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0"/>
  </p:notesMasterIdLst>
  <p:sldIdLst>
    <p:sldId id="377" r:id="rId3"/>
    <p:sldId id="396" r:id="rId4"/>
    <p:sldId id="560" r:id="rId5"/>
    <p:sldId id="406" r:id="rId6"/>
    <p:sldId id="479" r:id="rId7"/>
    <p:sldId id="527" r:id="rId8"/>
    <p:sldId id="487" r:id="rId9"/>
    <p:sldId id="424" r:id="rId10"/>
    <p:sldId id="481" r:id="rId11"/>
    <p:sldId id="525" r:id="rId12"/>
    <p:sldId id="524" r:id="rId13"/>
    <p:sldId id="561" r:id="rId14"/>
    <p:sldId id="395" r:id="rId15"/>
    <p:sldId id="485" r:id="rId16"/>
    <p:sldId id="529" r:id="rId17"/>
    <p:sldId id="528" r:id="rId18"/>
    <p:sldId id="536" r:id="rId19"/>
    <p:sldId id="563" r:id="rId20"/>
    <p:sldId id="482" r:id="rId21"/>
    <p:sldId id="503" r:id="rId22"/>
    <p:sldId id="530" r:id="rId23"/>
    <p:sldId id="537" r:id="rId24"/>
    <p:sldId id="489" r:id="rId25"/>
    <p:sldId id="501" r:id="rId26"/>
    <p:sldId id="532" r:id="rId27"/>
    <p:sldId id="538" r:id="rId28"/>
    <p:sldId id="565" r:id="rId29"/>
    <p:sldId id="491" r:id="rId30"/>
    <p:sldId id="541" r:id="rId31"/>
    <p:sldId id="502" r:id="rId32"/>
    <p:sldId id="492" r:id="rId33"/>
    <p:sldId id="549" r:id="rId34"/>
    <p:sldId id="493" r:id="rId35"/>
    <p:sldId id="504" r:id="rId36"/>
    <p:sldId id="542" r:id="rId37"/>
    <p:sldId id="531" r:id="rId38"/>
    <p:sldId id="552" r:id="rId39"/>
    <p:sldId id="564" r:id="rId40"/>
    <p:sldId id="551" r:id="rId41"/>
    <p:sldId id="553" r:id="rId42"/>
    <p:sldId id="554" r:id="rId43"/>
    <p:sldId id="559" r:id="rId44"/>
    <p:sldId id="555" r:id="rId45"/>
    <p:sldId id="556" r:id="rId46"/>
    <p:sldId id="558" r:id="rId47"/>
    <p:sldId id="378" r:id="rId48"/>
    <p:sldId id="448" r:id="rId49"/>
  </p:sldIdLst>
  <p:sldSz cx="1126966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KfcvF8LyPFqDA8L66GKnQ" hashData="s5/JZ72VFwUduea7A6Uh17TTyX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000FF"/>
    <a:srgbClr val="0066FF"/>
    <a:srgbClr val="0F5D32"/>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autoAdjust="0"/>
    <p:restoredTop sz="94712" autoAdjust="0"/>
  </p:normalViewPr>
  <p:slideViewPr>
    <p:cSldViewPr>
      <p:cViewPr>
        <p:scale>
          <a:sx n="50" d="100"/>
          <a:sy n="50" d="100"/>
        </p:scale>
        <p:origin x="-1614" y="-1212"/>
      </p:cViewPr>
      <p:guideLst>
        <p:guide orient="horz" pos="1997"/>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19/08/2019</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6"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19/08/2019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19/08/2019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7"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7"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19/08/2019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19/08/2019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0"/>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5"/>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9" y="1418560"/>
            <a:ext cx="4981347"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9" y="2009745"/>
            <a:ext cx="4981347"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19/08/2019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19/08/2019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19/08/2019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252322"/>
            <a:ext cx="3707642"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252320"/>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326143"/>
            <a:ext cx="3707642"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19/08/2019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19/08/2019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19/08/2019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2"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19/08/2019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2"/>
            <a:ext cx="9579214" cy="1358412"/>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8"/>
            <a:ext cx="7888764" cy="1619532"/>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49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08"/>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19/08/2019</a:t>
            </a:fld>
            <a:endParaRPr lang="es-ES"/>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B0F0">
            <a:alpha val="49000"/>
          </a:srgbClr>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1"/>
            <a:ext cx="2629588" cy="440091"/>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2.wav"/><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0.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41.jpeg"/></Relationships>
</file>

<file path=ppt/slides/_rels/slide47.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3" cstate="screen">
            <a:extLst>
              <a:ext uri="{28A0092B-C50C-407E-A947-70E740481C1C}">
                <a14:useLocalDpi xmlns="" xmlns:a14="http://schemas.microsoft.com/office/drawing/2010/main" val="0"/>
              </a:ext>
            </a:extLst>
          </a:blip>
          <a:srcRect/>
          <a:stretch>
            <a:fillRect/>
          </a:stretch>
        </p:blipFill>
        <p:spPr bwMode="auto">
          <a:xfrm>
            <a:off x="0" y="-50975"/>
            <a:ext cx="11269664" cy="638827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55652" name="Image 2" descr="swirlrainbw3.gif"/>
          <p:cNvPicPr>
            <a:picLocks noChangeAspect="1"/>
          </p:cNvPicPr>
          <p:nvPr/>
        </p:nvPicPr>
        <p:blipFill>
          <a:blip r:embed="rId4" cstate="print"/>
          <a:srcRect/>
          <a:stretch>
            <a:fillRect/>
          </a:stretch>
        </p:blipFill>
        <p:spPr bwMode="auto">
          <a:xfrm rot="5400000">
            <a:off x="-3125756" y="3125763"/>
            <a:ext cx="63373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00381" y="5185318"/>
            <a:ext cx="762419" cy="708754"/>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348683" y="668320"/>
            <a:ext cx="7646922" cy="3671866"/>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Playas </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Urbanas de </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ESPAÑA 1.º</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134237" y="5126004"/>
            <a:ext cx="2475822" cy="86314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76235" y="706643"/>
            <a:ext cx="1263923"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5" y="174320"/>
            <a:ext cx="962617" cy="985801"/>
          </a:xfrm>
          <a:prstGeom prst="rect">
            <a:avLst/>
          </a:prstGeom>
          <a:noFill/>
          <a:ln w="9525">
            <a:noFill/>
            <a:miter lim="800000"/>
            <a:headEnd/>
            <a:tailEnd/>
          </a:ln>
        </p:spPr>
      </p:pic>
    </p:spTree>
  </p:cSld>
  <p:clrMapOvr>
    <a:masterClrMapping/>
  </p:clrMapOvr>
  <p:transition advClick="0" advTm="14000">
    <p:checker/>
    <p:sndAc>
      <p:stSnd>
        <p:snd r:embed="rId2" name="la playa - oreja de van gogh - cop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h.18619853.795.500.0.ffffff.a0ffef99.jpg"/>
          <p:cNvPicPr>
            <a:picLocks noChangeAspect="1" noChangeArrowheads="1"/>
          </p:cNvPicPr>
          <p:nvPr/>
        </p:nvPicPr>
        <p:blipFill>
          <a:blip r:embed="rId2"/>
          <a:srcRect/>
          <a:stretch>
            <a:fillRect/>
          </a:stretch>
        </p:blipFill>
        <p:spPr bwMode="auto">
          <a:xfrm>
            <a:off x="-517607" y="-903316"/>
            <a:ext cx="11787270" cy="7240616"/>
          </a:xfrm>
          <a:prstGeom prst="rect">
            <a:avLst/>
          </a:prstGeom>
          <a:noFill/>
        </p:spPr>
      </p:pic>
      <p:grpSp>
        <p:nvGrpSpPr>
          <p:cNvPr id="2" name="5 Arco de bloque"/>
          <p:cNvGrpSpPr>
            <a:grpSpLocks/>
          </p:cNvGrpSpPr>
          <p:nvPr/>
        </p:nvGrpSpPr>
        <p:grpSpPr bwMode="auto">
          <a:xfrm>
            <a:off x="-23479" y="9282972"/>
            <a:ext cx="11255968" cy="833238"/>
            <a:chOff x="-12" y="4746"/>
            <a:chExt cx="5753" cy="426"/>
          </a:xfrm>
        </p:grpSpPr>
        <p:pic>
          <p:nvPicPr>
            <p:cNvPr id="62468" name="5 Arco de bloque"/>
            <p:cNvPicPr>
              <a:picLocks noChangeArrowheads="1"/>
            </p:cNvPicPr>
            <p:nvPr/>
          </p:nvPicPr>
          <p:blipFill>
            <a:blip r:embed="rId3"/>
            <a:srcRect/>
            <a:stretch>
              <a:fillRect/>
            </a:stretch>
          </p:blipFill>
          <p:spPr bwMode="auto">
            <a:xfrm>
              <a:off x="-12" y="4746"/>
              <a:ext cx="5753" cy="426"/>
            </a:xfrm>
            <a:prstGeom prst="rect">
              <a:avLst/>
            </a:prstGeom>
            <a:noFill/>
          </p:spPr>
        </p:pic>
        <p:sp>
          <p:nvSpPr>
            <p:cNvPr id="62469" name="Text Box 5"/>
            <p:cNvSpPr txBox="1">
              <a:spLocks noChangeArrowheads="1"/>
            </p:cNvSpPr>
            <p:nvPr/>
          </p:nvSpPr>
          <p:spPr bwMode="auto">
            <a:xfrm rot="10800000">
              <a:off x="0" y="4758"/>
              <a:ext cx="5732" cy="406"/>
            </a:xfrm>
            <a:prstGeom prst="rect">
              <a:avLst/>
            </a:prstGeom>
            <a:noFill/>
            <a:ln w="9525">
              <a:noFill/>
              <a:miter lim="800000"/>
              <a:headEnd/>
              <a:tailEnd/>
            </a:ln>
          </p:spPr>
          <p:txBody>
            <a:bodyPr rot="10800000" anchor="ctr"/>
            <a:lstStyle/>
            <a:p>
              <a:pPr algn="ctr"/>
              <a:endParaRPr lang="es-ES">
                <a:latin typeface="Calibri" pitchFamily="34" charset="0"/>
              </a:endParaRPr>
            </a:p>
          </p:txBody>
        </p:sp>
      </p:grpSp>
      <p:sp>
        <p:nvSpPr>
          <p:cNvPr id="6" name="5 Rectángulo"/>
          <p:cNvSpPr/>
          <p:nvPr/>
        </p:nvSpPr>
        <p:spPr>
          <a:xfrm>
            <a:off x="-437398" y="-758912"/>
            <a:ext cx="11707061" cy="7096212"/>
          </a:xfrm>
          <a:prstGeom prst="rect">
            <a:avLst/>
          </a:prstGeom>
          <a:pattFill prst="solidDmnd">
            <a:fgClr>
              <a:srgbClr val="FFFF00"/>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00"/>
              </a:solidFill>
              <a:cs typeface="Arial" pitchFamily="34" charset="0"/>
            </a:endParaRPr>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10p4vig.gif"/>
          <p:cNvPicPr>
            <a:picLocks noChangeAspect="1" noChangeArrowheads="1" noCrop="1"/>
          </p:cNvPicPr>
          <p:nvPr/>
        </p:nvPicPr>
        <p:blipFill>
          <a:blip r:embed="rId2"/>
          <a:srcRect/>
          <a:stretch>
            <a:fillRect/>
          </a:stretch>
        </p:blipFill>
        <p:spPr bwMode="auto">
          <a:xfrm>
            <a:off x="-1" y="0"/>
            <a:ext cx="11269664" cy="6471198"/>
          </a:xfrm>
          <a:prstGeom prst="rect">
            <a:avLst/>
          </a:prstGeom>
          <a:noFill/>
        </p:spPr>
      </p:pic>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1335" y="-3175"/>
            <a:ext cx="11272837" cy="63404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420121" y="1089570"/>
            <a:ext cx="8001056" cy="4524315"/>
          </a:xfrm>
          <a:prstGeom prst="rect">
            <a:avLst/>
          </a:prstGeom>
        </p:spPr>
        <p:txBody>
          <a:bodyPr wrap="square">
            <a:spAutoFit/>
          </a:bodyPr>
          <a:lstStyle/>
          <a:p>
            <a:r>
              <a:rPr lang="es-ES" sz="2400" b="1" dirty="0"/>
              <a:t>Si de algo podemos presumir en España, sin duda alguna, es de contar con costas que dejan sin habla a todo aquel que las pisa. Ya sea en Galicia, en Cantabria, en Andalucía o en Valencia, no hay nadie que no conozca una de esas playas de ensueño con las que todos fantaseamos en pasar nuestras vacaciones.</a:t>
            </a:r>
          </a:p>
          <a:p>
            <a:r>
              <a:rPr lang="es-ES" sz="2400" b="1" dirty="0"/>
              <a:t>Los termómetros comienzan a subir sus grados poco a poco… el cuerpo va pidiendo un buen baño de rayos de sol y un chapuzón en aguas cristalinas. ¿Cómo? ¿Qué aún no tienes claro en qué rincón de España hacer realidad tus deseos? Ve preparando tu bañador y la crema </a:t>
            </a:r>
            <a:r>
              <a:rPr lang="es-ES" sz="2400" b="1" dirty="0" smtClean="0"/>
              <a:t>solar y visita alguna de estas.</a:t>
            </a:r>
            <a:endParaRPr lang="es-ES" sz="2400" b="1" dirty="0"/>
          </a:p>
        </p:txBody>
      </p:sp>
      <p:sp>
        <p:nvSpPr>
          <p:cNvPr id="3" name="AutoShape 4" descr="🌴"/>
          <p:cNvSpPr>
            <a:spLocks noChangeAspect="1" noChangeArrowheads="1"/>
          </p:cNvSpPr>
          <p:nvPr/>
        </p:nvSpPr>
        <p:spPr bwMode="auto">
          <a:xfrm>
            <a:off x="155575" y="-14446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6" descr="🌴"/>
          <p:cNvSpPr>
            <a:spLocks noChangeAspect="1" noChangeArrowheads="1"/>
          </p:cNvSpPr>
          <p:nvPr/>
        </p:nvSpPr>
        <p:spPr bwMode="auto">
          <a:xfrm>
            <a:off x="307975" y="7937"/>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9" name="AutoShape 8" descr="🌴"/>
          <p:cNvSpPr>
            <a:spLocks noChangeAspect="1" noChangeArrowheads="1"/>
          </p:cNvSpPr>
          <p:nvPr/>
        </p:nvSpPr>
        <p:spPr bwMode="auto">
          <a:xfrm>
            <a:off x="460375" y="160337"/>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0" name="AutoShape 10" descr="🌴"/>
          <p:cNvSpPr>
            <a:spLocks noChangeAspect="1" noChangeArrowheads="1"/>
          </p:cNvSpPr>
          <p:nvPr/>
        </p:nvSpPr>
        <p:spPr bwMode="auto">
          <a:xfrm>
            <a:off x="612775" y="312737"/>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2" name="Picture 2" descr="E:\formas montar\2cxx0f8.gif"/>
          <p:cNvPicPr>
            <a:picLocks noChangeAspect="1" noChangeArrowheads="1" noCrop="1"/>
          </p:cNvPicPr>
          <p:nvPr/>
        </p:nvPicPr>
        <p:blipFill>
          <a:blip r:embed="rId3" cstate="print"/>
          <a:srcRect/>
          <a:stretch>
            <a:fillRect/>
          </a:stretch>
        </p:blipFill>
        <p:spPr bwMode="auto">
          <a:xfrm>
            <a:off x="491295" y="4985258"/>
            <a:ext cx="1439842" cy="1019534"/>
          </a:xfrm>
          <a:prstGeom prst="rect">
            <a:avLst/>
          </a:prstGeom>
          <a:noFill/>
        </p:spPr>
      </p:pic>
    </p:spTree>
  </p:cSld>
  <p:clrMapOvr>
    <a:masterClrMapping/>
  </p:clrMapOvr>
  <mc:AlternateContent xmlns:mc="http://schemas.openxmlformats.org/markup-compatibility/2006">
    <mc:Choice xmlns="" xmlns:p14="http://schemas.microsoft.com/office/powerpoint/2010/main" Requires="p14">
      <p:transition spd="slow" p14:dur="2500" advTm="34000">
        <p:checker/>
      </p:transition>
    </mc:Choice>
    <mc:Fallback>
      <p:transition spd="slow" advTm="34000">
        <p:checker/>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21456"/>
            <a:ext cx="11343598" cy="635875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06239" y="216322"/>
            <a:ext cx="3111493" cy="369332"/>
          </a:xfrm>
          <a:prstGeom prst="rect">
            <a:avLst/>
          </a:prstGeom>
        </p:spPr>
        <p:txBody>
          <a:bodyPr wrap="none">
            <a:spAutoFit/>
          </a:bodyPr>
          <a:lstStyle/>
          <a:p>
            <a:r>
              <a:rPr lang="es-ES" b="1" dirty="0"/>
              <a:t>Playa de Las Teresitas, Tenerife</a:t>
            </a:r>
          </a:p>
        </p:txBody>
      </p:sp>
    </p:spTree>
    <p:extLst>
      <p:ext uri="{BB962C8B-B14F-4D97-AF65-F5344CB8AC3E}">
        <p14:creationId xmlns="" xmlns:p14="http://schemas.microsoft.com/office/powerpoint/2010/main" val="1199120416"/>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4879" y="-15875"/>
            <a:ext cx="11294542" cy="63531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306239" y="216322"/>
            <a:ext cx="3111493" cy="369332"/>
          </a:xfrm>
          <a:prstGeom prst="rect">
            <a:avLst/>
          </a:prstGeom>
        </p:spPr>
        <p:txBody>
          <a:bodyPr wrap="none">
            <a:spAutoFit/>
          </a:bodyPr>
          <a:lstStyle/>
          <a:p>
            <a:r>
              <a:rPr lang="es-ES" b="1" dirty="0"/>
              <a:t>Playa de Las Teresitas, Tenerife</a:t>
            </a:r>
          </a:p>
        </p:txBody>
      </p:sp>
    </p:spTree>
    <p:extLst>
      <p:ext uri="{BB962C8B-B14F-4D97-AF65-F5344CB8AC3E}">
        <p14:creationId xmlns="" xmlns:p14="http://schemas.microsoft.com/office/powerpoint/2010/main" val="495142918"/>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1335" y="-3175"/>
            <a:ext cx="11272837" cy="63404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4" name="Picture 2" descr="E:\formas montar\2cxx0f8.gif"/>
          <p:cNvPicPr>
            <a:picLocks noChangeAspect="1" noChangeArrowheads="1" noCrop="1"/>
          </p:cNvPicPr>
          <p:nvPr/>
        </p:nvPicPr>
        <p:blipFill>
          <a:blip r:embed="rId3" cstate="print"/>
          <a:srcRect/>
          <a:stretch>
            <a:fillRect/>
          </a:stretch>
        </p:blipFill>
        <p:spPr bwMode="auto">
          <a:xfrm>
            <a:off x="491295" y="4985258"/>
            <a:ext cx="1439842" cy="1019534"/>
          </a:xfrm>
          <a:prstGeom prst="rect">
            <a:avLst/>
          </a:prstGeom>
          <a:noFill/>
        </p:spPr>
      </p:pic>
      <p:sp>
        <p:nvSpPr>
          <p:cNvPr id="8" name="Tekstvak 7"/>
          <p:cNvSpPr txBox="1"/>
          <p:nvPr/>
        </p:nvSpPr>
        <p:spPr>
          <a:xfrm>
            <a:off x="354403" y="5820700"/>
            <a:ext cx="1655618" cy="276999"/>
          </a:xfrm>
          <a:prstGeom prst="rect">
            <a:avLst/>
          </a:prstGeom>
          <a:noFill/>
        </p:spPr>
        <p:txBody>
          <a:bodyPr>
            <a:spAutoFit/>
          </a:bodyPr>
          <a:lstStyle/>
          <a:p>
            <a:pPr fontAlgn="base">
              <a:spcBef>
                <a:spcPct val="0"/>
              </a:spcBef>
              <a:spcAft>
                <a:spcPct val="0"/>
              </a:spcAft>
              <a:defRPr/>
            </a:pPr>
            <a:r>
              <a:rPr lang="nl-NL" sz="1200" dirty="0" err="1">
                <a:solidFill>
                  <a:srgbClr val="F79646">
                    <a:lumMod val="40000"/>
                    <a:lumOff val="60000"/>
                  </a:srgbClr>
                </a:solidFill>
                <a:latin typeface="A Charming Font Superexpanded" pitchFamily="2" charset="0"/>
                <a:cs typeface="Arial" charset="0"/>
              </a:rPr>
              <a:t>Pps</a:t>
            </a:r>
            <a:r>
              <a:rPr lang="nl-NL" sz="1200" dirty="0">
                <a:solidFill>
                  <a:srgbClr val="F79646">
                    <a:lumMod val="40000"/>
                    <a:lumOff val="60000"/>
                  </a:srgbClr>
                </a:solidFill>
                <a:latin typeface="A Charming Font Superexpanded" pitchFamily="2" charset="0"/>
                <a:cs typeface="Arial" charset="0"/>
              </a:rPr>
              <a:t> Mari@</a:t>
            </a:r>
            <a:r>
              <a:rPr lang="nl-NL" sz="1200" dirty="0" err="1">
                <a:solidFill>
                  <a:srgbClr val="F79646">
                    <a:lumMod val="40000"/>
                    <a:lumOff val="60000"/>
                  </a:srgbClr>
                </a:solidFill>
                <a:latin typeface="A Charming Font Superexpanded" pitchFamily="2" charset="0"/>
                <a:cs typeface="Arial" charset="0"/>
              </a:rPr>
              <a:t>nne</a:t>
            </a:r>
            <a:endParaRPr lang="nl-NL" sz="1200" dirty="0">
              <a:solidFill>
                <a:srgbClr val="F79646">
                  <a:lumMod val="40000"/>
                  <a:lumOff val="60000"/>
                </a:srgbClr>
              </a:solidFill>
              <a:latin typeface="A Charming Font Superexpanded" pitchFamily="2" charset="0"/>
              <a:cs typeface="Arial" charset="0"/>
            </a:endParaRPr>
          </a:p>
        </p:txBody>
      </p:sp>
      <p:sp>
        <p:nvSpPr>
          <p:cNvPr id="9" name="Gelijkbenige driehoek 8"/>
          <p:cNvSpPr/>
          <p:nvPr/>
        </p:nvSpPr>
        <p:spPr>
          <a:xfrm>
            <a:off x="0" y="3153219"/>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5284032" y="351669"/>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351667" y="351669"/>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3" name="2 Rectángulo"/>
          <p:cNvSpPr/>
          <p:nvPr/>
        </p:nvSpPr>
        <p:spPr>
          <a:xfrm>
            <a:off x="1727200" y="1594481"/>
            <a:ext cx="8073602" cy="3539430"/>
          </a:xfrm>
          <a:prstGeom prst="rect">
            <a:avLst/>
          </a:prstGeom>
        </p:spPr>
        <p:txBody>
          <a:bodyPr wrap="square">
            <a:spAutoFit/>
          </a:bodyPr>
          <a:lstStyle/>
          <a:p>
            <a:r>
              <a:rPr lang="es-ES" sz="2800" b="1" dirty="0">
                <a:cs typeface="Aharoni" pitchFamily="2" charset="-79"/>
              </a:rPr>
              <a:t>De aguas calmadas y ambiente relajado y tranquilo, la playa de Las Teresitas tiene una longitud de 1.300 metros y una anchura de 80 metros. Los días de viento, la arena muy fina del desierto puede ser molesta y pegarse en exceso a la piel. La masificación no es una de sus características, salvo algunos días de verano, así que cumple como un buen destino para acudir en familia, junto a la ciudad.</a:t>
            </a:r>
          </a:p>
        </p:txBody>
      </p:sp>
    </p:spTree>
    <p:extLst>
      <p:ext uri="{BB962C8B-B14F-4D97-AF65-F5344CB8AC3E}">
        <p14:creationId xmlns="" xmlns:p14="http://schemas.microsoft.com/office/powerpoint/2010/main" val="32941725"/>
      </p:ext>
    </p:extLst>
  </p:cSld>
  <p:clrMapOvr>
    <a:masterClrMapping/>
  </p:clrMapOvr>
  <p:transition spd="slow" advClick="0" advTm="2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6250"/>
                                  </p:stCondLst>
                                  <p:childTnLst>
                                    <p:set>
                                      <p:cBhvr>
                                        <p:cTn id="34" dur="1" fill="hold">
                                          <p:stCondLst>
                                            <p:cond delay="0"/>
                                          </p:stCondLst>
                                        </p:cTn>
                                        <p:tgtEl>
                                          <p:spTgt spid="3">
                                            <p:txEl>
                                              <p:pRg st="0" end="0"/>
                                            </p:txEl>
                                          </p:spTgt>
                                        </p:tgtEl>
                                        <p:attrNameLst>
                                          <p:attrName>style.visibility</p:attrName>
                                        </p:attrNameLst>
                                      </p:cBhvr>
                                      <p:to>
                                        <p:strVal val="visible"/>
                                      </p:to>
                                    </p:set>
                                    <p:anim calcmode="lin" valueType="num">
                                      <p:cBhvr>
                                        <p:cTn id="3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3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playa de Ses Illetes en Formentera, Islas Baleares"/>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97817" y="-15726"/>
            <a:ext cx="11755511" cy="665797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5 Paralelogramo"/>
          <p:cNvSpPr/>
          <p:nvPr/>
        </p:nvSpPr>
        <p:spPr>
          <a:xfrm flipH="1">
            <a:off x="5810921" y="3960818"/>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Paralelogramo"/>
          <p:cNvSpPr/>
          <p:nvPr/>
        </p:nvSpPr>
        <p:spPr>
          <a:xfrm>
            <a:off x="0" y="3960818"/>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8" name="7 Paralelogramo"/>
          <p:cNvSpPr/>
          <p:nvPr/>
        </p:nvSpPr>
        <p:spPr>
          <a:xfrm>
            <a:off x="0" y="3498720"/>
            <a:ext cx="5458742" cy="2376482"/>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9" name="8 Paralelogramo"/>
          <p:cNvSpPr/>
          <p:nvPr/>
        </p:nvSpPr>
        <p:spPr>
          <a:xfrm flipH="1">
            <a:off x="5810921" y="3498720"/>
            <a:ext cx="5458742" cy="2376482"/>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0" name="9 Paralelogramo"/>
          <p:cNvSpPr/>
          <p:nvPr/>
        </p:nvSpPr>
        <p:spPr>
          <a:xfrm flipH="1">
            <a:off x="5810921" y="2904594"/>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1" name="10 Paralelogramo"/>
          <p:cNvSpPr/>
          <p:nvPr/>
        </p:nvSpPr>
        <p:spPr>
          <a:xfrm>
            <a:off x="0" y="2904594"/>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2" name="11 Paralelogramo"/>
          <p:cNvSpPr/>
          <p:nvPr/>
        </p:nvSpPr>
        <p:spPr>
          <a:xfrm>
            <a:off x="0" y="2244454"/>
            <a:ext cx="5458742" cy="2376482"/>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3" name="12 Paralelogramo"/>
          <p:cNvSpPr/>
          <p:nvPr/>
        </p:nvSpPr>
        <p:spPr>
          <a:xfrm flipH="1">
            <a:off x="5810921" y="2178440"/>
            <a:ext cx="5458742" cy="2376482"/>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4" name="13 Paralelogramo"/>
          <p:cNvSpPr/>
          <p:nvPr/>
        </p:nvSpPr>
        <p:spPr>
          <a:xfrm>
            <a:off x="0" y="1584313"/>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5" name="14 Paralelogramo"/>
          <p:cNvSpPr/>
          <p:nvPr/>
        </p:nvSpPr>
        <p:spPr>
          <a:xfrm flipH="1">
            <a:off x="5810921" y="1584313"/>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6" name="15 Paralelogramo"/>
          <p:cNvSpPr/>
          <p:nvPr/>
        </p:nvSpPr>
        <p:spPr>
          <a:xfrm>
            <a:off x="0" y="858160"/>
            <a:ext cx="5458742" cy="2376482"/>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7" name="16 Paralelogramo"/>
          <p:cNvSpPr/>
          <p:nvPr/>
        </p:nvSpPr>
        <p:spPr>
          <a:xfrm flipH="1">
            <a:off x="5810921" y="858160"/>
            <a:ext cx="5458742" cy="2376482"/>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8" name="17 Paralelogramo"/>
          <p:cNvSpPr/>
          <p:nvPr/>
        </p:nvSpPr>
        <p:spPr>
          <a:xfrm>
            <a:off x="0" y="264034"/>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9" name="18 Paralelogramo"/>
          <p:cNvSpPr/>
          <p:nvPr/>
        </p:nvSpPr>
        <p:spPr>
          <a:xfrm flipH="1">
            <a:off x="5810921" y="264034"/>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1+#ppt_w/2"/>
                                          </p:val>
                                        </p:tav>
                                        <p:tav tm="100000">
                                          <p:val>
                                            <p:strVal val="#ppt_x"/>
                                          </p:val>
                                        </p:tav>
                                      </p:tavLst>
                                    </p:anim>
                                    <p:anim calcmode="lin" valueType="num">
                                      <p:cBhvr additive="base">
                                        <p:cTn id="16" dur="3000" fill="hold"/>
                                        <p:tgtEl>
                                          <p:spTgt spid="11"/>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1+#ppt_w/2"/>
                                          </p:val>
                                        </p:tav>
                                        <p:tav tm="100000">
                                          <p:val>
                                            <p:strVal val="#ppt_x"/>
                                          </p:val>
                                        </p:tav>
                                      </p:tavLst>
                                    </p:anim>
                                    <p:anim calcmode="lin" valueType="num">
                                      <p:cBhvr additive="base">
                                        <p:cTn id="20" dur="3000" fill="hold"/>
                                        <p:tgtEl>
                                          <p:spTgt spid="12"/>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1+#ppt_w/2"/>
                                          </p:val>
                                        </p:tav>
                                        <p:tav tm="100000">
                                          <p:val>
                                            <p:strVal val="#ppt_x"/>
                                          </p:val>
                                        </p:tav>
                                      </p:tavLst>
                                    </p:anim>
                                    <p:anim calcmode="lin" valueType="num">
                                      <p:cBhvr additive="base">
                                        <p:cTn id="24" dur="3000" fill="hold"/>
                                        <p:tgtEl>
                                          <p:spTgt spid="14"/>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1+#ppt_w/2"/>
                                          </p:val>
                                        </p:tav>
                                        <p:tav tm="100000">
                                          <p:val>
                                            <p:strVal val="#ppt_x"/>
                                          </p:val>
                                        </p:tav>
                                      </p:tavLst>
                                    </p:anim>
                                    <p:anim calcmode="lin" valueType="num">
                                      <p:cBhvr additive="base">
                                        <p:cTn id="28" dur="3000" fill="hold"/>
                                        <p:tgtEl>
                                          <p:spTgt spid="16"/>
                                        </p:tgtEl>
                                        <p:attrNameLst>
                                          <p:attrName>ppt_y</p:attrName>
                                        </p:attrNameLst>
                                      </p:cBhvr>
                                      <p:tavLst>
                                        <p:tav tm="0">
                                          <p:val>
                                            <p:strVal val="0-#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1+#ppt_w/2"/>
                                          </p:val>
                                        </p:tav>
                                        <p:tav tm="100000">
                                          <p:val>
                                            <p:strVal val="#ppt_x"/>
                                          </p:val>
                                        </p:tav>
                                      </p:tavLst>
                                    </p:anim>
                                    <p:anim calcmode="lin" valueType="num">
                                      <p:cBhvr additive="base">
                                        <p:cTn id="32" dur="3000" fill="hold"/>
                                        <p:tgtEl>
                                          <p:spTgt spid="18"/>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3000" fill="hold"/>
                                        <p:tgtEl>
                                          <p:spTgt spid="9"/>
                                        </p:tgtEl>
                                        <p:attrNameLst>
                                          <p:attrName>ppt_x</p:attrName>
                                        </p:attrNameLst>
                                      </p:cBhvr>
                                      <p:tavLst>
                                        <p:tav tm="0">
                                          <p:val>
                                            <p:strVal val="0-#ppt_w/2"/>
                                          </p:val>
                                        </p:tav>
                                        <p:tav tm="100000">
                                          <p:val>
                                            <p:strVal val="#ppt_x"/>
                                          </p:val>
                                        </p:tav>
                                      </p:tavLst>
                                    </p:anim>
                                    <p:anim calcmode="lin" valueType="num">
                                      <p:cBhvr additive="base">
                                        <p:cTn id="40" dur="3000" fill="hold"/>
                                        <p:tgtEl>
                                          <p:spTgt spid="9"/>
                                        </p:tgtEl>
                                        <p:attrNameLst>
                                          <p:attrName>ppt_y</p:attrName>
                                        </p:attrNameLst>
                                      </p:cBhvr>
                                      <p:tavLst>
                                        <p:tav tm="0">
                                          <p:val>
                                            <p:strVal val="0-#ppt_h/2"/>
                                          </p:val>
                                        </p:tav>
                                        <p:tav tm="100000">
                                          <p:val>
                                            <p:strVal val="#ppt_y"/>
                                          </p:val>
                                        </p:tav>
                                      </p:tavLst>
                                    </p:anim>
                                  </p:childTnLst>
                                </p:cTn>
                              </p:par>
                              <p:par>
                                <p:cTn id="41" presetID="2" presetClass="entr" presetSubtype="9"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0-#ppt_h/2"/>
                                          </p:val>
                                        </p:tav>
                                        <p:tav tm="100000">
                                          <p:val>
                                            <p:strVal val="#ppt_y"/>
                                          </p:val>
                                        </p:tav>
                                      </p:tavLst>
                                    </p:anim>
                                  </p:childTnLst>
                                </p:cTn>
                              </p:par>
                              <p:par>
                                <p:cTn id="45" presetID="2" presetClass="entr" presetSubtype="9"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0-#ppt_w/2"/>
                                          </p:val>
                                        </p:tav>
                                        <p:tav tm="100000">
                                          <p:val>
                                            <p:strVal val="#ppt_x"/>
                                          </p:val>
                                        </p:tav>
                                      </p:tavLst>
                                    </p:anim>
                                    <p:anim calcmode="lin" valueType="num">
                                      <p:cBhvr additive="base">
                                        <p:cTn id="52" dur="3000" fill="hold"/>
                                        <p:tgtEl>
                                          <p:spTgt spid="15"/>
                                        </p:tgtEl>
                                        <p:attrNameLst>
                                          <p:attrName>ppt_y</p:attrName>
                                        </p:attrNameLst>
                                      </p:cBhvr>
                                      <p:tavLst>
                                        <p:tav tm="0">
                                          <p:val>
                                            <p:strVal val="0-#ppt_h/2"/>
                                          </p:val>
                                        </p:tav>
                                        <p:tav tm="100000">
                                          <p:val>
                                            <p:strVal val="#ppt_y"/>
                                          </p:val>
                                        </p:tav>
                                      </p:tavLst>
                                    </p:anim>
                                  </p:childTnLst>
                                </p:cTn>
                              </p:par>
                              <p:par>
                                <p:cTn id="53" presetID="2" presetClass="entr" presetSubtype="9"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0-#ppt_w/2"/>
                                          </p:val>
                                        </p:tav>
                                        <p:tav tm="100000">
                                          <p:val>
                                            <p:strVal val="#ppt_x"/>
                                          </p:val>
                                        </p:tav>
                                      </p:tavLst>
                                    </p:anim>
                                    <p:anim calcmode="lin" valueType="num">
                                      <p:cBhvr additive="base">
                                        <p:cTn id="56" dur="3000" fill="hold"/>
                                        <p:tgtEl>
                                          <p:spTgt spid="17"/>
                                        </p:tgtEl>
                                        <p:attrNameLst>
                                          <p:attrName>ppt_y</p:attrName>
                                        </p:attrNameLst>
                                      </p:cBhvr>
                                      <p:tavLst>
                                        <p:tav tm="0">
                                          <p:val>
                                            <p:strVal val="0-#ppt_h/2"/>
                                          </p:val>
                                        </p:tav>
                                        <p:tav tm="100000">
                                          <p:val>
                                            <p:strVal val="#ppt_y"/>
                                          </p:val>
                                        </p:tav>
                                      </p:tavLst>
                                    </p:anim>
                                  </p:childTnLst>
                                </p:cTn>
                              </p:par>
                              <p:par>
                                <p:cTn id="57" presetID="2" presetClass="entr" presetSubtype="9"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0-#ppt_w/2"/>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16" presetClass="entr" presetSubtype="26" fill="hold" grpId="1"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barn(inHorizontal)">
                                      <p:cBhvr>
                                        <p:cTn id="63" dur="3000"/>
                                        <p:tgtEl>
                                          <p:spTgt spid="7"/>
                                        </p:tgtEl>
                                      </p:cBhvr>
                                    </p:animEffect>
                                  </p:childTnLst>
                                </p:cTn>
                              </p:par>
                              <p:par>
                                <p:cTn id="64" presetID="16" presetClass="entr" presetSubtype="26"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barn(inHorizontal)">
                                      <p:cBhvr>
                                        <p:cTn id="66" dur="3000"/>
                                        <p:tgtEl>
                                          <p:spTgt spid="8"/>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barn(inHorizontal)">
                                      <p:cBhvr>
                                        <p:cTn id="69" dur="3000"/>
                                        <p:tgtEl>
                                          <p:spTgt spid="11"/>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barn(inHorizontal)">
                                      <p:cBhvr>
                                        <p:cTn id="72" dur="3000"/>
                                        <p:tgtEl>
                                          <p:spTgt spid="12"/>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barn(inHorizontal)">
                                      <p:cBhvr>
                                        <p:cTn id="75" dur="3000"/>
                                        <p:tgtEl>
                                          <p:spTgt spid="14"/>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barn(inHorizontal)">
                                      <p:cBhvr>
                                        <p:cTn id="78" dur="3000"/>
                                        <p:tgtEl>
                                          <p:spTgt spid="16"/>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barn(inHorizontal)">
                                      <p:cBhvr>
                                        <p:cTn id="81" dur="3000"/>
                                        <p:tgtEl>
                                          <p:spTgt spid="18"/>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6"/>
                                        </p:tgtEl>
                                        <p:attrNameLst>
                                          <p:attrName>style.visibility</p:attrName>
                                        </p:attrNameLst>
                                      </p:cBhvr>
                                      <p:to>
                                        <p:strVal val="visible"/>
                                      </p:to>
                                    </p:set>
                                    <p:animEffect transition="in" filter="barn(inHorizontal)">
                                      <p:cBhvr>
                                        <p:cTn id="84" dur="3000"/>
                                        <p:tgtEl>
                                          <p:spTgt spid="6"/>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barn(inHorizontal)">
                                      <p:cBhvr>
                                        <p:cTn id="87" dur="3000"/>
                                        <p:tgtEl>
                                          <p:spTgt spid="9"/>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Effect transition="in" filter="barn(inHorizontal)">
                                      <p:cBhvr>
                                        <p:cTn id="90" dur="3000"/>
                                        <p:tgtEl>
                                          <p:spTgt spid="10"/>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13"/>
                                        </p:tgtEl>
                                        <p:attrNameLst>
                                          <p:attrName>style.visibility</p:attrName>
                                        </p:attrNameLst>
                                      </p:cBhvr>
                                      <p:to>
                                        <p:strVal val="visible"/>
                                      </p:to>
                                    </p:set>
                                    <p:animEffect transition="in" filter="barn(inHorizontal)">
                                      <p:cBhvr>
                                        <p:cTn id="93" dur="3000"/>
                                        <p:tgtEl>
                                          <p:spTgt spid="13"/>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arn(inHorizontal)">
                                      <p:cBhvr>
                                        <p:cTn id="96" dur="3000"/>
                                        <p:tgtEl>
                                          <p:spTgt spid="15"/>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barn(inHorizontal)">
                                      <p:cBhvr>
                                        <p:cTn id="99" dur="3000"/>
                                        <p:tgtEl>
                                          <p:spTgt spid="17"/>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arn(inHorizontal)">
                                      <p:cBhvr>
                                        <p:cTn id="102" dur="3000"/>
                                        <p:tgtEl>
                                          <p:spTgt spid="19"/>
                                        </p:tgtEl>
                                      </p:cBhvr>
                                    </p:animEffect>
                                  </p:childTnLst>
                                </p:cTn>
                              </p:par>
                            </p:childTnLst>
                          </p:cTn>
                        </p:par>
                        <p:par>
                          <p:cTn id="103" fill="hold">
                            <p:stCondLst>
                              <p:cond delay="3000"/>
                            </p:stCondLst>
                            <p:childTnLst>
                              <p:par>
                                <p:cTn id="104" presetID="2" presetClass="exit" presetSubtype="3" fill="hold" grpId="2" nodeType="after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0-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0-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3000"/>
                                        <p:tgtEl>
                                          <p:spTgt spid="11"/>
                                        </p:tgtEl>
                                        <p:attrNameLst>
                                          <p:attrName>ppt_x</p:attrName>
                                        </p:attrNameLst>
                                      </p:cBhvr>
                                      <p:tavLst>
                                        <p:tav tm="0">
                                          <p:val>
                                            <p:strVal val="ppt_x"/>
                                          </p:val>
                                        </p:tav>
                                        <p:tav tm="100000">
                                          <p:val>
                                            <p:strVal val="1+ppt_w/2"/>
                                          </p:val>
                                        </p:tav>
                                      </p:tavLst>
                                    </p:anim>
                                    <p:anim calcmode="lin" valueType="num">
                                      <p:cBhvr additive="base">
                                        <p:cTn id="114" dur="3000"/>
                                        <p:tgtEl>
                                          <p:spTgt spid="11"/>
                                        </p:tgtEl>
                                        <p:attrNameLst>
                                          <p:attrName>ppt_y</p:attrName>
                                        </p:attrNameLst>
                                      </p:cBhvr>
                                      <p:tavLst>
                                        <p:tav tm="0">
                                          <p:val>
                                            <p:strVal val="ppt_y"/>
                                          </p:val>
                                        </p:tav>
                                        <p:tav tm="100000">
                                          <p:val>
                                            <p:strVal val="0-ppt_h/2"/>
                                          </p:val>
                                        </p:tav>
                                      </p:tavLst>
                                    </p:anim>
                                    <p:set>
                                      <p:cBhvr>
                                        <p:cTn id="115" dur="1" fill="hold">
                                          <p:stCondLst>
                                            <p:cond delay="2999"/>
                                          </p:stCondLst>
                                        </p:cTn>
                                        <p:tgtEl>
                                          <p:spTgt spid="11"/>
                                        </p:tgtEl>
                                        <p:attrNameLst>
                                          <p:attrName>style.visibility</p:attrName>
                                        </p:attrNameLst>
                                      </p:cBhvr>
                                      <p:to>
                                        <p:strVal val="hidden"/>
                                      </p:to>
                                    </p:set>
                                  </p:childTnLst>
                                </p:cTn>
                              </p:par>
                              <p:par>
                                <p:cTn id="116" presetID="2" presetClass="exit" presetSubtype="3" fill="hold" grpId="2" nodeType="withEffect">
                                  <p:stCondLst>
                                    <p:cond delay="0"/>
                                  </p:stCondLst>
                                  <p:childTnLst>
                                    <p:anim calcmode="lin" valueType="num">
                                      <p:cBhvr additive="base">
                                        <p:cTn id="117" dur="3000"/>
                                        <p:tgtEl>
                                          <p:spTgt spid="12"/>
                                        </p:tgtEl>
                                        <p:attrNameLst>
                                          <p:attrName>ppt_x</p:attrName>
                                        </p:attrNameLst>
                                      </p:cBhvr>
                                      <p:tavLst>
                                        <p:tav tm="0">
                                          <p:val>
                                            <p:strVal val="ppt_x"/>
                                          </p:val>
                                        </p:tav>
                                        <p:tav tm="100000">
                                          <p:val>
                                            <p:strVal val="1+ppt_w/2"/>
                                          </p:val>
                                        </p:tav>
                                      </p:tavLst>
                                    </p:anim>
                                    <p:anim calcmode="lin" valueType="num">
                                      <p:cBhvr additive="base">
                                        <p:cTn id="118" dur="3000"/>
                                        <p:tgtEl>
                                          <p:spTgt spid="12"/>
                                        </p:tgtEl>
                                        <p:attrNameLst>
                                          <p:attrName>ppt_y</p:attrName>
                                        </p:attrNameLst>
                                      </p:cBhvr>
                                      <p:tavLst>
                                        <p:tav tm="0">
                                          <p:val>
                                            <p:strVal val="ppt_y"/>
                                          </p:val>
                                        </p:tav>
                                        <p:tav tm="100000">
                                          <p:val>
                                            <p:strVal val="0-ppt_h/2"/>
                                          </p:val>
                                        </p:tav>
                                      </p:tavLst>
                                    </p:anim>
                                    <p:set>
                                      <p:cBhvr>
                                        <p:cTn id="119" dur="1" fill="hold">
                                          <p:stCondLst>
                                            <p:cond delay="2999"/>
                                          </p:stCondLst>
                                        </p:cTn>
                                        <p:tgtEl>
                                          <p:spTgt spid="12"/>
                                        </p:tgtEl>
                                        <p:attrNameLst>
                                          <p:attrName>style.visibility</p:attrName>
                                        </p:attrNameLst>
                                      </p:cBhvr>
                                      <p:to>
                                        <p:strVal val="hidden"/>
                                      </p:to>
                                    </p:set>
                                  </p:childTnLst>
                                </p:cTn>
                              </p:par>
                              <p:par>
                                <p:cTn id="120" presetID="2" presetClass="exit" presetSubtype="3" fill="hold" grpId="2" nodeType="withEffect">
                                  <p:stCondLst>
                                    <p:cond delay="0"/>
                                  </p:stCondLst>
                                  <p:childTnLst>
                                    <p:anim calcmode="lin" valueType="num">
                                      <p:cBhvr additive="base">
                                        <p:cTn id="121" dur="3000"/>
                                        <p:tgtEl>
                                          <p:spTgt spid="14"/>
                                        </p:tgtEl>
                                        <p:attrNameLst>
                                          <p:attrName>ppt_x</p:attrName>
                                        </p:attrNameLst>
                                      </p:cBhvr>
                                      <p:tavLst>
                                        <p:tav tm="0">
                                          <p:val>
                                            <p:strVal val="ppt_x"/>
                                          </p:val>
                                        </p:tav>
                                        <p:tav tm="100000">
                                          <p:val>
                                            <p:strVal val="1+ppt_w/2"/>
                                          </p:val>
                                        </p:tav>
                                      </p:tavLst>
                                    </p:anim>
                                    <p:anim calcmode="lin" valueType="num">
                                      <p:cBhvr additive="base">
                                        <p:cTn id="122" dur="3000"/>
                                        <p:tgtEl>
                                          <p:spTgt spid="14"/>
                                        </p:tgtEl>
                                        <p:attrNameLst>
                                          <p:attrName>ppt_y</p:attrName>
                                        </p:attrNameLst>
                                      </p:cBhvr>
                                      <p:tavLst>
                                        <p:tav tm="0">
                                          <p:val>
                                            <p:strVal val="ppt_y"/>
                                          </p:val>
                                        </p:tav>
                                        <p:tav tm="100000">
                                          <p:val>
                                            <p:strVal val="0-ppt_h/2"/>
                                          </p:val>
                                        </p:tav>
                                      </p:tavLst>
                                    </p:anim>
                                    <p:set>
                                      <p:cBhvr>
                                        <p:cTn id="123" dur="1" fill="hold">
                                          <p:stCondLst>
                                            <p:cond delay="2999"/>
                                          </p:stCondLst>
                                        </p:cTn>
                                        <p:tgtEl>
                                          <p:spTgt spid="14"/>
                                        </p:tgtEl>
                                        <p:attrNameLst>
                                          <p:attrName>style.visibility</p:attrName>
                                        </p:attrNameLst>
                                      </p:cBhvr>
                                      <p:to>
                                        <p:strVal val="hidden"/>
                                      </p:to>
                                    </p:set>
                                  </p:childTnLst>
                                </p:cTn>
                              </p:par>
                              <p:par>
                                <p:cTn id="124" presetID="2" presetClass="exit" presetSubtype="3" fill="hold" grpId="2"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1+ppt_w/2"/>
                                          </p:val>
                                        </p:tav>
                                      </p:tavLst>
                                    </p:anim>
                                    <p:anim calcmode="lin" valueType="num">
                                      <p:cBhvr additive="base">
                                        <p:cTn id="126" dur="3000"/>
                                        <p:tgtEl>
                                          <p:spTgt spid="16"/>
                                        </p:tgtEl>
                                        <p:attrNameLst>
                                          <p:attrName>ppt_y</p:attrName>
                                        </p:attrNameLst>
                                      </p:cBhvr>
                                      <p:tavLst>
                                        <p:tav tm="0">
                                          <p:val>
                                            <p:strVal val="ppt_y"/>
                                          </p:val>
                                        </p:tav>
                                        <p:tav tm="100000">
                                          <p:val>
                                            <p:strVal val="0-ppt_h/2"/>
                                          </p:val>
                                        </p:tav>
                                      </p:tavLst>
                                    </p:anim>
                                    <p:set>
                                      <p:cBhvr>
                                        <p:cTn id="127" dur="1" fill="hold">
                                          <p:stCondLst>
                                            <p:cond delay="2999"/>
                                          </p:stCondLst>
                                        </p:cTn>
                                        <p:tgtEl>
                                          <p:spTgt spid="16"/>
                                        </p:tgtEl>
                                        <p:attrNameLst>
                                          <p:attrName>style.visibility</p:attrName>
                                        </p:attrNameLst>
                                      </p:cBhvr>
                                      <p:to>
                                        <p:strVal val="hidden"/>
                                      </p:to>
                                    </p:set>
                                  </p:childTnLst>
                                </p:cTn>
                              </p:par>
                              <p:par>
                                <p:cTn id="128" presetID="2" presetClass="exit" presetSubtype="3" fill="hold" grpId="2" nodeType="withEffect">
                                  <p:stCondLst>
                                    <p:cond delay="0"/>
                                  </p:stCondLst>
                                  <p:childTnLst>
                                    <p:anim calcmode="lin" valueType="num">
                                      <p:cBhvr additive="base">
                                        <p:cTn id="129" dur="3000"/>
                                        <p:tgtEl>
                                          <p:spTgt spid="18"/>
                                        </p:tgtEl>
                                        <p:attrNameLst>
                                          <p:attrName>ppt_x</p:attrName>
                                        </p:attrNameLst>
                                      </p:cBhvr>
                                      <p:tavLst>
                                        <p:tav tm="0">
                                          <p:val>
                                            <p:strVal val="ppt_x"/>
                                          </p:val>
                                        </p:tav>
                                        <p:tav tm="100000">
                                          <p:val>
                                            <p:strVal val="1+ppt_w/2"/>
                                          </p:val>
                                        </p:tav>
                                      </p:tavLst>
                                    </p:anim>
                                    <p:anim calcmode="lin" valueType="num">
                                      <p:cBhvr additive="base">
                                        <p:cTn id="130" dur="3000"/>
                                        <p:tgtEl>
                                          <p:spTgt spid="18"/>
                                        </p:tgtEl>
                                        <p:attrNameLst>
                                          <p:attrName>ppt_y</p:attrName>
                                        </p:attrNameLst>
                                      </p:cBhvr>
                                      <p:tavLst>
                                        <p:tav tm="0">
                                          <p:val>
                                            <p:strVal val="ppt_y"/>
                                          </p:val>
                                        </p:tav>
                                        <p:tav tm="100000">
                                          <p:val>
                                            <p:strVal val="0-ppt_h/2"/>
                                          </p:val>
                                        </p:tav>
                                      </p:tavLst>
                                    </p:anim>
                                    <p:set>
                                      <p:cBhvr>
                                        <p:cTn id="131" dur="1" fill="hold">
                                          <p:stCondLst>
                                            <p:cond delay="2999"/>
                                          </p:stCondLst>
                                        </p:cTn>
                                        <p:tgtEl>
                                          <p:spTgt spid="18"/>
                                        </p:tgtEl>
                                        <p:attrNameLst>
                                          <p:attrName>style.visibility</p:attrName>
                                        </p:attrNameLst>
                                      </p:cBhvr>
                                      <p:to>
                                        <p:strVal val="hidden"/>
                                      </p:to>
                                    </p:set>
                                  </p:childTnLst>
                                </p:cTn>
                              </p:par>
                              <p:par>
                                <p:cTn id="132" presetID="2" presetClass="exit" presetSubtype="9" fill="hold" grpId="2"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0-ppt_h/2"/>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9" fill="hold" grpId="2" nodeType="withEffect">
                                  <p:stCondLst>
                                    <p:cond delay="0"/>
                                  </p:stCondLst>
                                  <p:childTnLst>
                                    <p:anim calcmode="lin" valueType="num">
                                      <p:cBhvr additive="base">
                                        <p:cTn id="137" dur="3000"/>
                                        <p:tgtEl>
                                          <p:spTgt spid="9"/>
                                        </p:tgtEl>
                                        <p:attrNameLst>
                                          <p:attrName>ppt_x</p:attrName>
                                        </p:attrNameLst>
                                      </p:cBhvr>
                                      <p:tavLst>
                                        <p:tav tm="0">
                                          <p:val>
                                            <p:strVal val="ppt_x"/>
                                          </p:val>
                                        </p:tav>
                                        <p:tav tm="100000">
                                          <p:val>
                                            <p:strVal val="0-ppt_w/2"/>
                                          </p:val>
                                        </p:tav>
                                      </p:tavLst>
                                    </p:anim>
                                    <p:anim calcmode="lin" valueType="num">
                                      <p:cBhvr additive="base">
                                        <p:cTn id="138" dur="3000"/>
                                        <p:tgtEl>
                                          <p:spTgt spid="9"/>
                                        </p:tgtEl>
                                        <p:attrNameLst>
                                          <p:attrName>ppt_y</p:attrName>
                                        </p:attrNameLst>
                                      </p:cBhvr>
                                      <p:tavLst>
                                        <p:tav tm="0">
                                          <p:val>
                                            <p:strVal val="ppt_y"/>
                                          </p:val>
                                        </p:tav>
                                        <p:tav tm="100000">
                                          <p:val>
                                            <p:strVal val="0-ppt_h/2"/>
                                          </p:val>
                                        </p:tav>
                                      </p:tavLst>
                                    </p:anim>
                                    <p:set>
                                      <p:cBhvr>
                                        <p:cTn id="139" dur="1" fill="hold">
                                          <p:stCondLst>
                                            <p:cond delay="2999"/>
                                          </p:stCondLst>
                                        </p:cTn>
                                        <p:tgtEl>
                                          <p:spTgt spid="9"/>
                                        </p:tgtEl>
                                        <p:attrNameLst>
                                          <p:attrName>style.visibility</p:attrName>
                                        </p:attrNameLst>
                                      </p:cBhvr>
                                      <p:to>
                                        <p:strVal val="hidden"/>
                                      </p:to>
                                    </p:set>
                                  </p:childTnLst>
                                </p:cTn>
                              </p:par>
                              <p:par>
                                <p:cTn id="140" presetID="2" presetClass="exit" presetSubtype="9" fill="hold" grpId="2"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0-ppt_h/2"/>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9" fill="hold" grpId="2" nodeType="withEffect">
                                  <p:stCondLst>
                                    <p:cond delay="0"/>
                                  </p:stCondLst>
                                  <p:childTnLst>
                                    <p:anim calcmode="lin" valueType="num">
                                      <p:cBhvr additive="base">
                                        <p:cTn id="145" dur="3000"/>
                                        <p:tgtEl>
                                          <p:spTgt spid="13"/>
                                        </p:tgtEl>
                                        <p:attrNameLst>
                                          <p:attrName>ppt_x</p:attrName>
                                        </p:attrNameLst>
                                      </p:cBhvr>
                                      <p:tavLst>
                                        <p:tav tm="0">
                                          <p:val>
                                            <p:strVal val="ppt_x"/>
                                          </p:val>
                                        </p:tav>
                                        <p:tav tm="100000">
                                          <p:val>
                                            <p:strVal val="0-ppt_w/2"/>
                                          </p:val>
                                        </p:tav>
                                      </p:tavLst>
                                    </p:anim>
                                    <p:anim calcmode="lin" valueType="num">
                                      <p:cBhvr additive="base">
                                        <p:cTn id="146" dur="3000"/>
                                        <p:tgtEl>
                                          <p:spTgt spid="13"/>
                                        </p:tgtEl>
                                        <p:attrNameLst>
                                          <p:attrName>ppt_y</p:attrName>
                                        </p:attrNameLst>
                                      </p:cBhvr>
                                      <p:tavLst>
                                        <p:tav tm="0">
                                          <p:val>
                                            <p:strVal val="ppt_y"/>
                                          </p:val>
                                        </p:tav>
                                        <p:tav tm="100000">
                                          <p:val>
                                            <p:strVal val="0-ppt_h/2"/>
                                          </p:val>
                                        </p:tav>
                                      </p:tavLst>
                                    </p:anim>
                                    <p:set>
                                      <p:cBhvr>
                                        <p:cTn id="147" dur="1" fill="hold">
                                          <p:stCondLst>
                                            <p:cond delay="2999"/>
                                          </p:stCondLst>
                                        </p:cTn>
                                        <p:tgtEl>
                                          <p:spTgt spid="13"/>
                                        </p:tgtEl>
                                        <p:attrNameLst>
                                          <p:attrName>style.visibility</p:attrName>
                                        </p:attrNameLst>
                                      </p:cBhvr>
                                      <p:to>
                                        <p:strVal val="hidden"/>
                                      </p:to>
                                    </p:set>
                                  </p:childTnLst>
                                </p:cTn>
                              </p:par>
                              <p:par>
                                <p:cTn id="148" presetID="2" presetClass="exit" presetSubtype="9" fill="hold" grpId="2"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0-ppt_w/2"/>
                                          </p:val>
                                        </p:tav>
                                      </p:tavLst>
                                    </p:anim>
                                    <p:anim calcmode="lin" valueType="num">
                                      <p:cBhvr additive="base">
                                        <p:cTn id="150" dur="3000"/>
                                        <p:tgtEl>
                                          <p:spTgt spid="15"/>
                                        </p:tgtEl>
                                        <p:attrNameLst>
                                          <p:attrName>ppt_y</p:attrName>
                                        </p:attrNameLst>
                                      </p:cBhvr>
                                      <p:tavLst>
                                        <p:tav tm="0">
                                          <p:val>
                                            <p:strVal val="ppt_y"/>
                                          </p:val>
                                        </p:tav>
                                        <p:tav tm="100000">
                                          <p:val>
                                            <p:strVal val="0-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 presetClass="exit" presetSubtype="9" fill="hold" grpId="2" nodeType="withEffect">
                                  <p:stCondLst>
                                    <p:cond delay="0"/>
                                  </p:stCondLst>
                                  <p:childTnLst>
                                    <p:anim calcmode="lin" valueType="num">
                                      <p:cBhvr additive="base">
                                        <p:cTn id="153" dur="3000"/>
                                        <p:tgtEl>
                                          <p:spTgt spid="17"/>
                                        </p:tgtEl>
                                        <p:attrNameLst>
                                          <p:attrName>ppt_x</p:attrName>
                                        </p:attrNameLst>
                                      </p:cBhvr>
                                      <p:tavLst>
                                        <p:tav tm="0">
                                          <p:val>
                                            <p:strVal val="ppt_x"/>
                                          </p:val>
                                        </p:tav>
                                        <p:tav tm="100000">
                                          <p:val>
                                            <p:strVal val="0-ppt_w/2"/>
                                          </p:val>
                                        </p:tav>
                                      </p:tavLst>
                                    </p:anim>
                                    <p:anim calcmode="lin" valueType="num">
                                      <p:cBhvr additive="base">
                                        <p:cTn id="154" dur="3000"/>
                                        <p:tgtEl>
                                          <p:spTgt spid="17"/>
                                        </p:tgtEl>
                                        <p:attrNameLst>
                                          <p:attrName>ppt_y</p:attrName>
                                        </p:attrNameLst>
                                      </p:cBhvr>
                                      <p:tavLst>
                                        <p:tav tm="0">
                                          <p:val>
                                            <p:strVal val="ppt_y"/>
                                          </p:val>
                                        </p:tav>
                                        <p:tav tm="100000">
                                          <p:val>
                                            <p:strVal val="0-ppt_h/2"/>
                                          </p:val>
                                        </p:tav>
                                      </p:tavLst>
                                    </p:anim>
                                    <p:set>
                                      <p:cBhvr>
                                        <p:cTn id="155" dur="1" fill="hold">
                                          <p:stCondLst>
                                            <p:cond delay="2999"/>
                                          </p:stCondLst>
                                        </p:cTn>
                                        <p:tgtEl>
                                          <p:spTgt spid="17"/>
                                        </p:tgtEl>
                                        <p:attrNameLst>
                                          <p:attrName>style.visibility</p:attrName>
                                        </p:attrNameLst>
                                      </p:cBhvr>
                                      <p:to>
                                        <p:strVal val="hidden"/>
                                      </p:to>
                                    </p:set>
                                  </p:childTnLst>
                                </p:cTn>
                              </p:par>
                              <p:par>
                                <p:cTn id="156" presetID="2" presetClass="exit" presetSubtype="9" fill="hold" grpId="2" nodeType="withEffect">
                                  <p:stCondLst>
                                    <p:cond delay="0"/>
                                  </p:stCondLst>
                                  <p:childTnLst>
                                    <p:anim calcmode="lin" valueType="num">
                                      <p:cBhvr additive="base">
                                        <p:cTn id="157" dur="3000"/>
                                        <p:tgtEl>
                                          <p:spTgt spid="19"/>
                                        </p:tgtEl>
                                        <p:attrNameLst>
                                          <p:attrName>ppt_x</p:attrName>
                                        </p:attrNameLst>
                                      </p:cBhvr>
                                      <p:tavLst>
                                        <p:tav tm="0">
                                          <p:val>
                                            <p:strVal val="ppt_x"/>
                                          </p:val>
                                        </p:tav>
                                        <p:tav tm="100000">
                                          <p:val>
                                            <p:strVal val="0-ppt_w/2"/>
                                          </p:val>
                                        </p:tav>
                                      </p:tavLst>
                                    </p:anim>
                                    <p:anim calcmode="lin" valueType="num">
                                      <p:cBhvr additive="base">
                                        <p:cTn id="158" dur="3000"/>
                                        <p:tgtEl>
                                          <p:spTgt spid="19"/>
                                        </p:tgtEl>
                                        <p:attrNameLst>
                                          <p:attrName>ppt_y</p:attrName>
                                        </p:attrNameLst>
                                      </p:cBhvr>
                                      <p:tavLst>
                                        <p:tav tm="0">
                                          <p:val>
                                            <p:strVal val="ppt_y"/>
                                          </p:val>
                                        </p:tav>
                                        <p:tav tm="100000">
                                          <p:val>
                                            <p:strVal val="0-ppt_h/2"/>
                                          </p:val>
                                        </p:tav>
                                      </p:tavLst>
                                    </p:anim>
                                    <p:set>
                                      <p:cBhvr>
                                        <p:cTn id="159" dur="1" fill="hold">
                                          <p:stCondLst>
                                            <p:cond delay="2999"/>
                                          </p:stCondLst>
                                        </p:cTn>
                                        <p:tgtEl>
                                          <p:spTgt spid="19"/>
                                        </p:tgtEl>
                                        <p:attrNameLst>
                                          <p:attrName>style.visibility</p:attrName>
                                        </p:attrNameLst>
                                      </p:cBhvr>
                                      <p:to>
                                        <p:strVal val="hidden"/>
                                      </p:to>
                                    </p:set>
                                  </p:childTnLst>
                                </p:cTn>
                              </p:par>
                              <p:par>
                                <p:cTn id="160" presetID="16" presetClass="exit" presetSubtype="42" fill="hold" grpId="3" nodeType="withEffect">
                                  <p:stCondLst>
                                    <p:cond delay="0"/>
                                  </p:stCondLst>
                                  <p:childTnLst>
                                    <p:animEffect transition="out" filter="barn(outHorizontal)">
                                      <p:cBhvr>
                                        <p:cTn id="161" dur="3000"/>
                                        <p:tgtEl>
                                          <p:spTgt spid="7"/>
                                        </p:tgtEl>
                                      </p:cBhvr>
                                    </p:animEffect>
                                    <p:set>
                                      <p:cBhvr>
                                        <p:cTn id="162" dur="1" fill="hold">
                                          <p:stCondLst>
                                            <p:cond delay="2999"/>
                                          </p:stCondLst>
                                        </p:cTn>
                                        <p:tgtEl>
                                          <p:spTgt spid="7"/>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8"/>
                                        </p:tgtEl>
                                      </p:cBhvr>
                                    </p:animEffect>
                                    <p:set>
                                      <p:cBhvr>
                                        <p:cTn id="165" dur="1" fill="hold">
                                          <p:stCondLst>
                                            <p:cond delay="2999"/>
                                          </p:stCondLst>
                                        </p:cTn>
                                        <p:tgtEl>
                                          <p:spTgt spid="8"/>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11"/>
                                        </p:tgtEl>
                                      </p:cBhvr>
                                    </p:animEffect>
                                    <p:set>
                                      <p:cBhvr>
                                        <p:cTn id="168" dur="1" fill="hold">
                                          <p:stCondLst>
                                            <p:cond delay="2999"/>
                                          </p:stCondLst>
                                        </p:cTn>
                                        <p:tgtEl>
                                          <p:spTgt spid="11"/>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2"/>
                                        </p:tgtEl>
                                      </p:cBhvr>
                                    </p:animEffect>
                                    <p:set>
                                      <p:cBhvr>
                                        <p:cTn id="171" dur="1" fill="hold">
                                          <p:stCondLst>
                                            <p:cond delay="2999"/>
                                          </p:stCondLst>
                                        </p:cTn>
                                        <p:tgtEl>
                                          <p:spTgt spid="12"/>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4"/>
                                        </p:tgtEl>
                                      </p:cBhvr>
                                    </p:animEffect>
                                    <p:set>
                                      <p:cBhvr>
                                        <p:cTn id="174" dur="1" fill="hold">
                                          <p:stCondLst>
                                            <p:cond delay="2999"/>
                                          </p:stCondLst>
                                        </p:cTn>
                                        <p:tgtEl>
                                          <p:spTgt spid="14"/>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6"/>
                                        </p:tgtEl>
                                      </p:cBhvr>
                                    </p:animEffect>
                                    <p:set>
                                      <p:cBhvr>
                                        <p:cTn id="177" dur="1" fill="hold">
                                          <p:stCondLst>
                                            <p:cond delay="2999"/>
                                          </p:stCondLst>
                                        </p:cTn>
                                        <p:tgtEl>
                                          <p:spTgt spid="16"/>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8"/>
                                        </p:tgtEl>
                                      </p:cBhvr>
                                    </p:animEffect>
                                    <p:set>
                                      <p:cBhvr>
                                        <p:cTn id="180" dur="1" fill="hold">
                                          <p:stCondLst>
                                            <p:cond delay="2999"/>
                                          </p:stCondLst>
                                        </p:cTn>
                                        <p:tgtEl>
                                          <p:spTgt spid="18"/>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6"/>
                                        </p:tgtEl>
                                      </p:cBhvr>
                                    </p:animEffect>
                                    <p:set>
                                      <p:cBhvr>
                                        <p:cTn id="183" dur="1" fill="hold">
                                          <p:stCondLst>
                                            <p:cond delay="2999"/>
                                          </p:stCondLst>
                                        </p:cTn>
                                        <p:tgtEl>
                                          <p:spTgt spid="6"/>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9"/>
                                        </p:tgtEl>
                                      </p:cBhvr>
                                    </p:animEffect>
                                    <p:set>
                                      <p:cBhvr>
                                        <p:cTn id="186" dur="1" fill="hold">
                                          <p:stCondLst>
                                            <p:cond delay="2999"/>
                                          </p:stCondLst>
                                        </p:cTn>
                                        <p:tgtEl>
                                          <p:spTgt spid="9"/>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10"/>
                                        </p:tgtEl>
                                      </p:cBhvr>
                                    </p:animEffect>
                                    <p:set>
                                      <p:cBhvr>
                                        <p:cTn id="189" dur="1" fill="hold">
                                          <p:stCondLst>
                                            <p:cond delay="2999"/>
                                          </p:stCondLst>
                                        </p:cTn>
                                        <p:tgtEl>
                                          <p:spTgt spid="10"/>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3"/>
                                        </p:tgtEl>
                                      </p:cBhvr>
                                    </p:animEffect>
                                    <p:set>
                                      <p:cBhvr>
                                        <p:cTn id="192" dur="1" fill="hold">
                                          <p:stCondLst>
                                            <p:cond delay="2999"/>
                                          </p:stCondLst>
                                        </p:cTn>
                                        <p:tgtEl>
                                          <p:spTgt spid="13"/>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7"/>
                                        </p:tgtEl>
                                      </p:cBhvr>
                                    </p:animEffect>
                                    <p:set>
                                      <p:cBhvr>
                                        <p:cTn id="198" dur="1" fill="hold">
                                          <p:stCondLst>
                                            <p:cond delay="2999"/>
                                          </p:stCondLst>
                                        </p:cTn>
                                        <p:tgtEl>
                                          <p:spTgt spid="17"/>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9"/>
                                        </p:tgtEl>
                                      </p:cBhvr>
                                    </p:animEffect>
                                    <p:set>
                                      <p:cBhvr>
                                        <p:cTn id="201" dur="1" fill="hold">
                                          <p:stCondLst>
                                            <p:cond delay="2999"/>
                                          </p:stCondLst>
                                        </p:cTn>
                                        <p:tgtEl>
                                          <p:spTgt spid="19"/>
                                        </p:tgtEl>
                                        <p:attrNameLst>
                                          <p:attrName>style.visibility</p:attrName>
                                        </p:attrNameLst>
                                      </p:cBhvr>
                                      <p:to>
                                        <p:strVal val="hidden"/>
                                      </p:to>
                                    </p:set>
                                  </p:childTnLst>
                                </p:cTn>
                              </p:par>
                              <p:par>
                                <p:cTn id="202" presetID="17" presetClass="entr" presetSubtype="10" fill="hold" nodeType="withEffect">
                                  <p:stCondLst>
                                    <p:cond delay="0"/>
                                  </p:stCondLst>
                                  <p:childTnLst>
                                    <p:set>
                                      <p:cBhvr>
                                        <p:cTn id="203" dur="1" fill="hold">
                                          <p:stCondLst>
                                            <p:cond delay="0"/>
                                          </p:stCondLst>
                                        </p:cTn>
                                        <p:tgtEl>
                                          <p:spTgt spid="20"/>
                                        </p:tgtEl>
                                        <p:attrNameLst>
                                          <p:attrName>style.visibility</p:attrName>
                                        </p:attrNameLst>
                                      </p:cBhvr>
                                      <p:to>
                                        <p:strVal val="visible"/>
                                      </p:to>
                                    </p:set>
                                    <p:anim calcmode="lin" valueType="num">
                                      <p:cBhvr>
                                        <p:cTn id="204" dur="3000" fill="hold"/>
                                        <p:tgtEl>
                                          <p:spTgt spid="20"/>
                                        </p:tgtEl>
                                        <p:attrNameLst>
                                          <p:attrName>ppt_w</p:attrName>
                                        </p:attrNameLst>
                                      </p:cBhvr>
                                      <p:tavLst>
                                        <p:tav tm="0">
                                          <p:val>
                                            <p:fltVal val="0"/>
                                          </p:val>
                                        </p:tav>
                                        <p:tav tm="100000">
                                          <p:val>
                                            <p:strVal val="#ppt_w"/>
                                          </p:val>
                                        </p:tav>
                                      </p:tavLst>
                                    </p:anim>
                                    <p:anim calcmode="lin" valueType="num">
                                      <p:cBhvr>
                                        <p:cTn id="205" dur="3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static2.abc.es/Media/201305/21/playa-concha-san-sebastian--644x362.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0"/>
            <a:ext cx="11274088" cy="633730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Rectángulo"/>
          <p:cNvSpPr/>
          <p:nvPr/>
        </p:nvSpPr>
        <p:spPr>
          <a:xfrm>
            <a:off x="378247" y="358726"/>
            <a:ext cx="3439788" cy="369332"/>
          </a:xfrm>
          <a:prstGeom prst="rect">
            <a:avLst/>
          </a:prstGeom>
        </p:spPr>
        <p:txBody>
          <a:bodyPr wrap="none">
            <a:spAutoFit/>
          </a:bodyPr>
          <a:lstStyle/>
          <a:p>
            <a:r>
              <a:rPr lang="es-ES" b="1" dirty="0"/>
              <a:t>Playa de La Concha, San Sebastián</a:t>
            </a:r>
          </a:p>
        </p:txBody>
      </p:sp>
    </p:spTree>
    <p:extLst>
      <p:ext uri="{BB962C8B-B14F-4D97-AF65-F5344CB8AC3E}">
        <p14:creationId xmlns="" xmlns:p14="http://schemas.microsoft.com/office/powerpoint/2010/main" val="442778663"/>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927" y="0"/>
            <a:ext cx="11266736" cy="66484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348419" y="382568"/>
            <a:ext cx="3439788" cy="369332"/>
          </a:xfrm>
          <a:prstGeom prst="rect">
            <a:avLst/>
          </a:prstGeom>
        </p:spPr>
        <p:txBody>
          <a:bodyPr wrap="none">
            <a:spAutoFit/>
          </a:bodyPr>
          <a:lstStyle/>
          <a:p>
            <a:r>
              <a:rPr lang="es-ES" b="1" dirty="0" smtClean="0"/>
              <a:t>Playa de La Concha, San Sebastián</a:t>
            </a:r>
            <a:endParaRPr lang="es-ES" b="1" dirty="0"/>
          </a:p>
        </p:txBody>
      </p:sp>
    </p:spTree>
    <p:extLst>
      <p:ext uri="{BB962C8B-B14F-4D97-AF65-F5344CB8AC3E}">
        <p14:creationId xmlns="" xmlns:p14="http://schemas.microsoft.com/office/powerpoint/2010/main" val="1939357028"/>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174" y="0"/>
            <a:ext cx="11272837" cy="63404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818407" y="661858"/>
            <a:ext cx="8784976" cy="5016758"/>
          </a:xfrm>
          <a:prstGeom prst="rect">
            <a:avLst/>
          </a:prstGeom>
        </p:spPr>
        <p:txBody>
          <a:bodyPr wrap="square">
            <a:spAutoFit/>
          </a:bodyPr>
          <a:lstStyle/>
          <a:p>
            <a:r>
              <a:rPr lang="es-ES" sz="2000" b="1" dirty="0"/>
              <a:t>La de la Concha es una de las playas más admiradas de nuestro país. Situada en la Bahía de La Concha, tiene 1.350 metros de largo y uno de sus aspectos más característicos -además de su belleza evidente- es la poca profundidad de sus aguas.</a:t>
            </a:r>
          </a:p>
          <a:p>
            <a:endParaRPr lang="es-ES" sz="2000" b="1" dirty="0"/>
          </a:p>
          <a:p>
            <a:r>
              <a:rPr lang="es-ES" sz="2000" b="1" dirty="0"/>
              <a:t>Este entorno, sello de identidad de la ciudad de San Sebastián, ofrece la posibilidad de disfrutar de unas vistas únicas al tiempo que tomamos el sol en su bahía, en forma de concha y con la isla de Santa Clara en el centro, flanqueada por los montes Urgull e Igeldo.</a:t>
            </a:r>
          </a:p>
          <a:p>
            <a:endParaRPr lang="es-ES" sz="2000" b="1" dirty="0"/>
          </a:p>
          <a:p>
            <a:r>
              <a:rPr lang="es-ES" sz="2000" b="1" dirty="0"/>
              <a:t>A pesar de su belleza, la playa de La Concha no es precisamente un entorno calmado y silencioso, pues en temporada alta son muchos quienes deciden combinar el turismo por la magnífica ciudad de San Sebastián, incluido el tapeo, con un chapuzón en su playa, algo que sin duda también te recomendamos. Todo está cerca. No hace falta coche, una de las grandes ventajas de elegir una playa tan urbana como esta.</a:t>
            </a:r>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491295" y="4985258"/>
            <a:ext cx="1439842" cy="1019534"/>
          </a:xfrm>
          <a:prstGeom prst="rect">
            <a:avLst/>
          </a:prstGeom>
          <a:noFill/>
        </p:spPr>
      </p:pic>
    </p:spTree>
    <p:extLst>
      <p:ext uri="{BB962C8B-B14F-4D97-AF65-F5344CB8AC3E}">
        <p14:creationId xmlns="" xmlns:p14="http://schemas.microsoft.com/office/powerpoint/2010/main" val="3677741039"/>
      </p:ext>
    </p:extLst>
  </p:cSld>
  <p:clrMapOvr>
    <a:masterClrMapping/>
  </p:clrMapOvr>
  <mc:AlternateContent xmlns:mc="http://schemas.openxmlformats.org/markup-compatibility/2006">
    <mc:Choice xmlns="" xmlns:p14="http://schemas.microsoft.com/office/powerpoint/2010/main" Requires="p14">
      <p:transition spd="slow" p14:dur="2500" advTm="45000">
        <p:checker/>
      </p:transition>
    </mc:Choice>
    <mc:Fallback>
      <p:transition spd="slow" advTm="45000">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Documents and Settings\Jose Luis\Escritorio\2b542fb210eed84b23386a473c70b253.gif"/>
          <p:cNvPicPr>
            <a:picLocks noChangeAspect="1" noChangeArrowheads="1" noCrop="1"/>
          </p:cNvPicPr>
          <p:nvPr/>
        </p:nvPicPr>
        <p:blipFill>
          <a:blip r:embed="rId2"/>
          <a:srcRect/>
          <a:stretch>
            <a:fillRect/>
          </a:stretch>
        </p:blipFill>
        <p:spPr bwMode="auto">
          <a:xfrm>
            <a:off x="-1" y="0"/>
            <a:ext cx="11269664" cy="6337300"/>
          </a:xfrm>
          <a:prstGeom prst="rect">
            <a:avLst/>
          </a:prstGeom>
          <a:noFill/>
        </p:spPr>
      </p:pic>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pic>
        <p:nvPicPr>
          <p:cNvPr id="2" name="Picture 2" descr="C:\Documents and Settings\Jose Luis\Escritorio\Imagen1.jpg"/>
          <p:cNvPicPr>
            <a:picLocks noChangeAspect="1" noChangeArrowheads="1"/>
          </p:cNvPicPr>
          <p:nvPr/>
        </p:nvPicPr>
        <p:blipFill>
          <a:blip r:embed="rId2"/>
          <a:srcRect/>
          <a:stretch>
            <a:fillRect/>
          </a:stretch>
        </p:blipFill>
        <p:spPr bwMode="auto">
          <a:xfrm>
            <a:off x="-1" y="0"/>
            <a:ext cx="11269664" cy="7498440"/>
          </a:xfrm>
          <a:prstGeom prst="rect">
            <a:avLst/>
          </a:prstGeom>
          <a:noFill/>
        </p:spPr>
      </p:pic>
      <p:sp>
        <p:nvSpPr>
          <p:cNvPr id="5" name="4 Triángulo isósceles"/>
          <p:cNvSpPr/>
          <p:nvPr/>
        </p:nvSpPr>
        <p:spPr>
          <a:xfrm>
            <a:off x="2" y="0"/>
            <a:ext cx="1551535" cy="6337300"/>
          </a:xfrm>
          <a:prstGeom prst="triangle">
            <a:avLst/>
          </a:prstGeom>
          <a:solidFill>
            <a:srgbClr val="FF00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isósceles"/>
          <p:cNvSpPr/>
          <p:nvPr/>
        </p:nvSpPr>
        <p:spPr>
          <a:xfrm>
            <a:off x="1551538" y="0"/>
            <a:ext cx="1598491" cy="6337300"/>
          </a:xfrm>
          <a:prstGeom prst="triangle">
            <a:avLst/>
          </a:prstGeom>
          <a:solidFill>
            <a:srgbClr val="FFFF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Triángulo isósceles"/>
          <p:cNvSpPr/>
          <p:nvPr/>
        </p:nvSpPr>
        <p:spPr>
          <a:xfrm>
            <a:off x="3150028" y="0"/>
            <a:ext cx="1596536" cy="6337300"/>
          </a:xfrm>
          <a:prstGeom prst="triangle">
            <a:avLst/>
          </a:prstGeom>
          <a:solidFill>
            <a:srgbClr val="FF00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Triángulo isósceles"/>
          <p:cNvSpPr/>
          <p:nvPr/>
        </p:nvSpPr>
        <p:spPr>
          <a:xfrm>
            <a:off x="4746564" y="0"/>
            <a:ext cx="1598492" cy="6337300"/>
          </a:xfrm>
          <a:prstGeom prst="triangle">
            <a:avLst/>
          </a:prstGeom>
          <a:solidFill>
            <a:srgbClr val="FFFF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isósceles"/>
          <p:cNvSpPr/>
          <p:nvPr/>
        </p:nvSpPr>
        <p:spPr>
          <a:xfrm>
            <a:off x="6345056" y="0"/>
            <a:ext cx="1672840" cy="6337300"/>
          </a:xfrm>
          <a:prstGeom prst="triangle">
            <a:avLst/>
          </a:prstGeom>
          <a:solidFill>
            <a:srgbClr val="FF00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0000"/>
              </a:solidFill>
              <a:cs typeface="Arial" pitchFamily="34" charset="0"/>
            </a:endParaRPr>
          </a:p>
        </p:txBody>
      </p:sp>
      <p:sp>
        <p:nvSpPr>
          <p:cNvPr id="10" name="9 Triángulo isósceles"/>
          <p:cNvSpPr/>
          <p:nvPr/>
        </p:nvSpPr>
        <p:spPr>
          <a:xfrm>
            <a:off x="8031593" y="0"/>
            <a:ext cx="1686536" cy="6337300"/>
          </a:xfrm>
          <a:prstGeom prst="triangle">
            <a:avLst/>
          </a:prstGeom>
          <a:solidFill>
            <a:srgbClr val="FFFF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00"/>
              </a:solidFill>
              <a:cs typeface="Arial" pitchFamily="34" charset="0"/>
            </a:endParaRPr>
          </a:p>
        </p:txBody>
      </p:sp>
      <p:sp>
        <p:nvSpPr>
          <p:cNvPr id="11" name="10 Triángulo isósceles"/>
          <p:cNvSpPr/>
          <p:nvPr/>
        </p:nvSpPr>
        <p:spPr>
          <a:xfrm>
            <a:off x="9718129" y="0"/>
            <a:ext cx="1551534" cy="6337300"/>
          </a:xfrm>
          <a:prstGeom prst="triangle">
            <a:avLst/>
          </a:prstGeom>
          <a:solidFill>
            <a:srgbClr val="FF00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8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14" presetClass="exit" presetSubtype="5" fill="hold" grpId="0" nodeType="withEffect">
                                  <p:stCondLst>
                                    <p:cond delay="0"/>
                                  </p:stCondLst>
                                  <p:childTnLst>
                                    <p:animEffect transition="out" filter="randombar(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7" presetClass="exit" presetSubtype="4" fill="hold" nodeType="withEffect">
                                  <p:stCondLst>
                                    <p:cond delay="0"/>
                                  </p:stCondLst>
                                  <p:childTnLst>
                                    <p:anim calcmode="lin" valueType="num">
                                      <p:cBhvr additive="base">
                                        <p:cTn id="13" dur="5000"/>
                                        <p:tgtEl>
                                          <p:spTgt spid="6"/>
                                        </p:tgtEl>
                                        <p:attrNameLst>
                                          <p:attrName>ppt_x</p:attrName>
                                        </p:attrNameLst>
                                      </p:cBhvr>
                                      <p:tavLst>
                                        <p:tav tm="0">
                                          <p:val>
                                            <p:strVal val="ppt_x"/>
                                          </p:val>
                                        </p:tav>
                                        <p:tav tm="100000">
                                          <p:val>
                                            <p:strVal val="ppt_x"/>
                                          </p:val>
                                        </p:tav>
                                      </p:tavLst>
                                    </p:anim>
                                    <p:anim calcmode="lin" valueType="num">
                                      <p:cBhvr additive="base">
                                        <p:cTn id="14" dur="5000"/>
                                        <p:tgtEl>
                                          <p:spTgt spid="6"/>
                                        </p:tgtEl>
                                        <p:attrNameLst>
                                          <p:attrName>ppt_y</p:attrName>
                                        </p:attrNameLst>
                                      </p:cBhvr>
                                      <p:tavLst>
                                        <p:tav tm="0">
                                          <p:val>
                                            <p:strVal val="ppt_y"/>
                                          </p:val>
                                        </p:tav>
                                        <p:tav tm="100000">
                                          <p:val>
                                            <p:strVal val="1+ppt_h/2"/>
                                          </p:val>
                                        </p:tav>
                                      </p:tavLst>
                                    </p:anim>
                                    <p:set>
                                      <p:cBhvr>
                                        <p:cTn id="15" dur="1" fill="hold">
                                          <p:stCondLst>
                                            <p:cond delay="4999"/>
                                          </p:stCondLst>
                                        </p:cTn>
                                        <p:tgtEl>
                                          <p:spTgt spid="6"/>
                                        </p:tgtEl>
                                        <p:attrNameLst>
                                          <p:attrName>style.visibility</p:attrName>
                                        </p:attrNameLst>
                                      </p:cBhvr>
                                      <p:to>
                                        <p:strVal val="hidden"/>
                                      </p:to>
                                    </p:set>
                                  </p:childTnLst>
                                </p:cTn>
                              </p:par>
                              <p:par>
                                <p:cTn id="16" presetID="14" presetClass="exit" presetSubtype="10" fill="hold" grpId="0" nodeType="withEffect">
                                  <p:stCondLst>
                                    <p:cond delay="0"/>
                                  </p:stCondLst>
                                  <p:childTnLst>
                                    <p:animEffect transition="out" filter="randombar(horizontal)">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7" presetClass="exit" presetSubtype="4" fill="hold" nodeType="withEffect">
                                  <p:stCondLst>
                                    <p:cond delay="0"/>
                                  </p:stCondLst>
                                  <p:childTnLst>
                                    <p:anim calcmode="lin" valueType="num">
                                      <p:cBhvr additive="base">
                                        <p:cTn id="20" dur="5000"/>
                                        <p:tgtEl>
                                          <p:spTgt spid="7"/>
                                        </p:tgtEl>
                                        <p:attrNameLst>
                                          <p:attrName>ppt_x</p:attrName>
                                        </p:attrNameLst>
                                      </p:cBhvr>
                                      <p:tavLst>
                                        <p:tav tm="0">
                                          <p:val>
                                            <p:strVal val="ppt_x"/>
                                          </p:val>
                                        </p:tav>
                                        <p:tav tm="100000">
                                          <p:val>
                                            <p:strVal val="ppt_x"/>
                                          </p:val>
                                        </p:tav>
                                      </p:tavLst>
                                    </p:anim>
                                    <p:anim calcmode="lin" valueType="num">
                                      <p:cBhvr additive="base">
                                        <p:cTn id="21" dur="5000"/>
                                        <p:tgtEl>
                                          <p:spTgt spid="7"/>
                                        </p:tgtEl>
                                        <p:attrNameLst>
                                          <p:attrName>ppt_y</p:attrName>
                                        </p:attrNameLst>
                                      </p:cBhvr>
                                      <p:tavLst>
                                        <p:tav tm="0">
                                          <p:val>
                                            <p:strVal val="ppt_y"/>
                                          </p:val>
                                        </p:tav>
                                        <p:tav tm="100000">
                                          <p:val>
                                            <p:strVal val="1+ppt_h/2"/>
                                          </p:val>
                                        </p:tav>
                                      </p:tavLst>
                                    </p:anim>
                                    <p:set>
                                      <p:cBhvr>
                                        <p:cTn id="22" dur="1" fill="hold">
                                          <p:stCondLst>
                                            <p:cond delay="4999"/>
                                          </p:stCondLst>
                                        </p:cTn>
                                        <p:tgtEl>
                                          <p:spTgt spid="7"/>
                                        </p:tgtEl>
                                        <p:attrNameLst>
                                          <p:attrName>style.visibility</p:attrName>
                                        </p:attrNameLst>
                                      </p:cBhvr>
                                      <p:to>
                                        <p:strVal val="hidden"/>
                                      </p:to>
                                    </p:set>
                                  </p:childTnLst>
                                </p:cTn>
                              </p:par>
                              <p:par>
                                <p:cTn id="23" presetID="14" presetClass="exit" presetSubtype="5" fill="hold" grpId="0" nodeType="withEffect">
                                  <p:stCondLst>
                                    <p:cond delay="0"/>
                                  </p:stCondLst>
                                  <p:childTnLst>
                                    <p:animEffect transition="out" filter="randombar(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7" presetClass="exit" presetSubtype="4" fill="hold" nodeType="withEffect">
                                  <p:stCondLst>
                                    <p:cond delay="0"/>
                                  </p:stCondLst>
                                  <p:childTnLst>
                                    <p:anim calcmode="lin" valueType="num">
                                      <p:cBhvr additive="base">
                                        <p:cTn id="27" dur="5000"/>
                                        <p:tgtEl>
                                          <p:spTgt spid="8"/>
                                        </p:tgtEl>
                                        <p:attrNameLst>
                                          <p:attrName>ppt_x</p:attrName>
                                        </p:attrNameLst>
                                      </p:cBhvr>
                                      <p:tavLst>
                                        <p:tav tm="0">
                                          <p:val>
                                            <p:strVal val="ppt_x"/>
                                          </p:val>
                                        </p:tav>
                                        <p:tav tm="100000">
                                          <p:val>
                                            <p:strVal val="ppt_x"/>
                                          </p:val>
                                        </p:tav>
                                      </p:tavLst>
                                    </p:anim>
                                    <p:anim calcmode="lin" valueType="num">
                                      <p:cBhvr additive="base">
                                        <p:cTn id="28" dur="5000"/>
                                        <p:tgtEl>
                                          <p:spTgt spid="8"/>
                                        </p:tgtEl>
                                        <p:attrNameLst>
                                          <p:attrName>ppt_y</p:attrName>
                                        </p:attrNameLst>
                                      </p:cBhvr>
                                      <p:tavLst>
                                        <p:tav tm="0">
                                          <p:val>
                                            <p:strVal val="ppt_y"/>
                                          </p:val>
                                        </p:tav>
                                        <p:tav tm="100000">
                                          <p:val>
                                            <p:strVal val="1+ppt_h/2"/>
                                          </p:val>
                                        </p:tav>
                                      </p:tavLst>
                                    </p:anim>
                                    <p:set>
                                      <p:cBhvr>
                                        <p:cTn id="29" dur="1" fill="hold">
                                          <p:stCondLst>
                                            <p:cond delay="4999"/>
                                          </p:stCondLst>
                                        </p:cTn>
                                        <p:tgtEl>
                                          <p:spTgt spid="8"/>
                                        </p:tgtEl>
                                        <p:attrNameLst>
                                          <p:attrName>style.visibility</p:attrName>
                                        </p:attrNameLst>
                                      </p:cBhvr>
                                      <p:to>
                                        <p:strVal val="hidden"/>
                                      </p:to>
                                    </p:set>
                                  </p:childTnLst>
                                </p:cTn>
                              </p:par>
                              <p:par>
                                <p:cTn id="30" presetID="14" presetClass="exit" presetSubtype="10" fill="hold" grpId="0" nodeType="withEffect">
                                  <p:stCondLst>
                                    <p:cond delay="0"/>
                                  </p:stCondLst>
                                  <p:childTnLst>
                                    <p:animEffect transition="out" filter="randombar(horizontal)">
                                      <p:cBhvr>
                                        <p:cTn id="31" dur="5000"/>
                                        <p:tgtEl>
                                          <p:spTgt spid="8"/>
                                        </p:tgtEl>
                                      </p:cBhvr>
                                    </p:animEffect>
                                    <p:set>
                                      <p:cBhvr>
                                        <p:cTn id="32" dur="1" fill="hold">
                                          <p:stCondLst>
                                            <p:cond delay="4999"/>
                                          </p:stCondLst>
                                        </p:cTn>
                                        <p:tgtEl>
                                          <p:spTgt spid="8"/>
                                        </p:tgtEl>
                                        <p:attrNameLst>
                                          <p:attrName>style.visibility</p:attrName>
                                        </p:attrNameLst>
                                      </p:cBhvr>
                                      <p:to>
                                        <p:strVal val="hidden"/>
                                      </p:to>
                                    </p:set>
                                  </p:childTnLst>
                                </p:cTn>
                              </p:par>
                              <p:par>
                                <p:cTn id="33" presetID="7" presetClass="exit" presetSubtype="4"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ppt_x"/>
                                          </p:val>
                                        </p:tav>
                                      </p:tavLst>
                                    </p:anim>
                                    <p:anim calcmode="lin" valueType="num">
                                      <p:cBhvr additive="base">
                                        <p:cTn id="35" dur="5000"/>
                                        <p:tgtEl>
                                          <p:spTgt spid="9"/>
                                        </p:tgtEl>
                                        <p:attrNameLst>
                                          <p:attrName>ppt_y</p:attrName>
                                        </p:attrNameLst>
                                      </p:cBhvr>
                                      <p:tavLst>
                                        <p:tav tm="0">
                                          <p:val>
                                            <p:strVal val="ppt_y"/>
                                          </p:val>
                                        </p:tav>
                                        <p:tav tm="100000">
                                          <p:val>
                                            <p:strVal val="1+ppt_h/2"/>
                                          </p:val>
                                        </p:tav>
                                      </p:tavLst>
                                    </p:anim>
                                    <p:set>
                                      <p:cBhvr>
                                        <p:cTn id="36" dur="1" fill="hold">
                                          <p:stCondLst>
                                            <p:cond delay="4999"/>
                                          </p:stCondLst>
                                        </p:cTn>
                                        <p:tgtEl>
                                          <p:spTgt spid="9"/>
                                        </p:tgtEl>
                                        <p:attrNameLst>
                                          <p:attrName>style.visibility</p:attrName>
                                        </p:attrNameLst>
                                      </p:cBhvr>
                                      <p:to>
                                        <p:strVal val="hidden"/>
                                      </p:to>
                                    </p:set>
                                  </p:childTnLst>
                                </p:cTn>
                              </p:par>
                              <p:par>
                                <p:cTn id="37" presetID="14" presetClass="exit" presetSubtype="5" fill="hold" grpId="0" nodeType="withEffect">
                                  <p:stCondLst>
                                    <p:cond delay="0"/>
                                  </p:stCondLst>
                                  <p:childTnLst>
                                    <p:animEffect transition="out" filter="randombar(vertical)">
                                      <p:cBhvr>
                                        <p:cTn id="38" dur="5000"/>
                                        <p:tgtEl>
                                          <p:spTgt spid="9"/>
                                        </p:tgtEl>
                                      </p:cBhvr>
                                    </p:animEffect>
                                    <p:set>
                                      <p:cBhvr>
                                        <p:cTn id="39" dur="1" fill="hold">
                                          <p:stCondLst>
                                            <p:cond delay="4999"/>
                                          </p:stCondLst>
                                        </p:cTn>
                                        <p:tgtEl>
                                          <p:spTgt spid="9"/>
                                        </p:tgtEl>
                                        <p:attrNameLst>
                                          <p:attrName>style.visibility</p:attrName>
                                        </p:attrNameLst>
                                      </p:cBhvr>
                                      <p:to>
                                        <p:strVal val="hidden"/>
                                      </p:to>
                                    </p:set>
                                  </p:childTnLst>
                                </p:cTn>
                              </p:par>
                              <p:par>
                                <p:cTn id="40" presetID="7" presetClass="exit" presetSubtype="4" fill="hold" nodeType="withEffect">
                                  <p:stCondLst>
                                    <p:cond delay="0"/>
                                  </p:stCondLst>
                                  <p:childTnLst>
                                    <p:anim calcmode="lin" valueType="num">
                                      <p:cBhvr additive="base">
                                        <p:cTn id="41" dur="5000"/>
                                        <p:tgtEl>
                                          <p:spTgt spid="10"/>
                                        </p:tgtEl>
                                        <p:attrNameLst>
                                          <p:attrName>ppt_x</p:attrName>
                                        </p:attrNameLst>
                                      </p:cBhvr>
                                      <p:tavLst>
                                        <p:tav tm="0">
                                          <p:val>
                                            <p:strVal val="ppt_x"/>
                                          </p:val>
                                        </p:tav>
                                        <p:tav tm="100000">
                                          <p:val>
                                            <p:strVal val="ppt_x"/>
                                          </p:val>
                                        </p:tav>
                                      </p:tavLst>
                                    </p:anim>
                                    <p:anim calcmode="lin" valueType="num">
                                      <p:cBhvr additive="base">
                                        <p:cTn id="42" dur="5000"/>
                                        <p:tgtEl>
                                          <p:spTgt spid="10"/>
                                        </p:tgtEl>
                                        <p:attrNameLst>
                                          <p:attrName>ppt_y</p:attrName>
                                        </p:attrNameLst>
                                      </p:cBhvr>
                                      <p:tavLst>
                                        <p:tav tm="0">
                                          <p:val>
                                            <p:strVal val="ppt_y"/>
                                          </p:val>
                                        </p:tav>
                                        <p:tav tm="100000">
                                          <p:val>
                                            <p:strVal val="1+ppt_h/2"/>
                                          </p:val>
                                        </p:tav>
                                      </p:tavLst>
                                    </p:anim>
                                    <p:set>
                                      <p:cBhvr>
                                        <p:cTn id="43" dur="1" fill="hold">
                                          <p:stCondLst>
                                            <p:cond delay="4999"/>
                                          </p:stCondLst>
                                        </p:cTn>
                                        <p:tgtEl>
                                          <p:spTgt spid="10"/>
                                        </p:tgtEl>
                                        <p:attrNameLst>
                                          <p:attrName>style.visibility</p:attrName>
                                        </p:attrNameLst>
                                      </p:cBhvr>
                                      <p:to>
                                        <p:strVal val="hidden"/>
                                      </p:to>
                                    </p:set>
                                  </p:childTnLst>
                                </p:cTn>
                              </p:par>
                              <p:par>
                                <p:cTn id="44" presetID="14" presetClass="exit" presetSubtype="10" fill="hold" grpId="0" nodeType="withEffect">
                                  <p:stCondLst>
                                    <p:cond delay="0"/>
                                  </p:stCondLst>
                                  <p:childTnLst>
                                    <p:animEffect transition="out" filter="randombar(horizontal)">
                                      <p:cBhvr>
                                        <p:cTn id="45" dur="5000"/>
                                        <p:tgtEl>
                                          <p:spTgt spid="10"/>
                                        </p:tgtEl>
                                      </p:cBhvr>
                                    </p:animEffect>
                                    <p:set>
                                      <p:cBhvr>
                                        <p:cTn id="46" dur="1" fill="hold">
                                          <p:stCondLst>
                                            <p:cond delay="4999"/>
                                          </p:stCondLst>
                                        </p:cTn>
                                        <p:tgtEl>
                                          <p:spTgt spid="10"/>
                                        </p:tgtEl>
                                        <p:attrNameLst>
                                          <p:attrName>style.visibility</p:attrName>
                                        </p:attrNameLst>
                                      </p:cBhvr>
                                      <p:to>
                                        <p:strVal val="hidden"/>
                                      </p:to>
                                    </p:set>
                                  </p:childTnLst>
                                </p:cTn>
                              </p:par>
                              <p:par>
                                <p:cTn id="47" presetID="7" presetClass="exit" presetSubtype="4" fill="hold" nodeType="withEffect">
                                  <p:stCondLst>
                                    <p:cond delay="0"/>
                                  </p:stCondLst>
                                  <p:childTnLst>
                                    <p:anim calcmode="lin" valueType="num">
                                      <p:cBhvr additive="base">
                                        <p:cTn id="48" dur="5000"/>
                                        <p:tgtEl>
                                          <p:spTgt spid="11"/>
                                        </p:tgtEl>
                                        <p:attrNameLst>
                                          <p:attrName>ppt_x</p:attrName>
                                        </p:attrNameLst>
                                      </p:cBhvr>
                                      <p:tavLst>
                                        <p:tav tm="0">
                                          <p:val>
                                            <p:strVal val="ppt_x"/>
                                          </p:val>
                                        </p:tav>
                                        <p:tav tm="100000">
                                          <p:val>
                                            <p:strVal val="ppt_x"/>
                                          </p:val>
                                        </p:tav>
                                      </p:tavLst>
                                    </p:anim>
                                    <p:anim calcmode="lin" valueType="num">
                                      <p:cBhvr additive="base">
                                        <p:cTn id="49" dur="5000"/>
                                        <p:tgtEl>
                                          <p:spTgt spid="11"/>
                                        </p:tgtEl>
                                        <p:attrNameLst>
                                          <p:attrName>ppt_y</p:attrName>
                                        </p:attrNameLst>
                                      </p:cBhvr>
                                      <p:tavLst>
                                        <p:tav tm="0">
                                          <p:val>
                                            <p:strVal val="ppt_y"/>
                                          </p:val>
                                        </p:tav>
                                        <p:tav tm="100000">
                                          <p:val>
                                            <p:strVal val="1+ppt_h/2"/>
                                          </p:val>
                                        </p:tav>
                                      </p:tavLst>
                                    </p:anim>
                                    <p:set>
                                      <p:cBhvr>
                                        <p:cTn id="50" dur="1" fill="hold">
                                          <p:stCondLst>
                                            <p:cond delay="4999"/>
                                          </p:stCondLst>
                                        </p:cTn>
                                        <p:tgtEl>
                                          <p:spTgt spid="11"/>
                                        </p:tgtEl>
                                        <p:attrNameLst>
                                          <p:attrName>style.visibility</p:attrName>
                                        </p:attrNameLst>
                                      </p:cBhvr>
                                      <p:to>
                                        <p:strVal val="hidden"/>
                                      </p:to>
                                    </p:set>
                                  </p:childTnLst>
                                </p:cTn>
                              </p:par>
                              <p:par>
                                <p:cTn id="51" presetID="14" presetClass="exit" presetSubtype="5" fill="hold" grpId="0" nodeType="withEffect">
                                  <p:stCondLst>
                                    <p:cond delay="0"/>
                                  </p:stCondLst>
                                  <p:childTnLst>
                                    <p:animEffect transition="out" filter="randombar(vertical)">
                                      <p:cBhvr>
                                        <p:cTn id="52" dur="5000"/>
                                        <p:tgtEl>
                                          <p:spTgt spid="11"/>
                                        </p:tgtEl>
                                      </p:cBhvr>
                                    </p:animEffect>
                                    <p:set>
                                      <p:cBhvr>
                                        <p:cTn id="53" dur="1" fill="hold">
                                          <p:stCondLst>
                                            <p:cond delay="4999"/>
                                          </p:stCondLst>
                                        </p:cTn>
                                        <p:tgtEl>
                                          <p:spTgt spid="11"/>
                                        </p:tgtEl>
                                        <p:attrNameLst>
                                          <p:attrName>style.visibility</p:attrName>
                                        </p:attrNameLst>
                                      </p:cBhvr>
                                      <p:to>
                                        <p:strVal val="hidden"/>
                                      </p:to>
                                    </p:set>
                                  </p:childTnLst>
                                </p:cTn>
                              </p:par>
                              <p:par>
                                <p:cTn id="54" presetID="7" presetClass="entr" presetSubtype="1" fill="hold" nodeType="withEffect">
                                  <p:stCondLst>
                                    <p:cond delay="0"/>
                                  </p:stCondLst>
                                  <p:childTnLst>
                                    <p:set>
                                      <p:cBhvr>
                                        <p:cTn id="55" dur="1" fill="hold">
                                          <p:stCondLst>
                                            <p:cond delay="0"/>
                                          </p:stCondLst>
                                        </p:cTn>
                                        <p:tgtEl>
                                          <p:spTgt spid="2"/>
                                        </p:tgtEl>
                                        <p:attrNameLst>
                                          <p:attrName>style.visibility</p:attrName>
                                        </p:attrNameLst>
                                      </p:cBhvr>
                                      <p:to>
                                        <p:strVal val="visible"/>
                                      </p:to>
                                    </p:set>
                                    <p:anim calcmode="lin" valueType="num">
                                      <p:cBhvr additive="base">
                                        <p:cTn id="56" dur="5000" fill="hold"/>
                                        <p:tgtEl>
                                          <p:spTgt spid="2"/>
                                        </p:tgtEl>
                                        <p:attrNameLst>
                                          <p:attrName>ppt_x</p:attrName>
                                        </p:attrNameLst>
                                      </p:cBhvr>
                                      <p:tavLst>
                                        <p:tav tm="0">
                                          <p:val>
                                            <p:strVal val="#ppt_x"/>
                                          </p:val>
                                        </p:tav>
                                        <p:tav tm="100000">
                                          <p:val>
                                            <p:strVal val="#ppt_x"/>
                                          </p:val>
                                        </p:tav>
                                      </p:tavLst>
                                    </p:anim>
                                    <p:anim calcmode="lin" valueType="num">
                                      <p:cBhvr additive="base">
                                        <p:cTn id="57" dur="5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4930" y="-91038"/>
            <a:ext cx="11436049" cy="64283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78247" y="216322"/>
            <a:ext cx="1828578" cy="369332"/>
          </a:xfrm>
          <a:prstGeom prst="rect">
            <a:avLst/>
          </a:prstGeom>
        </p:spPr>
        <p:txBody>
          <a:bodyPr wrap="none">
            <a:spAutoFit/>
          </a:bodyPr>
          <a:lstStyle/>
          <a:p>
            <a:r>
              <a:rPr lang="es-ES" b="1" dirty="0"/>
              <a:t>Riazor, La Coruña</a:t>
            </a:r>
          </a:p>
        </p:txBody>
      </p:sp>
    </p:spTree>
    <p:extLst>
      <p:ext uri="{BB962C8B-B14F-4D97-AF65-F5344CB8AC3E}">
        <p14:creationId xmlns="" xmlns:p14="http://schemas.microsoft.com/office/powerpoint/2010/main" val="1201150101"/>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Resultado de imagen de riazor play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9649" y="-17265"/>
            <a:ext cx="11279312" cy="6588969"/>
          </a:xfrm>
          <a:prstGeom prst="rect">
            <a:avLst/>
          </a:prstGeom>
          <a:noFill/>
          <a:extLst>
            <a:ext uri="{909E8E84-426E-40DD-AFC4-6F175D3DCCD1}">
              <a14:hiddenFill xmlns="" xmlns:a14="http://schemas.microsoft.com/office/drawing/2010/main">
                <a:solidFill>
                  <a:srgbClr val="FFFFFF"/>
                </a:solidFill>
              </a14:hiddenFill>
            </a:ext>
          </a:extLst>
        </p:spPr>
      </p:pic>
      <p:sp>
        <p:nvSpPr>
          <p:cNvPr id="3" name="2 Rectángulo"/>
          <p:cNvSpPr/>
          <p:nvPr/>
        </p:nvSpPr>
        <p:spPr>
          <a:xfrm>
            <a:off x="205543" y="454006"/>
            <a:ext cx="1824474" cy="369332"/>
          </a:xfrm>
          <a:prstGeom prst="rect">
            <a:avLst/>
          </a:prstGeom>
        </p:spPr>
        <p:txBody>
          <a:bodyPr wrap="none">
            <a:spAutoFit/>
          </a:bodyPr>
          <a:lstStyle/>
          <a:p>
            <a:r>
              <a:rPr lang="es-ES" b="1" dirty="0" err="1" smtClean="0"/>
              <a:t>Riazor</a:t>
            </a:r>
            <a:r>
              <a:rPr lang="es-ES" b="1" dirty="0" smtClean="0"/>
              <a:t>, La Coruña</a:t>
            </a:r>
            <a:endParaRPr lang="es-ES" b="1" dirty="0"/>
          </a:p>
        </p:txBody>
      </p:sp>
    </p:spTree>
    <p:extLst>
      <p:ext uri="{BB962C8B-B14F-4D97-AF65-F5344CB8AC3E}">
        <p14:creationId xmlns="" xmlns:p14="http://schemas.microsoft.com/office/powerpoint/2010/main" val="3556904285"/>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174" y="0"/>
            <a:ext cx="11272837" cy="63404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2817813" y="1277411"/>
            <a:ext cx="7353522" cy="3785652"/>
          </a:xfrm>
          <a:prstGeom prst="rect">
            <a:avLst/>
          </a:prstGeom>
        </p:spPr>
        <p:txBody>
          <a:bodyPr wrap="square">
            <a:spAutoFit/>
          </a:bodyPr>
          <a:lstStyle/>
          <a:p>
            <a:r>
              <a:rPr lang="es-ES" sz="2400" b="1" dirty="0"/>
              <a:t>Muy próxima al estadio de fútbol del Deportivo de La Coruña, esta playa es una de las más conocidas de cuantas ofrece Galicia (y son muchas) así como una de sus mejores costas urbanas.</a:t>
            </a:r>
          </a:p>
          <a:p>
            <a:endParaRPr lang="es-ES" sz="2400" b="1" dirty="0"/>
          </a:p>
          <a:p>
            <a:r>
              <a:rPr lang="es-ES" sz="2400" b="1" dirty="0"/>
              <a:t>La playa de Riazor es, además, particular por sus impresionantes vistas además de por su ambiente tranquilo, muy lejos de la masificación, un entorno amable en el que puede disfrutarse del baño y del paseo marítimo.</a:t>
            </a:r>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491295" y="4985258"/>
            <a:ext cx="1439842" cy="1019534"/>
          </a:xfrm>
          <a:prstGeom prst="rect">
            <a:avLst/>
          </a:prstGeom>
          <a:noFill/>
        </p:spPr>
      </p:pic>
    </p:spTree>
    <p:extLst>
      <p:ext uri="{BB962C8B-B14F-4D97-AF65-F5344CB8AC3E}">
        <p14:creationId xmlns="" xmlns:p14="http://schemas.microsoft.com/office/powerpoint/2010/main" val="1131690604"/>
      </p:ext>
    </p:extLst>
  </p:cSld>
  <p:clrMapOvr>
    <a:masterClrMapping/>
  </p:clrMapOvr>
  <p:transition spd="slow" advTm="31000">
    <p:check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59bbe001739c6.jpeg"/>
          <p:cNvPicPr>
            <a:picLocks noChangeAspect="1" noChangeArrowheads="1"/>
          </p:cNvPicPr>
          <p:nvPr/>
        </p:nvPicPr>
        <p:blipFill>
          <a:blip r:embed="rId3"/>
          <a:srcRect/>
          <a:stretch>
            <a:fillRect/>
          </a:stretch>
        </p:blipFill>
        <p:spPr bwMode="auto">
          <a:xfrm>
            <a:off x="-1" y="-474688"/>
            <a:ext cx="11269664" cy="6944642"/>
          </a:xfrm>
          <a:prstGeom prst="rect">
            <a:avLst/>
          </a:prstGeom>
          <a:noFill/>
        </p:spPr>
      </p:pic>
      <p:sp>
        <p:nvSpPr>
          <p:cNvPr id="6" name="5 Marco"/>
          <p:cNvSpPr/>
          <p:nvPr/>
        </p:nvSpPr>
        <p:spPr>
          <a:xfrm>
            <a:off x="2" y="1056218"/>
            <a:ext cx="11269663" cy="990204"/>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arco"/>
          <p:cNvSpPr/>
          <p:nvPr/>
        </p:nvSpPr>
        <p:spPr>
          <a:xfrm>
            <a:off x="2" y="2112434"/>
            <a:ext cx="11269663" cy="990204"/>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arco"/>
          <p:cNvSpPr/>
          <p:nvPr/>
        </p:nvSpPr>
        <p:spPr>
          <a:xfrm>
            <a:off x="2" y="3234664"/>
            <a:ext cx="11269663" cy="990202"/>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arco"/>
          <p:cNvSpPr/>
          <p:nvPr/>
        </p:nvSpPr>
        <p:spPr>
          <a:xfrm>
            <a:off x="2" y="4290882"/>
            <a:ext cx="11269663" cy="990202"/>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9 Marco"/>
          <p:cNvSpPr/>
          <p:nvPr/>
        </p:nvSpPr>
        <p:spPr>
          <a:xfrm>
            <a:off x="2" y="5347098"/>
            <a:ext cx="11269663" cy="990202"/>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5" name="4 Marco"/>
          <p:cNvSpPr/>
          <p:nvPr/>
        </p:nvSpPr>
        <p:spPr>
          <a:xfrm>
            <a:off x="0" y="0"/>
            <a:ext cx="11269663" cy="990204"/>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rgbClr val="FF0000"/>
              </a:solidFill>
            </a:endParaRPr>
          </a:p>
        </p:txBody>
      </p:sp>
    </p:spTree>
  </p:cSld>
  <p:clrMapOvr>
    <a:masterClrMapping/>
  </p:clrMapOvr>
  <p:transition spd="slow" advTm="8000">
    <p:checker/>
    <p:sndAc>
      <p:stSnd>
        <p:snd r:embed="rId2" name="EL FINAL DEL VERA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55" presetClass="entr" presetSubtype="0" fill="hold" nodeType="withEffect">
                                  <p:stCondLst>
                                    <p:cond delay="0"/>
                                  </p:stCondLst>
                                  <p:childTnLst>
                                    <p:set>
                                      <p:cBhvr>
                                        <p:cTn id="24" dur="1" fill="hold">
                                          <p:stCondLst>
                                            <p:cond delay="0"/>
                                          </p:stCondLst>
                                        </p:cTn>
                                        <p:tgtEl>
                                          <p:spTgt spid="1026"/>
                                        </p:tgtEl>
                                        <p:attrNameLst>
                                          <p:attrName>style.visibility</p:attrName>
                                        </p:attrNameLst>
                                      </p:cBhvr>
                                      <p:to>
                                        <p:strVal val="visible"/>
                                      </p:to>
                                    </p:set>
                                    <p:anim calcmode="lin" valueType="num">
                                      <p:cBhvr>
                                        <p:cTn id="25" dur="5000" fill="hold"/>
                                        <p:tgtEl>
                                          <p:spTgt spid="1026"/>
                                        </p:tgtEl>
                                        <p:attrNameLst>
                                          <p:attrName>ppt_w</p:attrName>
                                        </p:attrNameLst>
                                      </p:cBhvr>
                                      <p:tavLst>
                                        <p:tav tm="0">
                                          <p:val>
                                            <p:strVal val="#ppt_w*0.70"/>
                                          </p:val>
                                        </p:tav>
                                        <p:tav tm="100000">
                                          <p:val>
                                            <p:strVal val="#ppt_w"/>
                                          </p:val>
                                        </p:tav>
                                      </p:tavLst>
                                    </p:anim>
                                    <p:anim calcmode="lin" valueType="num">
                                      <p:cBhvr>
                                        <p:cTn id="26" dur="5000" fill="hold"/>
                                        <p:tgtEl>
                                          <p:spTgt spid="1026"/>
                                        </p:tgtEl>
                                        <p:attrNameLst>
                                          <p:attrName>ppt_h</p:attrName>
                                        </p:attrNameLst>
                                      </p:cBhvr>
                                      <p:tavLst>
                                        <p:tav tm="0">
                                          <p:val>
                                            <p:strVal val="#ppt_h"/>
                                          </p:val>
                                        </p:tav>
                                        <p:tav tm="100000">
                                          <p:val>
                                            <p:strVal val="#ppt_h"/>
                                          </p:val>
                                        </p:tav>
                                      </p:tavLst>
                                    </p:anim>
                                    <p:animEffect transition="in" filter="fade">
                                      <p:cBhvr>
                                        <p:cTn id="27" dur="5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fc1q1t.gif"/>
          <p:cNvPicPr>
            <a:picLocks noChangeAspect="1" noChangeArrowheads="1" noCrop="1"/>
          </p:cNvPicPr>
          <p:nvPr/>
        </p:nvPicPr>
        <p:blipFill>
          <a:blip r:embed="rId2"/>
          <a:srcRect/>
          <a:stretch>
            <a:fillRect/>
          </a:stretch>
        </p:blipFill>
        <p:spPr bwMode="auto">
          <a:xfrm>
            <a:off x="-1" y="0"/>
            <a:ext cx="11269664" cy="6337300"/>
          </a:xfrm>
          <a:prstGeom prst="rect">
            <a:avLst/>
          </a:prstGeom>
          <a:noFill/>
        </p:spPr>
      </p:pic>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static3.abc.es/Media/201305/21/fontanilla-marbella--644x362.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94735"/>
            <a:ext cx="11442622" cy="6432035"/>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Rectángulo"/>
          <p:cNvSpPr/>
          <p:nvPr/>
        </p:nvSpPr>
        <p:spPr>
          <a:xfrm>
            <a:off x="378247" y="288330"/>
            <a:ext cx="3180294" cy="369332"/>
          </a:xfrm>
          <a:prstGeom prst="rect">
            <a:avLst/>
          </a:prstGeom>
        </p:spPr>
        <p:txBody>
          <a:bodyPr wrap="none">
            <a:spAutoFit/>
          </a:bodyPr>
          <a:lstStyle/>
          <a:p>
            <a:r>
              <a:rPr lang="es-ES" b="1" dirty="0"/>
              <a:t>Playa de la Fontanilla, Marbella</a:t>
            </a:r>
          </a:p>
        </p:txBody>
      </p:sp>
    </p:spTree>
    <p:extLst>
      <p:ext uri="{BB962C8B-B14F-4D97-AF65-F5344CB8AC3E}">
        <p14:creationId xmlns="" xmlns:p14="http://schemas.microsoft.com/office/powerpoint/2010/main" val="2214569725"/>
      </p:ext>
    </p:extLst>
  </p:cSld>
  <p:clrMapOvr>
    <a:masterClrMapping/>
  </p:clrMapOvr>
  <p:transition spd="slow" advTm="8000">
    <p:check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Resultado de imagen de Playa de la Fontanilla, Marbell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 y="0"/>
            <a:ext cx="11269664" cy="6498761"/>
          </a:xfrm>
          <a:prstGeom prst="rect">
            <a:avLst/>
          </a:prstGeom>
          <a:noFill/>
          <a:extLst>
            <a:ext uri="{909E8E84-426E-40DD-AFC4-6F175D3DCCD1}">
              <a14:hiddenFill xmlns="" xmlns:a14="http://schemas.microsoft.com/office/drawing/2010/main">
                <a:solidFill>
                  <a:srgbClr val="FFFFFF"/>
                </a:solidFill>
              </a14:hiddenFill>
            </a:ext>
          </a:extLst>
        </p:spPr>
      </p:pic>
      <p:sp>
        <p:nvSpPr>
          <p:cNvPr id="3" name="2 Rectángulo"/>
          <p:cNvSpPr/>
          <p:nvPr/>
        </p:nvSpPr>
        <p:spPr>
          <a:xfrm>
            <a:off x="348419" y="311130"/>
            <a:ext cx="3180294" cy="369332"/>
          </a:xfrm>
          <a:prstGeom prst="rect">
            <a:avLst/>
          </a:prstGeom>
        </p:spPr>
        <p:txBody>
          <a:bodyPr wrap="none">
            <a:spAutoFit/>
          </a:bodyPr>
          <a:lstStyle/>
          <a:p>
            <a:r>
              <a:rPr lang="es-ES" b="1" dirty="0" smtClean="0"/>
              <a:t>Playa de la Fontanilla, Marbella</a:t>
            </a:r>
            <a:endParaRPr lang="es-ES" b="1" dirty="0"/>
          </a:p>
        </p:txBody>
      </p:sp>
    </p:spTree>
    <p:extLst>
      <p:ext uri="{BB962C8B-B14F-4D97-AF65-F5344CB8AC3E}">
        <p14:creationId xmlns="" xmlns:p14="http://schemas.microsoft.com/office/powerpoint/2010/main" val="2585843672"/>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174" y="0"/>
            <a:ext cx="11272837" cy="63404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610495" y="1508661"/>
            <a:ext cx="7569546" cy="3416320"/>
          </a:xfrm>
          <a:prstGeom prst="rect">
            <a:avLst/>
          </a:prstGeom>
        </p:spPr>
        <p:txBody>
          <a:bodyPr wrap="square">
            <a:spAutoFit/>
          </a:bodyPr>
          <a:lstStyle/>
          <a:p>
            <a:r>
              <a:rPr lang="es-ES" sz="2400" b="1" dirty="0"/>
              <a:t>La de la Fontanilla es una de las playas urbanas más solicitadas de España, como ocurre con muchas de cuantas se encuentran en comunidad andaluza.</a:t>
            </a:r>
          </a:p>
          <a:p>
            <a:endParaRPr lang="es-ES" sz="2400" b="1" dirty="0"/>
          </a:p>
          <a:p>
            <a:r>
              <a:rPr lang="es-ES" sz="2400" b="1" dirty="0"/>
              <a:t>Con 1.100 metros de largo y otros 30 de ancho, este enclave alcanza una elevadísima cuota de ocupación en temporada alta ya que, entre otras características, se configura como una playa en la que los turistas encuentran todos los servicios y comodidades </a:t>
            </a:r>
            <a:r>
              <a:rPr lang="es-ES" sz="2400" b="1" dirty="0" smtClean="0"/>
              <a:t>posibles.</a:t>
            </a:r>
            <a:endParaRPr lang="es-ES" sz="2400" b="1" dirty="0"/>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491295" y="4985258"/>
            <a:ext cx="1439842" cy="1019534"/>
          </a:xfrm>
          <a:prstGeom prst="rect">
            <a:avLst/>
          </a:prstGeom>
          <a:noFill/>
        </p:spPr>
      </p:pic>
    </p:spTree>
    <p:extLst>
      <p:ext uri="{BB962C8B-B14F-4D97-AF65-F5344CB8AC3E}">
        <p14:creationId xmlns="" xmlns:p14="http://schemas.microsoft.com/office/powerpoint/2010/main" val="2464587743"/>
      </p:ext>
    </p:extLst>
  </p:cSld>
  <p:clrMapOvr>
    <a:masterClrMapping/>
  </p:clrMapOvr>
  <p:transition spd="slow" advTm="22000">
    <p:check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playa de Ses Illetes en Formentera, Islas Baleares"/>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97817" y="-15726"/>
            <a:ext cx="11755511" cy="665797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5 Paralelogramo"/>
          <p:cNvSpPr/>
          <p:nvPr/>
        </p:nvSpPr>
        <p:spPr>
          <a:xfrm flipH="1">
            <a:off x="5810921" y="3960818"/>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Paralelogramo"/>
          <p:cNvSpPr/>
          <p:nvPr/>
        </p:nvSpPr>
        <p:spPr>
          <a:xfrm>
            <a:off x="0" y="3960818"/>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8" name="7 Paralelogramo"/>
          <p:cNvSpPr/>
          <p:nvPr/>
        </p:nvSpPr>
        <p:spPr>
          <a:xfrm>
            <a:off x="0" y="3498720"/>
            <a:ext cx="5458742" cy="2376482"/>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9" name="8 Paralelogramo"/>
          <p:cNvSpPr/>
          <p:nvPr/>
        </p:nvSpPr>
        <p:spPr>
          <a:xfrm flipH="1">
            <a:off x="5810921" y="3498720"/>
            <a:ext cx="5458742" cy="2376482"/>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0" name="9 Paralelogramo"/>
          <p:cNvSpPr/>
          <p:nvPr/>
        </p:nvSpPr>
        <p:spPr>
          <a:xfrm flipH="1">
            <a:off x="5810921" y="2904594"/>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1" name="10 Paralelogramo"/>
          <p:cNvSpPr/>
          <p:nvPr/>
        </p:nvSpPr>
        <p:spPr>
          <a:xfrm>
            <a:off x="0" y="2904594"/>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2" name="11 Paralelogramo"/>
          <p:cNvSpPr/>
          <p:nvPr/>
        </p:nvSpPr>
        <p:spPr>
          <a:xfrm>
            <a:off x="0" y="2244454"/>
            <a:ext cx="5458742" cy="2376482"/>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3" name="12 Paralelogramo"/>
          <p:cNvSpPr/>
          <p:nvPr/>
        </p:nvSpPr>
        <p:spPr>
          <a:xfrm flipH="1">
            <a:off x="5810921" y="2178440"/>
            <a:ext cx="5458742" cy="2376482"/>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4" name="13 Paralelogramo"/>
          <p:cNvSpPr/>
          <p:nvPr/>
        </p:nvSpPr>
        <p:spPr>
          <a:xfrm>
            <a:off x="0" y="1584313"/>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5" name="14 Paralelogramo"/>
          <p:cNvSpPr/>
          <p:nvPr/>
        </p:nvSpPr>
        <p:spPr>
          <a:xfrm flipH="1">
            <a:off x="5810921" y="1584313"/>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6" name="15 Paralelogramo"/>
          <p:cNvSpPr/>
          <p:nvPr/>
        </p:nvSpPr>
        <p:spPr>
          <a:xfrm>
            <a:off x="0" y="858160"/>
            <a:ext cx="5458742" cy="2376482"/>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7" name="16 Paralelogramo"/>
          <p:cNvSpPr/>
          <p:nvPr/>
        </p:nvSpPr>
        <p:spPr>
          <a:xfrm flipH="1">
            <a:off x="5810921" y="858160"/>
            <a:ext cx="5458742" cy="2376482"/>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8" name="17 Paralelogramo"/>
          <p:cNvSpPr/>
          <p:nvPr/>
        </p:nvSpPr>
        <p:spPr>
          <a:xfrm>
            <a:off x="0" y="264034"/>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9" name="18 Paralelogramo"/>
          <p:cNvSpPr/>
          <p:nvPr/>
        </p:nvSpPr>
        <p:spPr>
          <a:xfrm flipH="1">
            <a:off x="5810921" y="264034"/>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1+#ppt_w/2"/>
                                          </p:val>
                                        </p:tav>
                                        <p:tav tm="100000">
                                          <p:val>
                                            <p:strVal val="#ppt_x"/>
                                          </p:val>
                                        </p:tav>
                                      </p:tavLst>
                                    </p:anim>
                                    <p:anim calcmode="lin" valueType="num">
                                      <p:cBhvr additive="base">
                                        <p:cTn id="16" dur="3000" fill="hold"/>
                                        <p:tgtEl>
                                          <p:spTgt spid="11"/>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1+#ppt_w/2"/>
                                          </p:val>
                                        </p:tav>
                                        <p:tav tm="100000">
                                          <p:val>
                                            <p:strVal val="#ppt_x"/>
                                          </p:val>
                                        </p:tav>
                                      </p:tavLst>
                                    </p:anim>
                                    <p:anim calcmode="lin" valueType="num">
                                      <p:cBhvr additive="base">
                                        <p:cTn id="20" dur="3000" fill="hold"/>
                                        <p:tgtEl>
                                          <p:spTgt spid="12"/>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1+#ppt_w/2"/>
                                          </p:val>
                                        </p:tav>
                                        <p:tav tm="100000">
                                          <p:val>
                                            <p:strVal val="#ppt_x"/>
                                          </p:val>
                                        </p:tav>
                                      </p:tavLst>
                                    </p:anim>
                                    <p:anim calcmode="lin" valueType="num">
                                      <p:cBhvr additive="base">
                                        <p:cTn id="24" dur="3000" fill="hold"/>
                                        <p:tgtEl>
                                          <p:spTgt spid="14"/>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1+#ppt_w/2"/>
                                          </p:val>
                                        </p:tav>
                                        <p:tav tm="100000">
                                          <p:val>
                                            <p:strVal val="#ppt_x"/>
                                          </p:val>
                                        </p:tav>
                                      </p:tavLst>
                                    </p:anim>
                                    <p:anim calcmode="lin" valueType="num">
                                      <p:cBhvr additive="base">
                                        <p:cTn id="28" dur="3000" fill="hold"/>
                                        <p:tgtEl>
                                          <p:spTgt spid="16"/>
                                        </p:tgtEl>
                                        <p:attrNameLst>
                                          <p:attrName>ppt_y</p:attrName>
                                        </p:attrNameLst>
                                      </p:cBhvr>
                                      <p:tavLst>
                                        <p:tav tm="0">
                                          <p:val>
                                            <p:strVal val="0-#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1+#ppt_w/2"/>
                                          </p:val>
                                        </p:tav>
                                        <p:tav tm="100000">
                                          <p:val>
                                            <p:strVal val="#ppt_x"/>
                                          </p:val>
                                        </p:tav>
                                      </p:tavLst>
                                    </p:anim>
                                    <p:anim calcmode="lin" valueType="num">
                                      <p:cBhvr additive="base">
                                        <p:cTn id="32" dur="3000" fill="hold"/>
                                        <p:tgtEl>
                                          <p:spTgt spid="18"/>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3000" fill="hold"/>
                                        <p:tgtEl>
                                          <p:spTgt spid="9"/>
                                        </p:tgtEl>
                                        <p:attrNameLst>
                                          <p:attrName>ppt_x</p:attrName>
                                        </p:attrNameLst>
                                      </p:cBhvr>
                                      <p:tavLst>
                                        <p:tav tm="0">
                                          <p:val>
                                            <p:strVal val="0-#ppt_w/2"/>
                                          </p:val>
                                        </p:tav>
                                        <p:tav tm="100000">
                                          <p:val>
                                            <p:strVal val="#ppt_x"/>
                                          </p:val>
                                        </p:tav>
                                      </p:tavLst>
                                    </p:anim>
                                    <p:anim calcmode="lin" valueType="num">
                                      <p:cBhvr additive="base">
                                        <p:cTn id="40" dur="3000" fill="hold"/>
                                        <p:tgtEl>
                                          <p:spTgt spid="9"/>
                                        </p:tgtEl>
                                        <p:attrNameLst>
                                          <p:attrName>ppt_y</p:attrName>
                                        </p:attrNameLst>
                                      </p:cBhvr>
                                      <p:tavLst>
                                        <p:tav tm="0">
                                          <p:val>
                                            <p:strVal val="0-#ppt_h/2"/>
                                          </p:val>
                                        </p:tav>
                                        <p:tav tm="100000">
                                          <p:val>
                                            <p:strVal val="#ppt_y"/>
                                          </p:val>
                                        </p:tav>
                                      </p:tavLst>
                                    </p:anim>
                                  </p:childTnLst>
                                </p:cTn>
                              </p:par>
                              <p:par>
                                <p:cTn id="41" presetID="2" presetClass="entr" presetSubtype="9"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0-#ppt_h/2"/>
                                          </p:val>
                                        </p:tav>
                                        <p:tav tm="100000">
                                          <p:val>
                                            <p:strVal val="#ppt_y"/>
                                          </p:val>
                                        </p:tav>
                                      </p:tavLst>
                                    </p:anim>
                                  </p:childTnLst>
                                </p:cTn>
                              </p:par>
                              <p:par>
                                <p:cTn id="45" presetID="2" presetClass="entr" presetSubtype="9"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0-#ppt_w/2"/>
                                          </p:val>
                                        </p:tav>
                                        <p:tav tm="100000">
                                          <p:val>
                                            <p:strVal val="#ppt_x"/>
                                          </p:val>
                                        </p:tav>
                                      </p:tavLst>
                                    </p:anim>
                                    <p:anim calcmode="lin" valueType="num">
                                      <p:cBhvr additive="base">
                                        <p:cTn id="52" dur="3000" fill="hold"/>
                                        <p:tgtEl>
                                          <p:spTgt spid="15"/>
                                        </p:tgtEl>
                                        <p:attrNameLst>
                                          <p:attrName>ppt_y</p:attrName>
                                        </p:attrNameLst>
                                      </p:cBhvr>
                                      <p:tavLst>
                                        <p:tav tm="0">
                                          <p:val>
                                            <p:strVal val="0-#ppt_h/2"/>
                                          </p:val>
                                        </p:tav>
                                        <p:tav tm="100000">
                                          <p:val>
                                            <p:strVal val="#ppt_y"/>
                                          </p:val>
                                        </p:tav>
                                      </p:tavLst>
                                    </p:anim>
                                  </p:childTnLst>
                                </p:cTn>
                              </p:par>
                              <p:par>
                                <p:cTn id="53" presetID="2" presetClass="entr" presetSubtype="9"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0-#ppt_w/2"/>
                                          </p:val>
                                        </p:tav>
                                        <p:tav tm="100000">
                                          <p:val>
                                            <p:strVal val="#ppt_x"/>
                                          </p:val>
                                        </p:tav>
                                      </p:tavLst>
                                    </p:anim>
                                    <p:anim calcmode="lin" valueType="num">
                                      <p:cBhvr additive="base">
                                        <p:cTn id="56" dur="3000" fill="hold"/>
                                        <p:tgtEl>
                                          <p:spTgt spid="17"/>
                                        </p:tgtEl>
                                        <p:attrNameLst>
                                          <p:attrName>ppt_y</p:attrName>
                                        </p:attrNameLst>
                                      </p:cBhvr>
                                      <p:tavLst>
                                        <p:tav tm="0">
                                          <p:val>
                                            <p:strVal val="0-#ppt_h/2"/>
                                          </p:val>
                                        </p:tav>
                                        <p:tav tm="100000">
                                          <p:val>
                                            <p:strVal val="#ppt_y"/>
                                          </p:val>
                                        </p:tav>
                                      </p:tavLst>
                                    </p:anim>
                                  </p:childTnLst>
                                </p:cTn>
                              </p:par>
                              <p:par>
                                <p:cTn id="57" presetID="2" presetClass="entr" presetSubtype="9"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0-#ppt_w/2"/>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16" presetClass="entr" presetSubtype="26" fill="hold" grpId="1"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barn(inHorizontal)">
                                      <p:cBhvr>
                                        <p:cTn id="63" dur="3000"/>
                                        <p:tgtEl>
                                          <p:spTgt spid="7"/>
                                        </p:tgtEl>
                                      </p:cBhvr>
                                    </p:animEffect>
                                  </p:childTnLst>
                                </p:cTn>
                              </p:par>
                              <p:par>
                                <p:cTn id="64" presetID="16" presetClass="entr" presetSubtype="26"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barn(inHorizontal)">
                                      <p:cBhvr>
                                        <p:cTn id="66" dur="3000"/>
                                        <p:tgtEl>
                                          <p:spTgt spid="8"/>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barn(inHorizontal)">
                                      <p:cBhvr>
                                        <p:cTn id="69" dur="3000"/>
                                        <p:tgtEl>
                                          <p:spTgt spid="11"/>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barn(inHorizontal)">
                                      <p:cBhvr>
                                        <p:cTn id="72" dur="3000"/>
                                        <p:tgtEl>
                                          <p:spTgt spid="12"/>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barn(inHorizontal)">
                                      <p:cBhvr>
                                        <p:cTn id="75" dur="3000"/>
                                        <p:tgtEl>
                                          <p:spTgt spid="14"/>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barn(inHorizontal)">
                                      <p:cBhvr>
                                        <p:cTn id="78" dur="3000"/>
                                        <p:tgtEl>
                                          <p:spTgt spid="16"/>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barn(inHorizontal)">
                                      <p:cBhvr>
                                        <p:cTn id="81" dur="3000"/>
                                        <p:tgtEl>
                                          <p:spTgt spid="18"/>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6"/>
                                        </p:tgtEl>
                                        <p:attrNameLst>
                                          <p:attrName>style.visibility</p:attrName>
                                        </p:attrNameLst>
                                      </p:cBhvr>
                                      <p:to>
                                        <p:strVal val="visible"/>
                                      </p:to>
                                    </p:set>
                                    <p:animEffect transition="in" filter="barn(inHorizontal)">
                                      <p:cBhvr>
                                        <p:cTn id="84" dur="3000"/>
                                        <p:tgtEl>
                                          <p:spTgt spid="6"/>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barn(inHorizontal)">
                                      <p:cBhvr>
                                        <p:cTn id="87" dur="3000"/>
                                        <p:tgtEl>
                                          <p:spTgt spid="9"/>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Effect transition="in" filter="barn(inHorizontal)">
                                      <p:cBhvr>
                                        <p:cTn id="90" dur="3000"/>
                                        <p:tgtEl>
                                          <p:spTgt spid="10"/>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13"/>
                                        </p:tgtEl>
                                        <p:attrNameLst>
                                          <p:attrName>style.visibility</p:attrName>
                                        </p:attrNameLst>
                                      </p:cBhvr>
                                      <p:to>
                                        <p:strVal val="visible"/>
                                      </p:to>
                                    </p:set>
                                    <p:animEffect transition="in" filter="barn(inHorizontal)">
                                      <p:cBhvr>
                                        <p:cTn id="93" dur="3000"/>
                                        <p:tgtEl>
                                          <p:spTgt spid="13"/>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arn(inHorizontal)">
                                      <p:cBhvr>
                                        <p:cTn id="96" dur="3000"/>
                                        <p:tgtEl>
                                          <p:spTgt spid="15"/>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barn(inHorizontal)">
                                      <p:cBhvr>
                                        <p:cTn id="99" dur="3000"/>
                                        <p:tgtEl>
                                          <p:spTgt spid="17"/>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arn(inHorizontal)">
                                      <p:cBhvr>
                                        <p:cTn id="102" dur="3000"/>
                                        <p:tgtEl>
                                          <p:spTgt spid="19"/>
                                        </p:tgtEl>
                                      </p:cBhvr>
                                    </p:animEffect>
                                  </p:childTnLst>
                                </p:cTn>
                              </p:par>
                            </p:childTnLst>
                          </p:cTn>
                        </p:par>
                        <p:par>
                          <p:cTn id="103" fill="hold">
                            <p:stCondLst>
                              <p:cond delay="3000"/>
                            </p:stCondLst>
                            <p:childTnLst>
                              <p:par>
                                <p:cTn id="104" presetID="2" presetClass="exit" presetSubtype="3" fill="hold" grpId="2" nodeType="after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0-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0-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3000"/>
                                        <p:tgtEl>
                                          <p:spTgt spid="11"/>
                                        </p:tgtEl>
                                        <p:attrNameLst>
                                          <p:attrName>ppt_x</p:attrName>
                                        </p:attrNameLst>
                                      </p:cBhvr>
                                      <p:tavLst>
                                        <p:tav tm="0">
                                          <p:val>
                                            <p:strVal val="ppt_x"/>
                                          </p:val>
                                        </p:tav>
                                        <p:tav tm="100000">
                                          <p:val>
                                            <p:strVal val="1+ppt_w/2"/>
                                          </p:val>
                                        </p:tav>
                                      </p:tavLst>
                                    </p:anim>
                                    <p:anim calcmode="lin" valueType="num">
                                      <p:cBhvr additive="base">
                                        <p:cTn id="114" dur="3000"/>
                                        <p:tgtEl>
                                          <p:spTgt spid="11"/>
                                        </p:tgtEl>
                                        <p:attrNameLst>
                                          <p:attrName>ppt_y</p:attrName>
                                        </p:attrNameLst>
                                      </p:cBhvr>
                                      <p:tavLst>
                                        <p:tav tm="0">
                                          <p:val>
                                            <p:strVal val="ppt_y"/>
                                          </p:val>
                                        </p:tav>
                                        <p:tav tm="100000">
                                          <p:val>
                                            <p:strVal val="0-ppt_h/2"/>
                                          </p:val>
                                        </p:tav>
                                      </p:tavLst>
                                    </p:anim>
                                    <p:set>
                                      <p:cBhvr>
                                        <p:cTn id="115" dur="1" fill="hold">
                                          <p:stCondLst>
                                            <p:cond delay="2999"/>
                                          </p:stCondLst>
                                        </p:cTn>
                                        <p:tgtEl>
                                          <p:spTgt spid="11"/>
                                        </p:tgtEl>
                                        <p:attrNameLst>
                                          <p:attrName>style.visibility</p:attrName>
                                        </p:attrNameLst>
                                      </p:cBhvr>
                                      <p:to>
                                        <p:strVal val="hidden"/>
                                      </p:to>
                                    </p:set>
                                  </p:childTnLst>
                                </p:cTn>
                              </p:par>
                              <p:par>
                                <p:cTn id="116" presetID="2" presetClass="exit" presetSubtype="3" fill="hold" grpId="2" nodeType="withEffect">
                                  <p:stCondLst>
                                    <p:cond delay="0"/>
                                  </p:stCondLst>
                                  <p:childTnLst>
                                    <p:anim calcmode="lin" valueType="num">
                                      <p:cBhvr additive="base">
                                        <p:cTn id="117" dur="3000"/>
                                        <p:tgtEl>
                                          <p:spTgt spid="12"/>
                                        </p:tgtEl>
                                        <p:attrNameLst>
                                          <p:attrName>ppt_x</p:attrName>
                                        </p:attrNameLst>
                                      </p:cBhvr>
                                      <p:tavLst>
                                        <p:tav tm="0">
                                          <p:val>
                                            <p:strVal val="ppt_x"/>
                                          </p:val>
                                        </p:tav>
                                        <p:tav tm="100000">
                                          <p:val>
                                            <p:strVal val="1+ppt_w/2"/>
                                          </p:val>
                                        </p:tav>
                                      </p:tavLst>
                                    </p:anim>
                                    <p:anim calcmode="lin" valueType="num">
                                      <p:cBhvr additive="base">
                                        <p:cTn id="118" dur="3000"/>
                                        <p:tgtEl>
                                          <p:spTgt spid="12"/>
                                        </p:tgtEl>
                                        <p:attrNameLst>
                                          <p:attrName>ppt_y</p:attrName>
                                        </p:attrNameLst>
                                      </p:cBhvr>
                                      <p:tavLst>
                                        <p:tav tm="0">
                                          <p:val>
                                            <p:strVal val="ppt_y"/>
                                          </p:val>
                                        </p:tav>
                                        <p:tav tm="100000">
                                          <p:val>
                                            <p:strVal val="0-ppt_h/2"/>
                                          </p:val>
                                        </p:tav>
                                      </p:tavLst>
                                    </p:anim>
                                    <p:set>
                                      <p:cBhvr>
                                        <p:cTn id="119" dur="1" fill="hold">
                                          <p:stCondLst>
                                            <p:cond delay="2999"/>
                                          </p:stCondLst>
                                        </p:cTn>
                                        <p:tgtEl>
                                          <p:spTgt spid="12"/>
                                        </p:tgtEl>
                                        <p:attrNameLst>
                                          <p:attrName>style.visibility</p:attrName>
                                        </p:attrNameLst>
                                      </p:cBhvr>
                                      <p:to>
                                        <p:strVal val="hidden"/>
                                      </p:to>
                                    </p:set>
                                  </p:childTnLst>
                                </p:cTn>
                              </p:par>
                              <p:par>
                                <p:cTn id="120" presetID="2" presetClass="exit" presetSubtype="3" fill="hold" grpId="2" nodeType="withEffect">
                                  <p:stCondLst>
                                    <p:cond delay="0"/>
                                  </p:stCondLst>
                                  <p:childTnLst>
                                    <p:anim calcmode="lin" valueType="num">
                                      <p:cBhvr additive="base">
                                        <p:cTn id="121" dur="3000"/>
                                        <p:tgtEl>
                                          <p:spTgt spid="14"/>
                                        </p:tgtEl>
                                        <p:attrNameLst>
                                          <p:attrName>ppt_x</p:attrName>
                                        </p:attrNameLst>
                                      </p:cBhvr>
                                      <p:tavLst>
                                        <p:tav tm="0">
                                          <p:val>
                                            <p:strVal val="ppt_x"/>
                                          </p:val>
                                        </p:tav>
                                        <p:tav tm="100000">
                                          <p:val>
                                            <p:strVal val="1+ppt_w/2"/>
                                          </p:val>
                                        </p:tav>
                                      </p:tavLst>
                                    </p:anim>
                                    <p:anim calcmode="lin" valueType="num">
                                      <p:cBhvr additive="base">
                                        <p:cTn id="122" dur="3000"/>
                                        <p:tgtEl>
                                          <p:spTgt spid="14"/>
                                        </p:tgtEl>
                                        <p:attrNameLst>
                                          <p:attrName>ppt_y</p:attrName>
                                        </p:attrNameLst>
                                      </p:cBhvr>
                                      <p:tavLst>
                                        <p:tav tm="0">
                                          <p:val>
                                            <p:strVal val="ppt_y"/>
                                          </p:val>
                                        </p:tav>
                                        <p:tav tm="100000">
                                          <p:val>
                                            <p:strVal val="0-ppt_h/2"/>
                                          </p:val>
                                        </p:tav>
                                      </p:tavLst>
                                    </p:anim>
                                    <p:set>
                                      <p:cBhvr>
                                        <p:cTn id="123" dur="1" fill="hold">
                                          <p:stCondLst>
                                            <p:cond delay="2999"/>
                                          </p:stCondLst>
                                        </p:cTn>
                                        <p:tgtEl>
                                          <p:spTgt spid="14"/>
                                        </p:tgtEl>
                                        <p:attrNameLst>
                                          <p:attrName>style.visibility</p:attrName>
                                        </p:attrNameLst>
                                      </p:cBhvr>
                                      <p:to>
                                        <p:strVal val="hidden"/>
                                      </p:to>
                                    </p:set>
                                  </p:childTnLst>
                                </p:cTn>
                              </p:par>
                              <p:par>
                                <p:cTn id="124" presetID="2" presetClass="exit" presetSubtype="3" fill="hold" grpId="2"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1+ppt_w/2"/>
                                          </p:val>
                                        </p:tav>
                                      </p:tavLst>
                                    </p:anim>
                                    <p:anim calcmode="lin" valueType="num">
                                      <p:cBhvr additive="base">
                                        <p:cTn id="126" dur="3000"/>
                                        <p:tgtEl>
                                          <p:spTgt spid="16"/>
                                        </p:tgtEl>
                                        <p:attrNameLst>
                                          <p:attrName>ppt_y</p:attrName>
                                        </p:attrNameLst>
                                      </p:cBhvr>
                                      <p:tavLst>
                                        <p:tav tm="0">
                                          <p:val>
                                            <p:strVal val="ppt_y"/>
                                          </p:val>
                                        </p:tav>
                                        <p:tav tm="100000">
                                          <p:val>
                                            <p:strVal val="0-ppt_h/2"/>
                                          </p:val>
                                        </p:tav>
                                      </p:tavLst>
                                    </p:anim>
                                    <p:set>
                                      <p:cBhvr>
                                        <p:cTn id="127" dur="1" fill="hold">
                                          <p:stCondLst>
                                            <p:cond delay="2999"/>
                                          </p:stCondLst>
                                        </p:cTn>
                                        <p:tgtEl>
                                          <p:spTgt spid="16"/>
                                        </p:tgtEl>
                                        <p:attrNameLst>
                                          <p:attrName>style.visibility</p:attrName>
                                        </p:attrNameLst>
                                      </p:cBhvr>
                                      <p:to>
                                        <p:strVal val="hidden"/>
                                      </p:to>
                                    </p:set>
                                  </p:childTnLst>
                                </p:cTn>
                              </p:par>
                              <p:par>
                                <p:cTn id="128" presetID="2" presetClass="exit" presetSubtype="3" fill="hold" grpId="2" nodeType="withEffect">
                                  <p:stCondLst>
                                    <p:cond delay="0"/>
                                  </p:stCondLst>
                                  <p:childTnLst>
                                    <p:anim calcmode="lin" valueType="num">
                                      <p:cBhvr additive="base">
                                        <p:cTn id="129" dur="3000"/>
                                        <p:tgtEl>
                                          <p:spTgt spid="18"/>
                                        </p:tgtEl>
                                        <p:attrNameLst>
                                          <p:attrName>ppt_x</p:attrName>
                                        </p:attrNameLst>
                                      </p:cBhvr>
                                      <p:tavLst>
                                        <p:tav tm="0">
                                          <p:val>
                                            <p:strVal val="ppt_x"/>
                                          </p:val>
                                        </p:tav>
                                        <p:tav tm="100000">
                                          <p:val>
                                            <p:strVal val="1+ppt_w/2"/>
                                          </p:val>
                                        </p:tav>
                                      </p:tavLst>
                                    </p:anim>
                                    <p:anim calcmode="lin" valueType="num">
                                      <p:cBhvr additive="base">
                                        <p:cTn id="130" dur="3000"/>
                                        <p:tgtEl>
                                          <p:spTgt spid="18"/>
                                        </p:tgtEl>
                                        <p:attrNameLst>
                                          <p:attrName>ppt_y</p:attrName>
                                        </p:attrNameLst>
                                      </p:cBhvr>
                                      <p:tavLst>
                                        <p:tav tm="0">
                                          <p:val>
                                            <p:strVal val="ppt_y"/>
                                          </p:val>
                                        </p:tav>
                                        <p:tav tm="100000">
                                          <p:val>
                                            <p:strVal val="0-ppt_h/2"/>
                                          </p:val>
                                        </p:tav>
                                      </p:tavLst>
                                    </p:anim>
                                    <p:set>
                                      <p:cBhvr>
                                        <p:cTn id="131" dur="1" fill="hold">
                                          <p:stCondLst>
                                            <p:cond delay="2999"/>
                                          </p:stCondLst>
                                        </p:cTn>
                                        <p:tgtEl>
                                          <p:spTgt spid="18"/>
                                        </p:tgtEl>
                                        <p:attrNameLst>
                                          <p:attrName>style.visibility</p:attrName>
                                        </p:attrNameLst>
                                      </p:cBhvr>
                                      <p:to>
                                        <p:strVal val="hidden"/>
                                      </p:to>
                                    </p:set>
                                  </p:childTnLst>
                                </p:cTn>
                              </p:par>
                              <p:par>
                                <p:cTn id="132" presetID="2" presetClass="exit" presetSubtype="9" fill="hold" grpId="2"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0-ppt_h/2"/>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9" fill="hold" grpId="2" nodeType="withEffect">
                                  <p:stCondLst>
                                    <p:cond delay="0"/>
                                  </p:stCondLst>
                                  <p:childTnLst>
                                    <p:anim calcmode="lin" valueType="num">
                                      <p:cBhvr additive="base">
                                        <p:cTn id="137" dur="3000"/>
                                        <p:tgtEl>
                                          <p:spTgt spid="9"/>
                                        </p:tgtEl>
                                        <p:attrNameLst>
                                          <p:attrName>ppt_x</p:attrName>
                                        </p:attrNameLst>
                                      </p:cBhvr>
                                      <p:tavLst>
                                        <p:tav tm="0">
                                          <p:val>
                                            <p:strVal val="ppt_x"/>
                                          </p:val>
                                        </p:tav>
                                        <p:tav tm="100000">
                                          <p:val>
                                            <p:strVal val="0-ppt_w/2"/>
                                          </p:val>
                                        </p:tav>
                                      </p:tavLst>
                                    </p:anim>
                                    <p:anim calcmode="lin" valueType="num">
                                      <p:cBhvr additive="base">
                                        <p:cTn id="138" dur="3000"/>
                                        <p:tgtEl>
                                          <p:spTgt spid="9"/>
                                        </p:tgtEl>
                                        <p:attrNameLst>
                                          <p:attrName>ppt_y</p:attrName>
                                        </p:attrNameLst>
                                      </p:cBhvr>
                                      <p:tavLst>
                                        <p:tav tm="0">
                                          <p:val>
                                            <p:strVal val="ppt_y"/>
                                          </p:val>
                                        </p:tav>
                                        <p:tav tm="100000">
                                          <p:val>
                                            <p:strVal val="0-ppt_h/2"/>
                                          </p:val>
                                        </p:tav>
                                      </p:tavLst>
                                    </p:anim>
                                    <p:set>
                                      <p:cBhvr>
                                        <p:cTn id="139" dur="1" fill="hold">
                                          <p:stCondLst>
                                            <p:cond delay="2999"/>
                                          </p:stCondLst>
                                        </p:cTn>
                                        <p:tgtEl>
                                          <p:spTgt spid="9"/>
                                        </p:tgtEl>
                                        <p:attrNameLst>
                                          <p:attrName>style.visibility</p:attrName>
                                        </p:attrNameLst>
                                      </p:cBhvr>
                                      <p:to>
                                        <p:strVal val="hidden"/>
                                      </p:to>
                                    </p:set>
                                  </p:childTnLst>
                                </p:cTn>
                              </p:par>
                              <p:par>
                                <p:cTn id="140" presetID="2" presetClass="exit" presetSubtype="9" fill="hold" grpId="2"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0-ppt_h/2"/>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9" fill="hold" grpId="2" nodeType="withEffect">
                                  <p:stCondLst>
                                    <p:cond delay="0"/>
                                  </p:stCondLst>
                                  <p:childTnLst>
                                    <p:anim calcmode="lin" valueType="num">
                                      <p:cBhvr additive="base">
                                        <p:cTn id="145" dur="3000"/>
                                        <p:tgtEl>
                                          <p:spTgt spid="13"/>
                                        </p:tgtEl>
                                        <p:attrNameLst>
                                          <p:attrName>ppt_x</p:attrName>
                                        </p:attrNameLst>
                                      </p:cBhvr>
                                      <p:tavLst>
                                        <p:tav tm="0">
                                          <p:val>
                                            <p:strVal val="ppt_x"/>
                                          </p:val>
                                        </p:tav>
                                        <p:tav tm="100000">
                                          <p:val>
                                            <p:strVal val="0-ppt_w/2"/>
                                          </p:val>
                                        </p:tav>
                                      </p:tavLst>
                                    </p:anim>
                                    <p:anim calcmode="lin" valueType="num">
                                      <p:cBhvr additive="base">
                                        <p:cTn id="146" dur="3000"/>
                                        <p:tgtEl>
                                          <p:spTgt spid="13"/>
                                        </p:tgtEl>
                                        <p:attrNameLst>
                                          <p:attrName>ppt_y</p:attrName>
                                        </p:attrNameLst>
                                      </p:cBhvr>
                                      <p:tavLst>
                                        <p:tav tm="0">
                                          <p:val>
                                            <p:strVal val="ppt_y"/>
                                          </p:val>
                                        </p:tav>
                                        <p:tav tm="100000">
                                          <p:val>
                                            <p:strVal val="0-ppt_h/2"/>
                                          </p:val>
                                        </p:tav>
                                      </p:tavLst>
                                    </p:anim>
                                    <p:set>
                                      <p:cBhvr>
                                        <p:cTn id="147" dur="1" fill="hold">
                                          <p:stCondLst>
                                            <p:cond delay="2999"/>
                                          </p:stCondLst>
                                        </p:cTn>
                                        <p:tgtEl>
                                          <p:spTgt spid="13"/>
                                        </p:tgtEl>
                                        <p:attrNameLst>
                                          <p:attrName>style.visibility</p:attrName>
                                        </p:attrNameLst>
                                      </p:cBhvr>
                                      <p:to>
                                        <p:strVal val="hidden"/>
                                      </p:to>
                                    </p:set>
                                  </p:childTnLst>
                                </p:cTn>
                              </p:par>
                              <p:par>
                                <p:cTn id="148" presetID="2" presetClass="exit" presetSubtype="9" fill="hold" grpId="2"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0-ppt_w/2"/>
                                          </p:val>
                                        </p:tav>
                                      </p:tavLst>
                                    </p:anim>
                                    <p:anim calcmode="lin" valueType="num">
                                      <p:cBhvr additive="base">
                                        <p:cTn id="150" dur="3000"/>
                                        <p:tgtEl>
                                          <p:spTgt spid="15"/>
                                        </p:tgtEl>
                                        <p:attrNameLst>
                                          <p:attrName>ppt_y</p:attrName>
                                        </p:attrNameLst>
                                      </p:cBhvr>
                                      <p:tavLst>
                                        <p:tav tm="0">
                                          <p:val>
                                            <p:strVal val="ppt_y"/>
                                          </p:val>
                                        </p:tav>
                                        <p:tav tm="100000">
                                          <p:val>
                                            <p:strVal val="0-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 presetClass="exit" presetSubtype="9" fill="hold" grpId="2" nodeType="withEffect">
                                  <p:stCondLst>
                                    <p:cond delay="0"/>
                                  </p:stCondLst>
                                  <p:childTnLst>
                                    <p:anim calcmode="lin" valueType="num">
                                      <p:cBhvr additive="base">
                                        <p:cTn id="153" dur="3000"/>
                                        <p:tgtEl>
                                          <p:spTgt spid="17"/>
                                        </p:tgtEl>
                                        <p:attrNameLst>
                                          <p:attrName>ppt_x</p:attrName>
                                        </p:attrNameLst>
                                      </p:cBhvr>
                                      <p:tavLst>
                                        <p:tav tm="0">
                                          <p:val>
                                            <p:strVal val="ppt_x"/>
                                          </p:val>
                                        </p:tav>
                                        <p:tav tm="100000">
                                          <p:val>
                                            <p:strVal val="0-ppt_w/2"/>
                                          </p:val>
                                        </p:tav>
                                      </p:tavLst>
                                    </p:anim>
                                    <p:anim calcmode="lin" valueType="num">
                                      <p:cBhvr additive="base">
                                        <p:cTn id="154" dur="3000"/>
                                        <p:tgtEl>
                                          <p:spTgt spid="17"/>
                                        </p:tgtEl>
                                        <p:attrNameLst>
                                          <p:attrName>ppt_y</p:attrName>
                                        </p:attrNameLst>
                                      </p:cBhvr>
                                      <p:tavLst>
                                        <p:tav tm="0">
                                          <p:val>
                                            <p:strVal val="ppt_y"/>
                                          </p:val>
                                        </p:tav>
                                        <p:tav tm="100000">
                                          <p:val>
                                            <p:strVal val="0-ppt_h/2"/>
                                          </p:val>
                                        </p:tav>
                                      </p:tavLst>
                                    </p:anim>
                                    <p:set>
                                      <p:cBhvr>
                                        <p:cTn id="155" dur="1" fill="hold">
                                          <p:stCondLst>
                                            <p:cond delay="2999"/>
                                          </p:stCondLst>
                                        </p:cTn>
                                        <p:tgtEl>
                                          <p:spTgt spid="17"/>
                                        </p:tgtEl>
                                        <p:attrNameLst>
                                          <p:attrName>style.visibility</p:attrName>
                                        </p:attrNameLst>
                                      </p:cBhvr>
                                      <p:to>
                                        <p:strVal val="hidden"/>
                                      </p:to>
                                    </p:set>
                                  </p:childTnLst>
                                </p:cTn>
                              </p:par>
                              <p:par>
                                <p:cTn id="156" presetID="2" presetClass="exit" presetSubtype="9" fill="hold" grpId="2" nodeType="withEffect">
                                  <p:stCondLst>
                                    <p:cond delay="0"/>
                                  </p:stCondLst>
                                  <p:childTnLst>
                                    <p:anim calcmode="lin" valueType="num">
                                      <p:cBhvr additive="base">
                                        <p:cTn id="157" dur="3000"/>
                                        <p:tgtEl>
                                          <p:spTgt spid="19"/>
                                        </p:tgtEl>
                                        <p:attrNameLst>
                                          <p:attrName>ppt_x</p:attrName>
                                        </p:attrNameLst>
                                      </p:cBhvr>
                                      <p:tavLst>
                                        <p:tav tm="0">
                                          <p:val>
                                            <p:strVal val="ppt_x"/>
                                          </p:val>
                                        </p:tav>
                                        <p:tav tm="100000">
                                          <p:val>
                                            <p:strVal val="0-ppt_w/2"/>
                                          </p:val>
                                        </p:tav>
                                      </p:tavLst>
                                    </p:anim>
                                    <p:anim calcmode="lin" valueType="num">
                                      <p:cBhvr additive="base">
                                        <p:cTn id="158" dur="3000"/>
                                        <p:tgtEl>
                                          <p:spTgt spid="19"/>
                                        </p:tgtEl>
                                        <p:attrNameLst>
                                          <p:attrName>ppt_y</p:attrName>
                                        </p:attrNameLst>
                                      </p:cBhvr>
                                      <p:tavLst>
                                        <p:tav tm="0">
                                          <p:val>
                                            <p:strVal val="ppt_y"/>
                                          </p:val>
                                        </p:tav>
                                        <p:tav tm="100000">
                                          <p:val>
                                            <p:strVal val="0-ppt_h/2"/>
                                          </p:val>
                                        </p:tav>
                                      </p:tavLst>
                                    </p:anim>
                                    <p:set>
                                      <p:cBhvr>
                                        <p:cTn id="159" dur="1" fill="hold">
                                          <p:stCondLst>
                                            <p:cond delay="2999"/>
                                          </p:stCondLst>
                                        </p:cTn>
                                        <p:tgtEl>
                                          <p:spTgt spid="19"/>
                                        </p:tgtEl>
                                        <p:attrNameLst>
                                          <p:attrName>style.visibility</p:attrName>
                                        </p:attrNameLst>
                                      </p:cBhvr>
                                      <p:to>
                                        <p:strVal val="hidden"/>
                                      </p:to>
                                    </p:set>
                                  </p:childTnLst>
                                </p:cTn>
                              </p:par>
                              <p:par>
                                <p:cTn id="160" presetID="16" presetClass="exit" presetSubtype="42" fill="hold" grpId="3" nodeType="withEffect">
                                  <p:stCondLst>
                                    <p:cond delay="0"/>
                                  </p:stCondLst>
                                  <p:childTnLst>
                                    <p:animEffect transition="out" filter="barn(outHorizontal)">
                                      <p:cBhvr>
                                        <p:cTn id="161" dur="3000"/>
                                        <p:tgtEl>
                                          <p:spTgt spid="7"/>
                                        </p:tgtEl>
                                      </p:cBhvr>
                                    </p:animEffect>
                                    <p:set>
                                      <p:cBhvr>
                                        <p:cTn id="162" dur="1" fill="hold">
                                          <p:stCondLst>
                                            <p:cond delay="2999"/>
                                          </p:stCondLst>
                                        </p:cTn>
                                        <p:tgtEl>
                                          <p:spTgt spid="7"/>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8"/>
                                        </p:tgtEl>
                                      </p:cBhvr>
                                    </p:animEffect>
                                    <p:set>
                                      <p:cBhvr>
                                        <p:cTn id="165" dur="1" fill="hold">
                                          <p:stCondLst>
                                            <p:cond delay="2999"/>
                                          </p:stCondLst>
                                        </p:cTn>
                                        <p:tgtEl>
                                          <p:spTgt spid="8"/>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11"/>
                                        </p:tgtEl>
                                      </p:cBhvr>
                                    </p:animEffect>
                                    <p:set>
                                      <p:cBhvr>
                                        <p:cTn id="168" dur="1" fill="hold">
                                          <p:stCondLst>
                                            <p:cond delay="2999"/>
                                          </p:stCondLst>
                                        </p:cTn>
                                        <p:tgtEl>
                                          <p:spTgt spid="11"/>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2"/>
                                        </p:tgtEl>
                                      </p:cBhvr>
                                    </p:animEffect>
                                    <p:set>
                                      <p:cBhvr>
                                        <p:cTn id="171" dur="1" fill="hold">
                                          <p:stCondLst>
                                            <p:cond delay="2999"/>
                                          </p:stCondLst>
                                        </p:cTn>
                                        <p:tgtEl>
                                          <p:spTgt spid="12"/>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4"/>
                                        </p:tgtEl>
                                      </p:cBhvr>
                                    </p:animEffect>
                                    <p:set>
                                      <p:cBhvr>
                                        <p:cTn id="174" dur="1" fill="hold">
                                          <p:stCondLst>
                                            <p:cond delay="2999"/>
                                          </p:stCondLst>
                                        </p:cTn>
                                        <p:tgtEl>
                                          <p:spTgt spid="14"/>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6"/>
                                        </p:tgtEl>
                                      </p:cBhvr>
                                    </p:animEffect>
                                    <p:set>
                                      <p:cBhvr>
                                        <p:cTn id="177" dur="1" fill="hold">
                                          <p:stCondLst>
                                            <p:cond delay="2999"/>
                                          </p:stCondLst>
                                        </p:cTn>
                                        <p:tgtEl>
                                          <p:spTgt spid="16"/>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8"/>
                                        </p:tgtEl>
                                      </p:cBhvr>
                                    </p:animEffect>
                                    <p:set>
                                      <p:cBhvr>
                                        <p:cTn id="180" dur="1" fill="hold">
                                          <p:stCondLst>
                                            <p:cond delay="2999"/>
                                          </p:stCondLst>
                                        </p:cTn>
                                        <p:tgtEl>
                                          <p:spTgt spid="18"/>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6"/>
                                        </p:tgtEl>
                                      </p:cBhvr>
                                    </p:animEffect>
                                    <p:set>
                                      <p:cBhvr>
                                        <p:cTn id="183" dur="1" fill="hold">
                                          <p:stCondLst>
                                            <p:cond delay="2999"/>
                                          </p:stCondLst>
                                        </p:cTn>
                                        <p:tgtEl>
                                          <p:spTgt spid="6"/>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9"/>
                                        </p:tgtEl>
                                      </p:cBhvr>
                                    </p:animEffect>
                                    <p:set>
                                      <p:cBhvr>
                                        <p:cTn id="186" dur="1" fill="hold">
                                          <p:stCondLst>
                                            <p:cond delay="2999"/>
                                          </p:stCondLst>
                                        </p:cTn>
                                        <p:tgtEl>
                                          <p:spTgt spid="9"/>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10"/>
                                        </p:tgtEl>
                                      </p:cBhvr>
                                    </p:animEffect>
                                    <p:set>
                                      <p:cBhvr>
                                        <p:cTn id="189" dur="1" fill="hold">
                                          <p:stCondLst>
                                            <p:cond delay="2999"/>
                                          </p:stCondLst>
                                        </p:cTn>
                                        <p:tgtEl>
                                          <p:spTgt spid="10"/>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3"/>
                                        </p:tgtEl>
                                      </p:cBhvr>
                                    </p:animEffect>
                                    <p:set>
                                      <p:cBhvr>
                                        <p:cTn id="192" dur="1" fill="hold">
                                          <p:stCondLst>
                                            <p:cond delay="2999"/>
                                          </p:stCondLst>
                                        </p:cTn>
                                        <p:tgtEl>
                                          <p:spTgt spid="13"/>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7"/>
                                        </p:tgtEl>
                                      </p:cBhvr>
                                    </p:animEffect>
                                    <p:set>
                                      <p:cBhvr>
                                        <p:cTn id="198" dur="1" fill="hold">
                                          <p:stCondLst>
                                            <p:cond delay="2999"/>
                                          </p:stCondLst>
                                        </p:cTn>
                                        <p:tgtEl>
                                          <p:spTgt spid="17"/>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9"/>
                                        </p:tgtEl>
                                      </p:cBhvr>
                                    </p:animEffect>
                                    <p:set>
                                      <p:cBhvr>
                                        <p:cTn id="201" dur="1" fill="hold">
                                          <p:stCondLst>
                                            <p:cond delay="2999"/>
                                          </p:stCondLst>
                                        </p:cTn>
                                        <p:tgtEl>
                                          <p:spTgt spid="19"/>
                                        </p:tgtEl>
                                        <p:attrNameLst>
                                          <p:attrName>style.visibility</p:attrName>
                                        </p:attrNameLst>
                                      </p:cBhvr>
                                      <p:to>
                                        <p:strVal val="hidden"/>
                                      </p:to>
                                    </p:set>
                                  </p:childTnLst>
                                </p:cTn>
                              </p:par>
                              <p:par>
                                <p:cTn id="202" presetID="17" presetClass="entr" presetSubtype="10" fill="hold" nodeType="withEffect">
                                  <p:stCondLst>
                                    <p:cond delay="0"/>
                                  </p:stCondLst>
                                  <p:childTnLst>
                                    <p:set>
                                      <p:cBhvr>
                                        <p:cTn id="203" dur="1" fill="hold">
                                          <p:stCondLst>
                                            <p:cond delay="0"/>
                                          </p:stCondLst>
                                        </p:cTn>
                                        <p:tgtEl>
                                          <p:spTgt spid="20"/>
                                        </p:tgtEl>
                                        <p:attrNameLst>
                                          <p:attrName>style.visibility</p:attrName>
                                        </p:attrNameLst>
                                      </p:cBhvr>
                                      <p:to>
                                        <p:strVal val="visible"/>
                                      </p:to>
                                    </p:set>
                                    <p:anim calcmode="lin" valueType="num">
                                      <p:cBhvr>
                                        <p:cTn id="204" dur="3000" fill="hold"/>
                                        <p:tgtEl>
                                          <p:spTgt spid="20"/>
                                        </p:tgtEl>
                                        <p:attrNameLst>
                                          <p:attrName>ppt_w</p:attrName>
                                        </p:attrNameLst>
                                      </p:cBhvr>
                                      <p:tavLst>
                                        <p:tav tm="0">
                                          <p:val>
                                            <p:fltVal val="0"/>
                                          </p:val>
                                        </p:tav>
                                        <p:tav tm="100000">
                                          <p:val>
                                            <p:strVal val="#ppt_w"/>
                                          </p:val>
                                        </p:tav>
                                      </p:tavLst>
                                    </p:anim>
                                    <p:anim calcmode="lin" valueType="num">
                                      <p:cBhvr>
                                        <p:cTn id="205" dur="3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static3.abc.es/Media/201305/21/malvarrosa--644x362.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4857" y="12452"/>
            <a:ext cx="11344520" cy="637689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Rectángulo"/>
          <p:cNvSpPr/>
          <p:nvPr/>
        </p:nvSpPr>
        <p:spPr>
          <a:xfrm>
            <a:off x="306239" y="63768"/>
            <a:ext cx="2440348" cy="369332"/>
          </a:xfrm>
          <a:prstGeom prst="rect">
            <a:avLst/>
          </a:prstGeom>
        </p:spPr>
        <p:txBody>
          <a:bodyPr wrap="none">
            <a:spAutoFit/>
          </a:bodyPr>
          <a:lstStyle/>
          <a:p>
            <a:r>
              <a:rPr lang="es-ES" b="1" dirty="0"/>
              <a:t>La Malvarrosa, Valencia</a:t>
            </a:r>
          </a:p>
        </p:txBody>
      </p:sp>
    </p:spTree>
    <p:extLst>
      <p:ext uri="{BB962C8B-B14F-4D97-AF65-F5344CB8AC3E}">
        <p14:creationId xmlns="" xmlns:p14="http://schemas.microsoft.com/office/powerpoint/2010/main" val="2594775616"/>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esultado de imagen de playas en la ciudad de espaÃ±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739" y="-215726"/>
            <a:ext cx="11475218" cy="6686404"/>
          </a:xfrm>
          <a:prstGeom prst="rect">
            <a:avLst/>
          </a:prstGeom>
          <a:noFill/>
          <a:extLst>
            <a:ext uri="{909E8E84-426E-40DD-AFC4-6F175D3DCCD1}">
              <a14:hiddenFill xmlns="" xmlns:a14="http://schemas.microsoft.com/office/drawing/2010/main">
                <a:solidFill>
                  <a:srgbClr val="FFFFFF"/>
                </a:solidFill>
              </a14:hiddenFill>
            </a:ext>
          </a:extLst>
        </p:spPr>
      </p:pic>
      <p:sp>
        <p:nvSpPr>
          <p:cNvPr id="3" name="2 Rectángulo"/>
          <p:cNvSpPr/>
          <p:nvPr/>
        </p:nvSpPr>
        <p:spPr>
          <a:xfrm>
            <a:off x="491295" y="0"/>
            <a:ext cx="2440348" cy="369332"/>
          </a:xfrm>
          <a:prstGeom prst="rect">
            <a:avLst/>
          </a:prstGeom>
        </p:spPr>
        <p:txBody>
          <a:bodyPr wrap="none">
            <a:spAutoFit/>
          </a:bodyPr>
          <a:lstStyle/>
          <a:p>
            <a:r>
              <a:rPr lang="es-ES" b="1" dirty="0" smtClean="0"/>
              <a:t>La Malvarrosa, Valencia</a:t>
            </a:r>
            <a:endParaRPr lang="es-ES" b="1" dirty="0"/>
          </a:p>
        </p:txBody>
      </p:sp>
    </p:spTree>
    <p:extLst>
      <p:ext uri="{BB962C8B-B14F-4D97-AF65-F5344CB8AC3E}">
        <p14:creationId xmlns="" xmlns:p14="http://schemas.microsoft.com/office/powerpoint/2010/main" val="2890375770"/>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174" y="0"/>
            <a:ext cx="11272837" cy="63404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2095021" y="652560"/>
            <a:ext cx="8436353" cy="5078313"/>
          </a:xfrm>
          <a:prstGeom prst="rect">
            <a:avLst/>
          </a:prstGeom>
        </p:spPr>
        <p:txBody>
          <a:bodyPr wrap="square">
            <a:spAutoFit/>
          </a:bodyPr>
          <a:lstStyle/>
          <a:p>
            <a:r>
              <a:rPr lang="es-ES" b="1" dirty="0"/>
              <a:t>La Malvarrosa es uno de los grandes motivos de orgullo de cualquier valenciano que se precie, y la verdad es que no es para menos. Esta joya marítima adosada a la ciudad presenta, debido a su popularidad, una elevada cuota de ocupación durante la temporada </a:t>
            </a:r>
            <a:r>
              <a:rPr lang="es-ES" b="1" dirty="0" smtClean="0"/>
              <a:t>estival. </a:t>
            </a:r>
            <a:r>
              <a:rPr lang="es-ES" b="1" dirty="0"/>
              <a:t>Entre otras razones, pocas cosas hay mejor que un arroz en la playa de La Malvarrosa. El paseo marítimo está lleno de restaurantes y cafeterías.</a:t>
            </a:r>
          </a:p>
          <a:p>
            <a:endParaRPr lang="es-ES" b="1" dirty="0"/>
          </a:p>
          <a:p>
            <a:r>
              <a:rPr lang="es-ES" b="1" dirty="0"/>
              <a:t>Antiguamente era casi exclusivamente territorio de pescadores. Con el paso del tiempo, se fue convirtiendo en un lugar de descanso de la burguesía valenciana y de personajes ilustres como Blasco Ibáñez o Joaquín Sorolla. Con el recuerdo fresco de lo visto hasta ahora, será el lugar perfecto </a:t>
            </a:r>
            <a:r>
              <a:rPr lang="es-ES" b="1" dirty="0" smtClean="0"/>
              <a:t>para tomarnos </a:t>
            </a:r>
            <a:r>
              <a:rPr lang="es-ES" b="1" dirty="0"/>
              <a:t>un respiro y sentarnos a comer una paella en La </a:t>
            </a:r>
            <a:r>
              <a:rPr lang="es-ES" b="1" dirty="0" err="1"/>
              <a:t>Pepica</a:t>
            </a:r>
            <a:r>
              <a:rPr lang="es-ES" b="1" dirty="0"/>
              <a:t> (Paseo Neptuno, 2) que, con más de cien años de historia, goza de una merecida fama entre los restaurantes valencianos.</a:t>
            </a:r>
          </a:p>
          <a:p>
            <a:endParaRPr lang="es-ES" b="1" dirty="0"/>
          </a:p>
          <a:p>
            <a:r>
              <a:rPr lang="es-ES" b="1" dirty="0"/>
              <a:t>En el paseo de Neptuno, en el número 16, encontraremos otra joya gastronómica: el restaurante </a:t>
            </a:r>
            <a:r>
              <a:rPr lang="es-ES" b="1" dirty="0" err="1"/>
              <a:t>L’Estimat</a:t>
            </a:r>
            <a:r>
              <a:rPr lang="es-ES" b="1" dirty="0"/>
              <a:t>, donde nos frecen una carta con más de 15 arroces diferentes, además de su especialidad: </a:t>
            </a:r>
            <a:r>
              <a:rPr lang="es-ES" b="1" dirty="0" err="1"/>
              <a:t>all</a:t>
            </a:r>
            <a:r>
              <a:rPr lang="es-ES" b="1" dirty="0"/>
              <a:t> i pebre de anguilas y calabaza asada con nueces y miel. También el restaurante del Hotel Neptuno (paseo de Neptuno, 2) es una excelente elección para los que busquen un toque más vanguardista en el plato.</a:t>
            </a:r>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491295" y="4985258"/>
            <a:ext cx="1439842" cy="1019534"/>
          </a:xfrm>
          <a:prstGeom prst="rect">
            <a:avLst/>
          </a:prstGeom>
          <a:noFill/>
        </p:spPr>
      </p:pic>
    </p:spTree>
    <p:extLst>
      <p:ext uri="{BB962C8B-B14F-4D97-AF65-F5344CB8AC3E}">
        <p14:creationId xmlns="" xmlns:p14="http://schemas.microsoft.com/office/powerpoint/2010/main" val="776765879"/>
      </p:ext>
    </p:extLst>
  </p:cSld>
  <p:clrMapOvr>
    <a:masterClrMapping/>
  </p:clrMapOvr>
  <p:transition spd="slow" advTm="52000">
    <p:check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playa de Ses Illetes en Formentera, Islas Baleares"/>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97817" y="-15726"/>
            <a:ext cx="11755511" cy="665797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5 Paralelogramo"/>
          <p:cNvSpPr/>
          <p:nvPr/>
        </p:nvSpPr>
        <p:spPr>
          <a:xfrm flipH="1">
            <a:off x="5810921" y="3960818"/>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Paralelogramo"/>
          <p:cNvSpPr/>
          <p:nvPr/>
        </p:nvSpPr>
        <p:spPr>
          <a:xfrm>
            <a:off x="0" y="3960818"/>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8" name="7 Paralelogramo"/>
          <p:cNvSpPr/>
          <p:nvPr/>
        </p:nvSpPr>
        <p:spPr>
          <a:xfrm>
            <a:off x="0" y="3498720"/>
            <a:ext cx="5458742" cy="2376482"/>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9" name="8 Paralelogramo"/>
          <p:cNvSpPr/>
          <p:nvPr/>
        </p:nvSpPr>
        <p:spPr>
          <a:xfrm flipH="1">
            <a:off x="5810921" y="3498720"/>
            <a:ext cx="5458742" cy="2376482"/>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0" name="9 Paralelogramo"/>
          <p:cNvSpPr/>
          <p:nvPr/>
        </p:nvSpPr>
        <p:spPr>
          <a:xfrm flipH="1">
            <a:off x="5810921" y="2904594"/>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1" name="10 Paralelogramo"/>
          <p:cNvSpPr/>
          <p:nvPr/>
        </p:nvSpPr>
        <p:spPr>
          <a:xfrm>
            <a:off x="0" y="2904594"/>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2" name="11 Paralelogramo"/>
          <p:cNvSpPr/>
          <p:nvPr/>
        </p:nvSpPr>
        <p:spPr>
          <a:xfrm>
            <a:off x="0" y="2244454"/>
            <a:ext cx="5458742" cy="2376482"/>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3" name="12 Paralelogramo"/>
          <p:cNvSpPr/>
          <p:nvPr/>
        </p:nvSpPr>
        <p:spPr>
          <a:xfrm flipH="1">
            <a:off x="5810921" y="2178440"/>
            <a:ext cx="5458742" cy="2376482"/>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4" name="13 Paralelogramo"/>
          <p:cNvSpPr/>
          <p:nvPr/>
        </p:nvSpPr>
        <p:spPr>
          <a:xfrm>
            <a:off x="0" y="1584313"/>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5" name="14 Paralelogramo"/>
          <p:cNvSpPr/>
          <p:nvPr/>
        </p:nvSpPr>
        <p:spPr>
          <a:xfrm flipH="1">
            <a:off x="5810921" y="1584313"/>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6" name="15 Paralelogramo"/>
          <p:cNvSpPr/>
          <p:nvPr/>
        </p:nvSpPr>
        <p:spPr>
          <a:xfrm>
            <a:off x="0" y="858160"/>
            <a:ext cx="5458742" cy="2376482"/>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7" name="16 Paralelogramo"/>
          <p:cNvSpPr/>
          <p:nvPr/>
        </p:nvSpPr>
        <p:spPr>
          <a:xfrm flipH="1">
            <a:off x="5810921" y="858160"/>
            <a:ext cx="5458742" cy="2376482"/>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8" name="17 Paralelogramo"/>
          <p:cNvSpPr/>
          <p:nvPr/>
        </p:nvSpPr>
        <p:spPr>
          <a:xfrm>
            <a:off x="0" y="264034"/>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9" name="18 Paralelogramo"/>
          <p:cNvSpPr/>
          <p:nvPr/>
        </p:nvSpPr>
        <p:spPr>
          <a:xfrm flipH="1">
            <a:off x="5810921" y="264034"/>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1+#ppt_w/2"/>
                                          </p:val>
                                        </p:tav>
                                        <p:tav tm="100000">
                                          <p:val>
                                            <p:strVal val="#ppt_x"/>
                                          </p:val>
                                        </p:tav>
                                      </p:tavLst>
                                    </p:anim>
                                    <p:anim calcmode="lin" valueType="num">
                                      <p:cBhvr additive="base">
                                        <p:cTn id="16" dur="3000" fill="hold"/>
                                        <p:tgtEl>
                                          <p:spTgt spid="11"/>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1+#ppt_w/2"/>
                                          </p:val>
                                        </p:tav>
                                        <p:tav tm="100000">
                                          <p:val>
                                            <p:strVal val="#ppt_x"/>
                                          </p:val>
                                        </p:tav>
                                      </p:tavLst>
                                    </p:anim>
                                    <p:anim calcmode="lin" valueType="num">
                                      <p:cBhvr additive="base">
                                        <p:cTn id="20" dur="3000" fill="hold"/>
                                        <p:tgtEl>
                                          <p:spTgt spid="12"/>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1+#ppt_w/2"/>
                                          </p:val>
                                        </p:tav>
                                        <p:tav tm="100000">
                                          <p:val>
                                            <p:strVal val="#ppt_x"/>
                                          </p:val>
                                        </p:tav>
                                      </p:tavLst>
                                    </p:anim>
                                    <p:anim calcmode="lin" valueType="num">
                                      <p:cBhvr additive="base">
                                        <p:cTn id="24" dur="3000" fill="hold"/>
                                        <p:tgtEl>
                                          <p:spTgt spid="14"/>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1+#ppt_w/2"/>
                                          </p:val>
                                        </p:tav>
                                        <p:tav tm="100000">
                                          <p:val>
                                            <p:strVal val="#ppt_x"/>
                                          </p:val>
                                        </p:tav>
                                      </p:tavLst>
                                    </p:anim>
                                    <p:anim calcmode="lin" valueType="num">
                                      <p:cBhvr additive="base">
                                        <p:cTn id="28" dur="3000" fill="hold"/>
                                        <p:tgtEl>
                                          <p:spTgt spid="16"/>
                                        </p:tgtEl>
                                        <p:attrNameLst>
                                          <p:attrName>ppt_y</p:attrName>
                                        </p:attrNameLst>
                                      </p:cBhvr>
                                      <p:tavLst>
                                        <p:tav tm="0">
                                          <p:val>
                                            <p:strVal val="0-#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1+#ppt_w/2"/>
                                          </p:val>
                                        </p:tav>
                                        <p:tav tm="100000">
                                          <p:val>
                                            <p:strVal val="#ppt_x"/>
                                          </p:val>
                                        </p:tav>
                                      </p:tavLst>
                                    </p:anim>
                                    <p:anim calcmode="lin" valueType="num">
                                      <p:cBhvr additive="base">
                                        <p:cTn id="32" dur="3000" fill="hold"/>
                                        <p:tgtEl>
                                          <p:spTgt spid="18"/>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3000" fill="hold"/>
                                        <p:tgtEl>
                                          <p:spTgt spid="9"/>
                                        </p:tgtEl>
                                        <p:attrNameLst>
                                          <p:attrName>ppt_x</p:attrName>
                                        </p:attrNameLst>
                                      </p:cBhvr>
                                      <p:tavLst>
                                        <p:tav tm="0">
                                          <p:val>
                                            <p:strVal val="0-#ppt_w/2"/>
                                          </p:val>
                                        </p:tav>
                                        <p:tav tm="100000">
                                          <p:val>
                                            <p:strVal val="#ppt_x"/>
                                          </p:val>
                                        </p:tav>
                                      </p:tavLst>
                                    </p:anim>
                                    <p:anim calcmode="lin" valueType="num">
                                      <p:cBhvr additive="base">
                                        <p:cTn id="40" dur="3000" fill="hold"/>
                                        <p:tgtEl>
                                          <p:spTgt spid="9"/>
                                        </p:tgtEl>
                                        <p:attrNameLst>
                                          <p:attrName>ppt_y</p:attrName>
                                        </p:attrNameLst>
                                      </p:cBhvr>
                                      <p:tavLst>
                                        <p:tav tm="0">
                                          <p:val>
                                            <p:strVal val="0-#ppt_h/2"/>
                                          </p:val>
                                        </p:tav>
                                        <p:tav tm="100000">
                                          <p:val>
                                            <p:strVal val="#ppt_y"/>
                                          </p:val>
                                        </p:tav>
                                      </p:tavLst>
                                    </p:anim>
                                  </p:childTnLst>
                                </p:cTn>
                              </p:par>
                              <p:par>
                                <p:cTn id="41" presetID="2" presetClass="entr" presetSubtype="9"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0-#ppt_h/2"/>
                                          </p:val>
                                        </p:tav>
                                        <p:tav tm="100000">
                                          <p:val>
                                            <p:strVal val="#ppt_y"/>
                                          </p:val>
                                        </p:tav>
                                      </p:tavLst>
                                    </p:anim>
                                  </p:childTnLst>
                                </p:cTn>
                              </p:par>
                              <p:par>
                                <p:cTn id="45" presetID="2" presetClass="entr" presetSubtype="9"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0-#ppt_w/2"/>
                                          </p:val>
                                        </p:tav>
                                        <p:tav tm="100000">
                                          <p:val>
                                            <p:strVal val="#ppt_x"/>
                                          </p:val>
                                        </p:tav>
                                      </p:tavLst>
                                    </p:anim>
                                    <p:anim calcmode="lin" valueType="num">
                                      <p:cBhvr additive="base">
                                        <p:cTn id="52" dur="3000" fill="hold"/>
                                        <p:tgtEl>
                                          <p:spTgt spid="15"/>
                                        </p:tgtEl>
                                        <p:attrNameLst>
                                          <p:attrName>ppt_y</p:attrName>
                                        </p:attrNameLst>
                                      </p:cBhvr>
                                      <p:tavLst>
                                        <p:tav tm="0">
                                          <p:val>
                                            <p:strVal val="0-#ppt_h/2"/>
                                          </p:val>
                                        </p:tav>
                                        <p:tav tm="100000">
                                          <p:val>
                                            <p:strVal val="#ppt_y"/>
                                          </p:val>
                                        </p:tav>
                                      </p:tavLst>
                                    </p:anim>
                                  </p:childTnLst>
                                </p:cTn>
                              </p:par>
                              <p:par>
                                <p:cTn id="53" presetID="2" presetClass="entr" presetSubtype="9"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0-#ppt_w/2"/>
                                          </p:val>
                                        </p:tav>
                                        <p:tav tm="100000">
                                          <p:val>
                                            <p:strVal val="#ppt_x"/>
                                          </p:val>
                                        </p:tav>
                                      </p:tavLst>
                                    </p:anim>
                                    <p:anim calcmode="lin" valueType="num">
                                      <p:cBhvr additive="base">
                                        <p:cTn id="56" dur="3000" fill="hold"/>
                                        <p:tgtEl>
                                          <p:spTgt spid="17"/>
                                        </p:tgtEl>
                                        <p:attrNameLst>
                                          <p:attrName>ppt_y</p:attrName>
                                        </p:attrNameLst>
                                      </p:cBhvr>
                                      <p:tavLst>
                                        <p:tav tm="0">
                                          <p:val>
                                            <p:strVal val="0-#ppt_h/2"/>
                                          </p:val>
                                        </p:tav>
                                        <p:tav tm="100000">
                                          <p:val>
                                            <p:strVal val="#ppt_y"/>
                                          </p:val>
                                        </p:tav>
                                      </p:tavLst>
                                    </p:anim>
                                  </p:childTnLst>
                                </p:cTn>
                              </p:par>
                              <p:par>
                                <p:cTn id="57" presetID="2" presetClass="entr" presetSubtype="9"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0-#ppt_w/2"/>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16" presetClass="entr" presetSubtype="26" fill="hold" grpId="1"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barn(inHorizontal)">
                                      <p:cBhvr>
                                        <p:cTn id="63" dur="3000"/>
                                        <p:tgtEl>
                                          <p:spTgt spid="7"/>
                                        </p:tgtEl>
                                      </p:cBhvr>
                                    </p:animEffect>
                                  </p:childTnLst>
                                </p:cTn>
                              </p:par>
                              <p:par>
                                <p:cTn id="64" presetID="16" presetClass="entr" presetSubtype="26"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barn(inHorizontal)">
                                      <p:cBhvr>
                                        <p:cTn id="66" dur="3000"/>
                                        <p:tgtEl>
                                          <p:spTgt spid="8"/>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barn(inHorizontal)">
                                      <p:cBhvr>
                                        <p:cTn id="69" dur="3000"/>
                                        <p:tgtEl>
                                          <p:spTgt spid="11"/>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barn(inHorizontal)">
                                      <p:cBhvr>
                                        <p:cTn id="72" dur="3000"/>
                                        <p:tgtEl>
                                          <p:spTgt spid="12"/>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barn(inHorizontal)">
                                      <p:cBhvr>
                                        <p:cTn id="75" dur="3000"/>
                                        <p:tgtEl>
                                          <p:spTgt spid="14"/>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barn(inHorizontal)">
                                      <p:cBhvr>
                                        <p:cTn id="78" dur="3000"/>
                                        <p:tgtEl>
                                          <p:spTgt spid="16"/>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barn(inHorizontal)">
                                      <p:cBhvr>
                                        <p:cTn id="81" dur="3000"/>
                                        <p:tgtEl>
                                          <p:spTgt spid="18"/>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6"/>
                                        </p:tgtEl>
                                        <p:attrNameLst>
                                          <p:attrName>style.visibility</p:attrName>
                                        </p:attrNameLst>
                                      </p:cBhvr>
                                      <p:to>
                                        <p:strVal val="visible"/>
                                      </p:to>
                                    </p:set>
                                    <p:animEffect transition="in" filter="barn(inHorizontal)">
                                      <p:cBhvr>
                                        <p:cTn id="84" dur="3000"/>
                                        <p:tgtEl>
                                          <p:spTgt spid="6"/>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barn(inHorizontal)">
                                      <p:cBhvr>
                                        <p:cTn id="87" dur="3000"/>
                                        <p:tgtEl>
                                          <p:spTgt spid="9"/>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Effect transition="in" filter="barn(inHorizontal)">
                                      <p:cBhvr>
                                        <p:cTn id="90" dur="3000"/>
                                        <p:tgtEl>
                                          <p:spTgt spid="10"/>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13"/>
                                        </p:tgtEl>
                                        <p:attrNameLst>
                                          <p:attrName>style.visibility</p:attrName>
                                        </p:attrNameLst>
                                      </p:cBhvr>
                                      <p:to>
                                        <p:strVal val="visible"/>
                                      </p:to>
                                    </p:set>
                                    <p:animEffect transition="in" filter="barn(inHorizontal)">
                                      <p:cBhvr>
                                        <p:cTn id="93" dur="3000"/>
                                        <p:tgtEl>
                                          <p:spTgt spid="13"/>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arn(inHorizontal)">
                                      <p:cBhvr>
                                        <p:cTn id="96" dur="3000"/>
                                        <p:tgtEl>
                                          <p:spTgt spid="15"/>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barn(inHorizontal)">
                                      <p:cBhvr>
                                        <p:cTn id="99" dur="3000"/>
                                        <p:tgtEl>
                                          <p:spTgt spid="17"/>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arn(inHorizontal)">
                                      <p:cBhvr>
                                        <p:cTn id="102" dur="3000"/>
                                        <p:tgtEl>
                                          <p:spTgt spid="19"/>
                                        </p:tgtEl>
                                      </p:cBhvr>
                                    </p:animEffect>
                                  </p:childTnLst>
                                </p:cTn>
                              </p:par>
                            </p:childTnLst>
                          </p:cTn>
                        </p:par>
                        <p:par>
                          <p:cTn id="103" fill="hold">
                            <p:stCondLst>
                              <p:cond delay="3000"/>
                            </p:stCondLst>
                            <p:childTnLst>
                              <p:par>
                                <p:cTn id="104" presetID="2" presetClass="exit" presetSubtype="3" fill="hold" grpId="2" nodeType="after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0-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0-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3000"/>
                                        <p:tgtEl>
                                          <p:spTgt spid="11"/>
                                        </p:tgtEl>
                                        <p:attrNameLst>
                                          <p:attrName>ppt_x</p:attrName>
                                        </p:attrNameLst>
                                      </p:cBhvr>
                                      <p:tavLst>
                                        <p:tav tm="0">
                                          <p:val>
                                            <p:strVal val="ppt_x"/>
                                          </p:val>
                                        </p:tav>
                                        <p:tav tm="100000">
                                          <p:val>
                                            <p:strVal val="1+ppt_w/2"/>
                                          </p:val>
                                        </p:tav>
                                      </p:tavLst>
                                    </p:anim>
                                    <p:anim calcmode="lin" valueType="num">
                                      <p:cBhvr additive="base">
                                        <p:cTn id="114" dur="3000"/>
                                        <p:tgtEl>
                                          <p:spTgt spid="11"/>
                                        </p:tgtEl>
                                        <p:attrNameLst>
                                          <p:attrName>ppt_y</p:attrName>
                                        </p:attrNameLst>
                                      </p:cBhvr>
                                      <p:tavLst>
                                        <p:tav tm="0">
                                          <p:val>
                                            <p:strVal val="ppt_y"/>
                                          </p:val>
                                        </p:tav>
                                        <p:tav tm="100000">
                                          <p:val>
                                            <p:strVal val="0-ppt_h/2"/>
                                          </p:val>
                                        </p:tav>
                                      </p:tavLst>
                                    </p:anim>
                                    <p:set>
                                      <p:cBhvr>
                                        <p:cTn id="115" dur="1" fill="hold">
                                          <p:stCondLst>
                                            <p:cond delay="2999"/>
                                          </p:stCondLst>
                                        </p:cTn>
                                        <p:tgtEl>
                                          <p:spTgt spid="11"/>
                                        </p:tgtEl>
                                        <p:attrNameLst>
                                          <p:attrName>style.visibility</p:attrName>
                                        </p:attrNameLst>
                                      </p:cBhvr>
                                      <p:to>
                                        <p:strVal val="hidden"/>
                                      </p:to>
                                    </p:set>
                                  </p:childTnLst>
                                </p:cTn>
                              </p:par>
                              <p:par>
                                <p:cTn id="116" presetID="2" presetClass="exit" presetSubtype="3" fill="hold" grpId="2" nodeType="withEffect">
                                  <p:stCondLst>
                                    <p:cond delay="0"/>
                                  </p:stCondLst>
                                  <p:childTnLst>
                                    <p:anim calcmode="lin" valueType="num">
                                      <p:cBhvr additive="base">
                                        <p:cTn id="117" dur="3000"/>
                                        <p:tgtEl>
                                          <p:spTgt spid="12"/>
                                        </p:tgtEl>
                                        <p:attrNameLst>
                                          <p:attrName>ppt_x</p:attrName>
                                        </p:attrNameLst>
                                      </p:cBhvr>
                                      <p:tavLst>
                                        <p:tav tm="0">
                                          <p:val>
                                            <p:strVal val="ppt_x"/>
                                          </p:val>
                                        </p:tav>
                                        <p:tav tm="100000">
                                          <p:val>
                                            <p:strVal val="1+ppt_w/2"/>
                                          </p:val>
                                        </p:tav>
                                      </p:tavLst>
                                    </p:anim>
                                    <p:anim calcmode="lin" valueType="num">
                                      <p:cBhvr additive="base">
                                        <p:cTn id="118" dur="3000"/>
                                        <p:tgtEl>
                                          <p:spTgt spid="12"/>
                                        </p:tgtEl>
                                        <p:attrNameLst>
                                          <p:attrName>ppt_y</p:attrName>
                                        </p:attrNameLst>
                                      </p:cBhvr>
                                      <p:tavLst>
                                        <p:tav tm="0">
                                          <p:val>
                                            <p:strVal val="ppt_y"/>
                                          </p:val>
                                        </p:tav>
                                        <p:tav tm="100000">
                                          <p:val>
                                            <p:strVal val="0-ppt_h/2"/>
                                          </p:val>
                                        </p:tav>
                                      </p:tavLst>
                                    </p:anim>
                                    <p:set>
                                      <p:cBhvr>
                                        <p:cTn id="119" dur="1" fill="hold">
                                          <p:stCondLst>
                                            <p:cond delay="2999"/>
                                          </p:stCondLst>
                                        </p:cTn>
                                        <p:tgtEl>
                                          <p:spTgt spid="12"/>
                                        </p:tgtEl>
                                        <p:attrNameLst>
                                          <p:attrName>style.visibility</p:attrName>
                                        </p:attrNameLst>
                                      </p:cBhvr>
                                      <p:to>
                                        <p:strVal val="hidden"/>
                                      </p:to>
                                    </p:set>
                                  </p:childTnLst>
                                </p:cTn>
                              </p:par>
                              <p:par>
                                <p:cTn id="120" presetID="2" presetClass="exit" presetSubtype="3" fill="hold" grpId="2" nodeType="withEffect">
                                  <p:stCondLst>
                                    <p:cond delay="0"/>
                                  </p:stCondLst>
                                  <p:childTnLst>
                                    <p:anim calcmode="lin" valueType="num">
                                      <p:cBhvr additive="base">
                                        <p:cTn id="121" dur="3000"/>
                                        <p:tgtEl>
                                          <p:spTgt spid="14"/>
                                        </p:tgtEl>
                                        <p:attrNameLst>
                                          <p:attrName>ppt_x</p:attrName>
                                        </p:attrNameLst>
                                      </p:cBhvr>
                                      <p:tavLst>
                                        <p:tav tm="0">
                                          <p:val>
                                            <p:strVal val="ppt_x"/>
                                          </p:val>
                                        </p:tav>
                                        <p:tav tm="100000">
                                          <p:val>
                                            <p:strVal val="1+ppt_w/2"/>
                                          </p:val>
                                        </p:tav>
                                      </p:tavLst>
                                    </p:anim>
                                    <p:anim calcmode="lin" valueType="num">
                                      <p:cBhvr additive="base">
                                        <p:cTn id="122" dur="3000"/>
                                        <p:tgtEl>
                                          <p:spTgt spid="14"/>
                                        </p:tgtEl>
                                        <p:attrNameLst>
                                          <p:attrName>ppt_y</p:attrName>
                                        </p:attrNameLst>
                                      </p:cBhvr>
                                      <p:tavLst>
                                        <p:tav tm="0">
                                          <p:val>
                                            <p:strVal val="ppt_y"/>
                                          </p:val>
                                        </p:tav>
                                        <p:tav tm="100000">
                                          <p:val>
                                            <p:strVal val="0-ppt_h/2"/>
                                          </p:val>
                                        </p:tav>
                                      </p:tavLst>
                                    </p:anim>
                                    <p:set>
                                      <p:cBhvr>
                                        <p:cTn id="123" dur="1" fill="hold">
                                          <p:stCondLst>
                                            <p:cond delay="2999"/>
                                          </p:stCondLst>
                                        </p:cTn>
                                        <p:tgtEl>
                                          <p:spTgt spid="14"/>
                                        </p:tgtEl>
                                        <p:attrNameLst>
                                          <p:attrName>style.visibility</p:attrName>
                                        </p:attrNameLst>
                                      </p:cBhvr>
                                      <p:to>
                                        <p:strVal val="hidden"/>
                                      </p:to>
                                    </p:set>
                                  </p:childTnLst>
                                </p:cTn>
                              </p:par>
                              <p:par>
                                <p:cTn id="124" presetID="2" presetClass="exit" presetSubtype="3" fill="hold" grpId="2"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1+ppt_w/2"/>
                                          </p:val>
                                        </p:tav>
                                      </p:tavLst>
                                    </p:anim>
                                    <p:anim calcmode="lin" valueType="num">
                                      <p:cBhvr additive="base">
                                        <p:cTn id="126" dur="3000"/>
                                        <p:tgtEl>
                                          <p:spTgt spid="16"/>
                                        </p:tgtEl>
                                        <p:attrNameLst>
                                          <p:attrName>ppt_y</p:attrName>
                                        </p:attrNameLst>
                                      </p:cBhvr>
                                      <p:tavLst>
                                        <p:tav tm="0">
                                          <p:val>
                                            <p:strVal val="ppt_y"/>
                                          </p:val>
                                        </p:tav>
                                        <p:tav tm="100000">
                                          <p:val>
                                            <p:strVal val="0-ppt_h/2"/>
                                          </p:val>
                                        </p:tav>
                                      </p:tavLst>
                                    </p:anim>
                                    <p:set>
                                      <p:cBhvr>
                                        <p:cTn id="127" dur="1" fill="hold">
                                          <p:stCondLst>
                                            <p:cond delay="2999"/>
                                          </p:stCondLst>
                                        </p:cTn>
                                        <p:tgtEl>
                                          <p:spTgt spid="16"/>
                                        </p:tgtEl>
                                        <p:attrNameLst>
                                          <p:attrName>style.visibility</p:attrName>
                                        </p:attrNameLst>
                                      </p:cBhvr>
                                      <p:to>
                                        <p:strVal val="hidden"/>
                                      </p:to>
                                    </p:set>
                                  </p:childTnLst>
                                </p:cTn>
                              </p:par>
                              <p:par>
                                <p:cTn id="128" presetID="2" presetClass="exit" presetSubtype="3" fill="hold" grpId="2" nodeType="withEffect">
                                  <p:stCondLst>
                                    <p:cond delay="0"/>
                                  </p:stCondLst>
                                  <p:childTnLst>
                                    <p:anim calcmode="lin" valueType="num">
                                      <p:cBhvr additive="base">
                                        <p:cTn id="129" dur="3000"/>
                                        <p:tgtEl>
                                          <p:spTgt spid="18"/>
                                        </p:tgtEl>
                                        <p:attrNameLst>
                                          <p:attrName>ppt_x</p:attrName>
                                        </p:attrNameLst>
                                      </p:cBhvr>
                                      <p:tavLst>
                                        <p:tav tm="0">
                                          <p:val>
                                            <p:strVal val="ppt_x"/>
                                          </p:val>
                                        </p:tav>
                                        <p:tav tm="100000">
                                          <p:val>
                                            <p:strVal val="1+ppt_w/2"/>
                                          </p:val>
                                        </p:tav>
                                      </p:tavLst>
                                    </p:anim>
                                    <p:anim calcmode="lin" valueType="num">
                                      <p:cBhvr additive="base">
                                        <p:cTn id="130" dur="3000"/>
                                        <p:tgtEl>
                                          <p:spTgt spid="18"/>
                                        </p:tgtEl>
                                        <p:attrNameLst>
                                          <p:attrName>ppt_y</p:attrName>
                                        </p:attrNameLst>
                                      </p:cBhvr>
                                      <p:tavLst>
                                        <p:tav tm="0">
                                          <p:val>
                                            <p:strVal val="ppt_y"/>
                                          </p:val>
                                        </p:tav>
                                        <p:tav tm="100000">
                                          <p:val>
                                            <p:strVal val="0-ppt_h/2"/>
                                          </p:val>
                                        </p:tav>
                                      </p:tavLst>
                                    </p:anim>
                                    <p:set>
                                      <p:cBhvr>
                                        <p:cTn id="131" dur="1" fill="hold">
                                          <p:stCondLst>
                                            <p:cond delay="2999"/>
                                          </p:stCondLst>
                                        </p:cTn>
                                        <p:tgtEl>
                                          <p:spTgt spid="18"/>
                                        </p:tgtEl>
                                        <p:attrNameLst>
                                          <p:attrName>style.visibility</p:attrName>
                                        </p:attrNameLst>
                                      </p:cBhvr>
                                      <p:to>
                                        <p:strVal val="hidden"/>
                                      </p:to>
                                    </p:set>
                                  </p:childTnLst>
                                </p:cTn>
                              </p:par>
                              <p:par>
                                <p:cTn id="132" presetID="2" presetClass="exit" presetSubtype="9" fill="hold" grpId="2"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0-ppt_h/2"/>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9" fill="hold" grpId="2" nodeType="withEffect">
                                  <p:stCondLst>
                                    <p:cond delay="0"/>
                                  </p:stCondLst>
                                  <p:childTnLst>
                                    <p:anim calcmode="lin" valueType="num">
                                      <p:cBhvr additive="base">
                                        <p:cTn id="137" dur="3000"/>
                                        <p:tgtEl>
                                          <p:spTgt spid="9"/>
                                        </p:tgtEl>
                                        <p:attrNameLst>
                                          <p:attrName>ppt_x</p:attrName>
                                        </p:attrNameLst>
                                      </p:cBhvr>
                                      <p:tavLst>
                                        <p:tav tm="0">
                                          <p:val>
                                            <p:strVal val="ppt_x"/>
                                          </p:val>
                                        </p:tav>
                                        <p:tav tm="100000">
                                          <p:val>
                                            <p:strVal val="0-ppt_w/2"/>
                                          </p:val>
                                        </p:tav>
                                      </p:tavLst>
                                    </p:anim>
                                    <p:anim calcmode="lin" valueType="num">
                                      <p:cBhvr additive="base">
                                        <p:cTn id="138" dur="3000"/>
                                        <p:tgtEl>
                                          <p:spTgt spid="9"/>
                                        </p:tgtEl>
                                        <p:attrNameLst>
                                          <p:attrName>ppt_y</p:attrName>
                                        </p:attrNameLst>
                                      </p:cBhvr>
                                      <p:tavLst>
                                        <p:tav tm="0">
                                          <p:val>
                                            <p:strVal val="ppt_y"/>
                                          </p:val>
                                        </p:tav>
                                        <p:tav tm="100000">
                                          <p:val>
                                            <p:strVal val="0-ppt_h/2"/>
                                          </p:val>
                                        </p:tav>
                                      </p:tavLst>
                                    </p:anim>
                                    <p:set>
                                      <p:cBhvr>
                                        <p:cTn id="139" dur="1" fill="hold">
                                          <p:stCondLst>
                                            <p:cond delay="2999"/>
                                          </p:stCondLst>
                                        </p:cTn>
                                        <p:tgtEl>
                                          <p:spTgt spid="9"/>
                                        </p:tgtEl>
                                        <p:attrNameLst>
                                          <p:attrName>style.visibility</p:attrName>
                                        </p:attrNameLst>
                                      </p:cBhvr>
                                      <p:to>
                                        <p:strVal val="hidden"/>
                                      </p:to>
                                    </p:set>
                                  </p:childTnLst>
                                </p:cTn>
                              </p:par>
                              <p:par>
                                <p:cTn id="140" presetID="2" presetClass="exit" presetSubtype="9" fill="hold" grpId="2"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0-ppt_h/2"/>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9" fill="hold" grpId="2" nodeType="withEffect">
                                  <p:stCondLst>
                                    <p:cond delay="0"/>
                                  </p:stCondLst>
                                  <p:childTnLst>
                                    <p:anim calcmode="lin" valueType="num">
                                      <p:cBhvr additive="base">
                                        <p:cTn id="145" dur="3000"/>
                                        <p:tgtEl>
                                          <p:spTgt spid="13"/>
                                        </p:tgtEl>
                                        <p:attrNameLst>
                                          <p:attrName>ppt_x</p:attrName>
                                        </p:attrNameLst>
                                      </p:cBhvr>
                                      <p:tavLst>
                                        <p:tav tm="0">
                                          <p:val>
                                            <p:strVal val="ppt_x"/>
                                          </p:val>
                                        </p:tav>
                                        <p:tav tm="100000">
                                          <p:val>
                                            <p:strVal val="0-ppt_w/2"/>
                                          </p:val>
                                        </p:tav>
                                      </p:tavLst>
                                    </p:anim>
                                    <p:anim calcmode="lin" valueType="num">
                                      <p:cBhvr additive="base">
                                        <p:cTn id="146" dur="3000"/>
                                        <p:tgtEl>
                                          <p:spTgt spid="13"/>
                                        </p:tgtEl>
                                        <p:attrNameLst>
                                          <p:attrName>ppt_y</p:attrName>
                                        </p:attrNameLst>
                                      </p:cBhvr>
                                      <p:tavLst>
                                        <p:tav tm="0">
                                          <p:val>
                                            <p:strVal val="ppt_y"/>
                                          </p:val>
                                        </p:tav>
                                        <p:tav tm="100000">
                                          <p:val>
                                            <p:strVal val="0-ppt_h/2"/>
                                          </p:val>
                                        </p:tav>
                                      </p:tavLst>
                                    </p:anim>
                                    <p:set>
                                      <p:cBhvr>
                                        <p:cTn id="147" dur="1" fill="hold">
                                          <p:stCondLst>
                                            <p:cond delay="2999"/>
                                          </p:stCondLst>
                                        </p:cTn>
                                        <p:tgtEl>
                                          <p:spTgt spid="13"/>
                                        </p:tgtEl>
                                        <p:attrNameLst>
                                          <p:attrName>style.visibility</p:attrName>
                                        </p:attrNameLst>
                                      </p:cBhvr>
                                      <p:to>
                                        <p:strVal val="hidden"/>
                                      </p:to>
                                    </p:set>
                                  </p:childTnLst>
                                </p:cTn>
                              </p:par>
                              <p:par>
                                <p:cTn id="148" presetID="2" presetClass="exit" presetSubtype="9" fill="hold" grpId="2"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0-ppt_w/2"/>
                                          </p:val>
                                        </p:tav>
                                      </p:tavLst>
                                    </p:anim>
                                    <p:anim calcmode="lin" valueType="num">
                                      <p:cBhvr additive="base">
                                        <p:cTn id="150" dur="3000"/>
                                        <p:tgtEl>
                                          <p:spTgt spid="15"/>
                                        </p:tgtEl>
                                        <p:attrNameLst>
                                          <p:attrName>ppt_y</p:attrName>
                                        </p:attrNameLst>
                                      </p:cBhvr>
                                      <p:tavLst>
                                        <p:tav tm="0">
                                          <p:val>
                                            <p:strVal val="ppt_y"/>
                                          </p:val>
                                        </p:tav>
                                        <p:tav tm="100000">
                                          <p:val>
                                            <p:strVal val="0-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 presetClass="exit" presetSubtype="9" fill="hold" grpId="2" nodeType="withEffect">
                                  <p:stCondLst>
                                    <p:cond delay="0"/>
                                  </p:stCondLst>
                                  <p:childTnLst>
                                    <p:anim calcmode="lin" valueType="num">
                                      <p:cBhvr additive="base">
                                        <p:cTn id="153" dur="3000"/>
                                        <p:tgtEl>
                                          <p:spTgt spid="17"/>
                                        </p:tgtEl>
                                        <p:attrNameLst>
                                          <p:attrName>ppt_x</p:attrName>
                                        </p:attrNameLst>
                                      </p:cBhvr>
                                      <p:tavLst>
                                        <p:tav tm="0">
                                          <p:val>
                                            <p:strVal val="ppt_x"/>
                                          </p:val>
                                        </p:tav>
                                        <p:tav tm="100000">
                                          <p:val>
                                            <p:strVal val="0-ppt_w/2"/>
                                          </p:val>
                                        </p:tav>
                                      </p:tavLst>
                                    </p:anim>
                                    <p:anim calcmode="lin" valueType="num">
                                      <p:cBhvr additive="base">
                                        <p:cTn id="154" dur="3000"/>
                                        <p:tgtEl>
                                          <p:spTgt spid="17"/>
                                        </p:tgtEl>
                                        <p:attrNameLst>
                                          <p:attrName>ppt_y</p:attrName>
                                        </p:attrNameLst>
                                      </p:cBhvr>
                                      <p:tavLst>
                                        <p:tav tm="0">
                                          <p:val>
                                            <p:strVal val="ppt_y"/>
                                          </p:val>
                                        </p:tav>
                                        <p:tav tm="100000">
                                          <p:val>
                                            <p:strVal val="0-ppt_h/2"/>
                                          </p:val>
                                        </p:tav>
                                      </p:tavLst>
                                    </p:anim>
                                    <p:set>
                                      <p:cBhvr>
                                        <p:cTn id="155" dur="1" fill="hold">
                                          <p:stCondLst>
                                            <p:cond delay="2999"/>
                                          </p:stCondLst>
                                        </p:cTn>
                                        <p:tgtEl>
                                          <p:spTgt spid="17"/>
                                        </p:tgtEl>
                                        <p:attrNameLst>
                                          <p:attrName>style.visibility</p:attrName>
                                        </p:attrNameLst>
                                      </p:cBhvr>
                                      <p:to>
                                        <p:strVal val="hidden"/>
                                      </p:to>
                                    </p:set>
                                  </p:childTnLst>
                                </p:cTn>
                              </p:par>
                              <p:par>
                                <p:cTn id="156" presetID="2" presetClass="exit" presetSubtype="9" fill="hold" grpId="2" nodeType="withEffect">
                                  <p:stCondLst>
                                    <p:cond delay="0"/>
                                  </p:stCondLst>
                                  <p:childTnLst>
                                    <p:anim calcmode="lin" valueType="num">
                                      <p:cBhvr additive="base">
                                        <p:cTn id="157" dur="3000"/>
                                        <p:tgtEl>
                                          <p:spTgt spid="19"/>
                                        </p:tgtEl>
                                        <p:attrNameLst>
                                          <p:attrName>ppt_x</p:attrName>
                                        </p:attrNameLst>
                                      </p:cBhvr>
                                      <p:tavLst>
                                        <p:tav tm="0">
                                          <p:val>
                                            <p:strVal val="ppt_x"/>
                                          </p:val>
                                        </p:tav>
                                        <p:tav tm="100000">
                                          <p:val>
                                            <p:strVal val="0-ppt_w/2"/>
                                          </p:val>
                                        </p:tav>
                                      </p:tavLst>
                                    </p:anim>
                                    <p:anim calcmode="lin" valueType="num">
                                      <p:cBhvr additive="base">
                                        <p:cTn id="158" dur="3000"/>
                                        <p:tgtEl>
                                          <p:spTgt spid="19"/>
                                        </p:tgtEl>
                                        <p:attrNameLst>
                                          <p:attrName>ppt_y</p:attrName>
                                        </p:attrNameLst>
                                      </p:cBhvr>
                                      <p:tavLst>
                                        <p:tav tm="0">
                                          <p:val>
                                            <p:strVal val="ppt_y"/>
                                          </p:val>
                                        </p:tav>
                                        <p:tav tm="100000">
                                          <p:val>
                                            <p:strVal val="0-ppt_h/2"/>
                                          </p:val>
                                        </p:tav>
                                      </p:tavLst>
                                    </p:anim>
                                    <p:set>
                                      <p:cBhvr>
                                        <p:cTn id="159" dur="1" fill="hold">
                                          <p:stCondLst>
                                            <p:cond delay="2999"/>
                                          </p:stCondLst>
                                        </p:cTn>
                                        <p:tgtEl>
                                          <p:spTgt spid="19"/>
                                        </p:tgtEl>
                                        <p:attrNameLst>
                                          <p:attrName>style.visibility</p:attrName>
                                        </p:attrNameLst>
                                      </p:cBhvr>
                                      <p:to>
                                        <p:strVal val="hidden"/>
                                      </p:to>
                                    </p:set>
                                  </p:childTnLst>
                                </p:cTn>
                              </p:par>
                              <p:par>
                                <p:cTn id="160" presetID="16" presetClass="exit" presetSubtype="42" fill="hold" grpId="3" nodeType="withEffect">
                                  <p:stCondLst>
                                    <p:cond delay="0"/>
                                  </p:stCondLst>
                                  <p:childTnLst>
                                    <p:animEffect transition="out" filter="barn(outHorizontal)">
                                      <p:cBhvr>
                                        <p:cTn id="161" dur="3000"/>
                                        <p:tgtEl>
                                          <p:spTgt spid="7"/>
                                        </p:tgtEl>
                                      </p:cBhvr>
                                    </p:animEffect>
                                    <p:set>
                                      <p:cBhvr>
                                        <p:cTn id="162" dur="1" fill="hold">
                                          <p:stCondLst>
                                            <p:cond delay="2999"/>
                                          </p:stCondLst>
                                        </p:cTn>
                                        <p:tgtEl>
                                          <p:spTgt spid="7"/>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8"/>
                                        </p:tgtEl>
                                      </p:cBhvr>
                                    </p:animEffect>
                                    <p:set>
                                      <p:cBhvr>
                                        <p:cTn id="165" dur="1" fill="hold">
                                          <p:stCondLst>
                                            <p:cond delay="2999"/>
                                          </p:stCondLst>
                                        </p:cTn>
                                        <p:tgtEl>
                                          <p:spTgt spid="8"/>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11"/>
                                        </p:tgtEl>
                                      </p:cBhvr>
                                    </p:animEffect>
                                    <p:set>
                                      <p:cBhvr>
                                        <p:cTn id="168" dur="1" fill="hold">
                                          <p:stCondLst>
                                            <p:cond delay="2999"/>
                                          </p:stCondLst>
                                        </p:cTn>
                                        <p:tgtEl>
                                          <p:spTgt spid="11"/>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2"/>
                                        </p:tgtEl>
                                      </p:cBhvr>
                                    </p:animEffect>
                                    <p:set>
                                      <p:cBhvr>
                                        <p:cTn id="171" dur="1" fill="hold">
                                          <p:stCondLst>
                                            <p:cond delay="2999"/>
                                          </p:stCondLst>
                                        </p:cTn>
                                        <p:tgtEl>
                                          <p:spTgt spid="12"/>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4"/>
                                        </p:tgtEl>
                                      </p:cBhvr>
                                    </p:animEffect>
                                    <p:set>
                                      <p:cBhvr>
                                        <p:cTn id="174" dur="1" fill="hold">
                                          <p:stCondLst>
                                            <p:cond delay="2999"/>
                                          </p:stCondLst>
                                        </p:cTn>
                                        <p:tgtEl>
                                          <p:spTgt spid="14"/>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6"/>
                                        </p:tgtEl>
                                      </p:cBhvr>
                                    </p:animEffect>
                                    <p:set>
                                      <p:cBhvr>
                                        <p:cTn id="177" dur="1" fill="hold">
                                          <p:stCondLst>
                                            <p:cond delay="2999"/>
                                          </p:stCondLst>
                                        </p:cTn>
                                        <p:tgtEl>
                                          <p:spTgt spid="16"/>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8"/>
                                        </p:tgtEl>
                                      </p:cBhvr>
                                    </p:animEffect>
                                    <p:set>
                                      <p:cBhvr>
                                        <p:cTn id="180" dur="1" fill="hold">
                                          <p:stCondLst>
                                            <p:cond delay="2999"/>
                                          </p:stCondLst>
                                        </p:cTn>
                                        <p:tgtEl>
                                          <p:spTgt spid="18"/>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6"/>
                                        </p:tgtEl>
                                      </p:cBhvr>
                                    </p:animEffect>
                                    <p:set>
                                      <p:cBhvr>
                                        <p:cTn id="183" dur="1" fill="hold">
                                          <p:stCondLst>
                                            <p:cond delay="2999"/>
                                          </p:stCondLst>
                                        </p:cTn>
                                        <p:tgtEl>
                                          <p:spTgt spid="6"/>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9"/>
                                        </p:tgtEl>
                                      </p:cBhvr>
                                    </p:animEffect>
                                    <p:set>
                                      <p:cBhvr>
                                        <p:cTn id="186" dur="1" fill="hold">
                                          <p:stCondLst>
                                            <p:cond delay="2999"/>
                                          </p:stCondLst>
                                        </p:cTn>
                                        <p:tgtEl>
                                          <p:spTgt spid="9"/>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10"/>
                                        </p:tgtEl>
                                      </p:cBhvr>
                                    </p:animEffect>
                                    <p:set>
                                      <p:cBhvr>
                                        <p:cTn id="189" dur="1" fill="hold">
                                          <p:stCondLst>
                                            <p:cond delay="2999"/>
                                          </p:stCondLst>
                                        </p:cTn>
                                        <p:tgtEl>
                                          <p:spTgt spid="10"/>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3"/>
                                        </p:tgtEl>
                                      </p:cBhvr>
                                    </p:animEffect>
                                    <p:set>
                                      <p:cBhvr>
                                        <p:cTn id="192" dur="1" fill="hold">
                                          <p:stCondLst>
                                            <p:cond delay="2999"/>
                                          </p:stCondLst>
                                        </p:cTn>
                                        <p:tgtEl>
                                          <p:spTgt spid="13"/>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7"/>
                                        </p:tgtEl>
                                      </p:cBhvr>
                                    </p:animEffect>
                                    <p:set>
                                      <p:cBhvr>
                                        <p:cTn id="198" dur="1" fill="hold">
                                          <p:stCondLst>
                                            <p:cond delay="2999"/>
                                          </p:stCondLst>
                                        </p:cTn>
                                        <p:tgtEl>
                                          <p:spTgt spid="17"/>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9"/>
                                        </p:tgtEl>
                                      </p:cBhvr>
                                    </p:animEffect>
                                    <p:set>
                                      <p:cBhvr>
                                        <p:cTn id="201" dur="1" fill="hold">
                                          <p:stCondLst>
                                            <p:cond delay="2999"/>
                                          </p:stCondLst>
                                        </p:cTn>
                                        <p:tgtEl>
                                          <p:spTgt spid="19"/>
                                        </p:tgtEl>
                                        <p:attrNameLst>
                                          <p:attrName>style.visibility</p:attrName>
                                        </p:attrNameLst>
                                      </p:cBhvr>
                                      <p:to>
                                        <p:strVal val="hidden"/>
                                      </p:to>
                                    </p:set>
                                  </p:childTnLst>
                                </p:cTn>
                              </p:par>
                              <p:par>
                                <p:cTn id="202" presetID="17" presetClass="entr" presetSubtype="10" fill="hold" nodeType="withEffect">
                                  <p:stCondLst>
                                    <p:cond delay="0"/>
                                  </p:stCondLst>
                                  <p:childTnLst>
                                    <p:set>
                                      <p:cBhvr>
                                        <p:cTn id="203" dur="1" fill="hold">
                                          <p:stCondLst>
                                            <p:cond delay="0"/>
                                          </p:stCondLst>
                                        </p:cTn>
                                        <p:tgtEl>
                                          <p:spTgt spid="20"/>
                                        </p:tgtEl>
                                        <p:attrNameLst>
                                          <p:attrName>style.visibility</p:attrName>
                                        </p:attrNameLst>
                                      </p:cBhvr>
                                      <p:to>
                                        <p:strVal val="visible"/>
                                      </p:to>
                                    </p:set>
                                    <p:anim calcmode="lin" valueType="num">
                                      <p:cBhvr>
                                        <p:cTn id="204" dur="3000" fill="hold"/>
                                        <p:tgtEl>
                                          <p:spTgt spid="20"/>
                                        </p:tgtEl>
                                        <p:attrNameLst>
                                          <p:attrName>ppt_w</p:attrName>
                                        </p:attrNameLst>
                                      </p:cBhvr>
                                      <p:tavLst>
                                        <p:tav tm="0">
                                          <p:val>
                                            <p:fltVal val="0"/>
                                          </p:val>
                                        </p:tav>
                                        <p:tav tm="100000">
                                          <p:val>
                                            <p:strVal val="#ppt_w"/>
                                          </p:val>
                                        </p:tav>
                                      </p:tavLst>
                                    </p:anim>
                                    <p:anim calcmode="lin" valueType="num">
                                      <p:cBhvr>
                                        <p:cTn id="205" dur="3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5122" name="Picture 2" descr="C:\Documents and Settings\Jose Luis\Escritorio\giphy (1).gif"/>
          <p:cNvPicPr>
            <a:picLocks noChangeAspect="1" noChangeArrowheads="1" noCrop="1"/>
          </p:cNvPicPr>
          <p:nvPr/>
        </p:nvPicPr>
        <p:blipFill>
          <a:blip r:embed="rId2"/>
          <a:srcRect/>
          <a:stretch>
            <a:fillRect/>
          </a:stretch>
        </p:blipFill>
        <p:spPr bwMode="auto">
          <a:xfrm>
            <a:off x="-1" y="-4214843"/>
            <a:ext cx="11269664" cy="10564054"/>
          </a:xfrm>
          <a:prstGeom prst="rect">
            <a:avLst/>
          </a:prstGeom>
          <a:noFill/>
        </p:spPr>
      </p:pic>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static3.abc.es/Media/201305/21/barceloneta-playa-barcelona--644x362.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25065" y="-94735"/>
            <a:ext cx="11442622" cy="6432035"/>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Rectángulo"/>
          <p:cNvSpPr/>
          <p:nvPr/>
        </p:nvSpPr>
        <p:spPr>
          <a:xfrm>
            <a:off x="234231" y="144314"/>
            <a:ext cx="1591398" cy="369332"/>
          </a:xfrm>
          <a:prstGeom prst="rect">
            <a:avLst/>
          </a:prstGeom>
        </p:spPr>
        <p:txBody>
          <a:bodyPr wrap="none">
            <a:spAutoFit/>
          </a:bodyPr>
          <a:lstStyle/>
          <a:p>
            <a:r>
              <a:rPr lang="es-ES" b="1" dirty="0"/>
              <a:t>La Barceloneta</a:t>
            </a:r>
          </a:p>
        </p:txBody>
      </p:sp>
    </p:spTree>
    <p:extLst>
      <p:ext uri="{BB962C8B-B14F-4D97-AF65-F5344CB8AC3E}">
        <p14:creationId xmlns="" xmlns:p14="http://schemas.microsoft.com/office/powerpoint/2010/main" val="1310533359"/>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Documents and Settings\Jose Luis\Escritorio\img_agarcia_20180528-193923_imagenes_lv_propias_agarcia_vell_2-kbYG-U453204751700GND-992x558@LaVanguardia-Web.jpg"/>
          <p:cNvPicPr>
            <a:picLocks noChangeAspect="1" noChangeArrowheads="1"/>
          </p:cNvPicPr>
          <p:nvPr/>
        </p:nvPicPr>
        <p:blipFill>
          <a:blip r:embed="rId2"/>
          <a:srcRect/>
          <a:stretch>
            <a:fillRect/>
          </a:stretch>
        </p:blipFill>
        <p:spPr bwMode="auto">
          <a:xfrm>
            <a:off x="0" y="0"/>
            <a:ext cx="11269663" cy="6337300"/>
          </a:xfrm>
          <a:prstGeom prst="rect">
            <a:avLst/>
          </a:prstGeom>
          <a:noFill/>
        </p:spPr>
      </p:pic>
      <p:sp>
        <p:nvSpPr>
          <p:cNvPr id="3" name="2 Rectángulo"/>
          <p:cNvSpPr/>
          <p:nvPr/>
        </p:nvSpPr>
        <p:spPr>
          <a:xfrm>
            <a:off x="205543" y="239692"/>
            <a:ext cx="1644296" cy="369332"/>
          </a:xfrm>
          <a:prstGeom prst="rect">
            <a:avLst/>
          </a:prstGeom>
        </p:spPr>
        <p:txBody>
          <a:bodyPr wrap="none">
            <a:spAutoFit/>
          </a:bodyPr>
          <a:lstStyle/>
          <a:p>
            <a:r>
              <a:rPr lang="es-ES" b="1" dirty="0" smtClean="0"/>
              <a:t>La Barceloneta </a:t>
            </a:r>
            <a:endParaRPr lang="es-ES" dirty="0"/>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623" y="0"/>
            <a:ext cx="11402094" cy="643851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205543" y="168254"/>
            <a:ext cx="1644296" cy="369332"/>
          </a:xfrm>
          <a:prstGeom prst="rect">
            <a:avLst/>
          </a:prstGeom>
        </p:spPr>
        <p:txBody>
          <a:bodyPr wrap="none">
            <a:spAutoFit/>
          </a:bodyPr>
          <a:lstStyle/>
          <a:p>
            <a:r>
              <a:rPr lang="es-ES" b="1" dirty="0" smtClean="0"/>
              <a:t>La Barceloneta </a:t>
            </a:r>
            <a:endParaRPr lang="es-ES" dirty="0"/>
          </a:p>
        </p:txBody>
      </p:sp>
    </p:spTree>
    <p:extLst>
      <p:ext uri="{BB962C8B-B14F-4D97-AF65-F5344CB8AC3E}">
        <p14:creationId xmlns="" xmlns:p14="http://schemas.microsoft.com/office/powerpoint/2010/main" val="1008712454"/>
      </p:ext>
    </p:extLst>
  </p:cSld>
  <p:clrMapOvr>
    <a:masterClrMapping/>
  </p:clrMapOvr>
  <p:transition spd="slow" advTm="8000">
    <p:checker/>
    <p:sndAc>
      <p:stSnd>
        <p:snd r:embed="rId2" name="FormulaV-Vacacionesdeverano.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174" y="0"/>
            <a:ext cx="11272837" cy="63404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705873" y="1668452"/>
            <a:ext cx="7603364" cy="3477875"/>
          </a:xfrm>
          <a:prstGeom prst="rect">
            <a:avLst/>
          </a:prstGeom>
        </p:spPr>
        <p:txBody>
          <a:bodyPr wrap="square">
            <a:spAutoFit/>
          </a:bodyPr>
          <a:lstStyle/>
          <a:p>
            <a:r>
              <a:rPr lang="es-ES" sz="2000" b="1" dirty="0"/>
              <a:t>Situada en el corazón de Barcelona, esta es la playa más antigua y conocida de la Ciudad Condal, y por ende, la más frecuentada. Está ubicada en el barrio que lleva su mismo nombre, consta de 1.100 metros de largo y 89 de ancho, y está perfectamente integrada en el entorno urbano. Forma parte de la ruta de cualquier turista, como una autopista que nos lleva de una zona de la </a:t>
            </a:r>
            <a:r>
              <a:rPr lang="es-ES" sz="2000" b="1" dirty="0" smtClean="0"/>
              <a:t>ciudad </a:t>
            </a:r>
            <a:r>
              <a:rPr lang="es-ES" sz="2000" b="1" dirty="0"/>
              <a:t>a otra. Por el paseo marítimo abunda la actividad deportiva en patines, bicicleta o corriendo, y, en el arenal, incluso hay una zona nudista, además varias pistas de </a:t>
            </a:r>
            <a:r>
              <a:rPr lang="es-ES" sz="2000" b="1" dirty="0" err="1"/>
              <a:t>voley</a:t>
            </a:r>
            <a:r>
              <a:rPr lang="es-ES" sz="2000" b="1" dirty="0"/>
              <a:t> playa, áreas de juegos infantiles, mesa de ping-pong, una zona de gimnasia y un servicio de «</a:t>
            </a:r>
            <a:r>
              <a:rPr lang="es-ES" sz="2000" b="1" dirty="0" err="1"/>
              <a:t>biblio</a:t>
            </a:r>
            <a:r>
              <a:rPr lang="es-ES" sz="2000" b="1" dirty="0"/>
              <a:t>-playa». La animación multicultural está asegurada.</a:t>
            </a:r>
          </a:p>
        </p:txBody>
      </p:sp>
      <p:pic>
        <p:nvPicPr>
          <p:cNvPr id="6" name="Picture 2" descr="E:\formas montar\2cxx0f8.gif"/>
          <p:cNvPicPr>
            <a:picLocks noChangeAspect="1" noChangeArrowheads="1" noCrop="1"/>
          </p:cNvPicPr>
          <p:nvPr/>
        </p:nvPicPr>
        <p:blipFill>
          <a:blip r:embed="rId3" cstate="print"/>
          <a:srcRect/>
          <a:stretch>
            <a:fillRect/>
          </a:stretch>
        </p:blipFill>
        <p:spPr bwMode="auto">
          <a:xfrm>
            <a:off x="491295" y="4985258"/>
            <a:ext cx="1439842" cy="1019534"/>
          </a:xfrm>
          <a:prstGeom prst="rect">
            <a:avLst/>
          </a:prstGeom>
          <a:noFill/>
        </p:spPr>
      </p:pic>
    </p:spTree>
    <p:extLst>
      <p:ext uri="{BB962C8B-B14F-4D97-AF65-F5344CB8AC3E}">
        <p14:creationId xmlns="" xmlns:p14="http://schemas.microsoft.com/office/powerpoint/2010/main" val="1532883141"/>
      </p:ext>
    </p:extLst>
  </p:cSld>
  <p:clrMapOvr>
    <a:masterClrMapping/>
  </p:clrMapOvr>
  <p:transition spd="slow" advTm="33000">
    <p:check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playa de Ses Illetes en Formentera, Islas Baleares"/>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97817" y="-15726"/>
            <a:ext cx="11755511" cy="6657976"/>
          </a:xfrm>
          <a:prstGeom prst="rect">
            <a:avLst/>
          </a:prstGeom>
          <a:noFill/>
          <a:extLst>
            <a:ext uri="{909E8E84-426E-40DD-AFC4-6F175D3DCCD1}">
              <a14:hiddenFill xmlns="" xmlns:a14="http://schemas.microsoft.com/office/drawing/2010/main">
                <a:solidFill>
                  <a:srgbClr val="FFFFFF"/>
                </a:solidFill>
              </a14:hiddenFill>
            </a:ext>
          </a:extLst>
        </p:spPr>
      </p:pic>
      <p:sp>
        <p:nvSpPr>
          <p:cNvPr id="5" name="4 Marco"/>
          <p:cNvSpPr/>
          <p:nvPr/>
        </p:nvSpPr>
        <p:spPr>
          <a:xfrm>
            <a:off x="-16173" y="0"/>
            <a:ext cx="11269663" cy="990204"/>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rgbClr val="FF0000"/>
              </a:solidFill>
            </a:endParaRPr>
          </a:p>
        </p:txBody>
      </p:sp>
      <p:sp>
        <p:nvSpPr>
          <p:cNvPr id="6" name="5 Marco"/>
          <p:cNvSpPr/>
          <p:nvPr/>
        </p:nvSpPr>
        <p:spPr>
          <a:xfrm>
            <a:off x="2" y="1056218"/>
            <a:ext cx="11269663" cy="990204"/>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arco"/>
          <p:cNvSpPr/>
          <p:nvPr/>
        </p:nvSpPr>
        <p:spPr>
          <a:xfrm>
            <a:off x="2" y="2112434"/>
            <a:ext cx="11269663" cy="990204"/>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arco"/>
          <p:cNvSpPr/>
          <p:nvPr/>
        </p:nvSpPr>
        <p:spPr>
          <a:xfrm>
            <a:off x="2" y="3234664"/>
            <a:ext cx="11269663" cy="990202"/>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arco"/>
          <p:cNvSpPr/>
          <p:nvPr/>
        </p:nvSpPr>
        <p:spPr>
          <a:xfrm>
            <a:off x="2" y="4290882"/>
            <a:ext cx="11269663" cy="990202"/>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9 Marco"/>
          <p:cNvSpPr/>
          <p:nvPr/>
        </p:nvSpPr>
        <p:spPr>
          <a:xfrm>
            <a:off x="2" y="5347098"/>
            <a:ext cx="11269663" cy="990202"/>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0" fill="hold"/>
                                        <p:tgtEl>
                                          <p:spTgt spid="12"/>
                                        </p:tgtEl>
                                        <p:attrNameLst>
                                          <p:attrName>ppt_w</p:attrName>
                                        </p:attrNameLst>
                                      </p:cBhvr>
                                      <p:tavLst>
                                        <p:tav tm="0">
                                          <p:val>
                                            <p:fltVal val="0"/>
                                          </p:val>
                                        </p:tav>
                                        <p:tav tm="100000">
                                          <p:val>
                                            <p:strVal val="#ppt_w"/>
                                          </p:val>
                                        </p:tav>
                                      </p:tavLst>
                                    </p:anim>
                                    <p:anim calcmode="lin" valueType="num">
                                      <p:cBhvr>
                                        <p:cTn id="26" dur="3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Playa de la Victoria, en CÃ¡diz"/>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1228" y="0"/>
            <a:ext cx="11529763" cy="6481018"/>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Rectángulo"/>
          <p:cNvSpPr/>
          <p:nvPr/>
        </p:nvSpPr>
        <p:spPr>
          <a:xfrm>
            <a:off x="80745" y="288330"/>
            <a:ext cx="2661049" cy="369332"/>
          </a:xfrm>
          <a:prstGeom prst="rect">
            <a:avLst/>
          </a:prstGeom>
        </p:spPr>
        <p:txBody>
          <a:bodyPr wrap="none">
            <a:spAutoFit/>
          </a:bodyPr>
          <a:lstStyle/>
          <a:p>
            <a:r>
              <a:rPr lang="es-ES" b="1" dirty="0"/>
              <a:t>Playa de La Victoria</a:t>
            </a:r>
            <a:r>
              <a:rPr lang="es-ES" dirty="0"/>
              <a:t>, </a:t>
            </a:r>
            <a:r>
              <a:rPr lang="es-ES" b="1" dirty="0"/>
              <a:t>Cádiz</a:t>
            </a:r>
          </a:p>
        </p:txBody>
      </p:sp>
    </p:spTree>
    <p:extLst>
      <p:ext uri="{BB962C8B-B14F-4D97-AF65-F5344CB8AC3E}">
        <p14:creationId xmlns="" xmlns:p14="http://schemas.microsoft.com/office/powerpoint/2010/main" val="108874445"/>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esultado de imagen de Playa de La Victoria, CÃ¡diz"/>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 y="0"/>
            <a:ext cx="11269664" cy="6552738"/>
          </a:xfrm>
          <a:prstGeom prst="rect">
            <a:avLst/>
          </a:prstGeom>
          <a:noFill/>
          <a:extLst>
            <a:ext uri="{909E8E84-426E-40DD-AFC4-6F175D3DCCD1}">
              <a14:hiddenFill xmlns="" xmlns:a14="http://schemas.microsoft.com/office/drawing/2010/main">
                <a:solidFill>
                  <a:srgbClr val="FFFFFF"/>
                </a:solidFill>
              </a14:hiddenFill>
            </a:ext>
          </a:extLst>
        </p:spPr>
      </p:pic>
      <p:sp>
        <p:nvSpPr>
          <p:cNvPr id="3" name="2 Rectángulo"/>
          <p:cNvSpPr/>
          <p:nvPr/>
        </p:nvSpPr>
        <p:spPr>
          <a:xfrm>
            <a:off x="276981" y="311130"/>
            <a:ext cx="2661049" cy="369332"/>
          </a:xfrm>
          <a:prstGeom prst="rect">
            <a:avLst/>
          </a:prstGeom>
        </p:spPr>
        <p:txBody>
          <a:bodyPr wrap="none">
            <a:spAutoFit/>
          </a:bodyPr>
          <a:lstStyle/>
          <a:p>
            <a:r>
              <a:rPr lang="es-ES" b="1" dirty="0" smtClean="0"/>
              <a:t>Playa de La Victoria</a:t>
            </a:r>
            <a:r>
              <a:rPr lang="es-ES" dirty="0" smtClean="0"/>
              <a:t>, </a:t>
            </a:r>
            <a:r>
              <a:rPr lang="es-ES" b="1" dirty="0" smtClean="0"/>
              <a:t>Cádiz</a:t>
            </a:r>
            <a:endParaRPr lang="es-ES" b="1" dirty="0"/>
          </a:p>
        </p:txBody>
      </p:sp>
    </p:spTree>
    <p:extLst>
      <p:ext uri="{BB962C8B-B14F-4D97-AF65-F5344CB8AC3E}">
        <p14:creationId xmlns="" xmlns:p14="http://schemas.microsoft.com/office/powerpoint/2010/main" val="1996627904"/>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Documents and Settings\Jose Luis\Escritorio\1530358604_218531_1530358682_noticia_normal.jpg"/>
          <p:cNvPicPr>
            <a:picLocks noChangeAspect="1" noChangeArrowheads="1"/>
          </p:cNvPicPr>
          <p:nvPr/>
        </p:nvPicPr>
        <p:blipFill>
          <a:blip r:embed="rId2"/>
          <a:srcRect/>
          <a:stretch>
            <a:fillRect/>
          </a:stretch>
        </p:blipFill>
        <p:spPr bwMode="auto">
          <a:xfrm>
            <a:off x="-1" y="0"/>
            <a:ext cx="11269663" cy="6337300"/>
          </a:xfrm>
          <a:prstGeom prst="rect">
            <a:avLst/>
          </a:prstGeom>
          <a:noFill/>
        </p:spPr>
      </p:pic>
      <p:sp>
        <p:nvSpPr>
          <p:cNvPr id="3" name="2 Rectángulo"/>
          <p:cNvSpPr/>
          <p:nvPr/>
        </p:nvSpPr>
        <p:spPr>
          <a:xfrm>
            <a:off x="348419" y="168254"/>
            <a:ext cx="2661049" cy="369332"/>
          </a:xfrm>
          <a:prstGeom prst="rect">
            <a:avLst/>
          </a:prstGeom>
        </p:spPr>
        <p:txBody>
          <a:bodyPr wrap="none">
            <a:spAutoFit/>
          </a:bodyPr>
          <a:lstStyle/>
          <a:p>
            <a:r>
              <a:rPr lang="es-ES" b="1" dirty="0" smtClean="0"/>
              <a:t>Playa de La Victoria</a:t>
            </a:r>
            <a:r>
              <a:rPr lang="es-ES" dirty="0" smtClean="0"/>
              <a:t>, </a:t>
            </a:r>
            <a:r>
              <a:rPr lang="es-ES" b="1" dirty="0" smtClean="0"/>
              <a:t>Cádiz</a:t>
            </a:r>
            <a:endParaRPr lang="es-ES" b="1" dirty="0"/>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3175"/>
            <a:ext cx="11272837" cy="63404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705873" y="1168386"/>
            <a:ext cx="7960554" cy="3970318"/>
          </a:xfrm>
          <a:prstGeom prst="rect">
            <a:avLst/>
          </a:prstGeom>
        </p:spPr>
        <p:txBody>
          <a:bodyPr wrap="square">
            <a:spAutoFit/>
          </a:bodyPr>
          <a:lstStyle/>
          <a:p>
            <a:r>
              <a:rPr lang="es-ES" b="1" dirty="0" smtClean="0"/>
              <a:t>Se trata de una de las muchas zonas imprescindibles de Cádiz, no por las incontables opiniones que lo corroboran, sino por el hecho de que ya son varios los años que La Victoria lleva recibiendo la distintiva bandera azul. Esta playa tiene una longitud apreciable (3.000 metros), así como una anchura de 200 metros, lo que la convierte en una de las más grandes de nuestro país.</a:t>
            </a:r>
          </a:p>
          <a:p>
            <a:endParaRPr lang="es-ES" b="1" dirty="0" smtClean="0"/>
          </a:p>
          <a:p>
            <a:r>
              <a:rPr lang="es-ES" b="1" dirty="0" smtClean="0"/>
              <a:t>La Victoria limita al norte con la playa de Santa María del Mar y, al sur, con Cortadura, conocida por su característico cordón </a:t>
            </a:r>
            <a:r>
              <a:rPr lang="es-ES" b="1" dirty="0" err="1" smtClean="0"/>
              <a:t>dunar</a:t>
            </a:r>
            <a:r>
              <a:rPr lang="es-ES" b="1" dirty="0" smtClean="0"/>
              <a:t> y considerada por ser la única playa «virgen» del término municipal de Cádiz.</a:t>
            </a:r>
          </a:p>
          <a:p>
            <a:endParaRPr lang="es-ES" b="1" dirty="0" smtClean="0"/>
          </a:p>
          <a:p>
            <a:r>
              <a:rPr lang="es-ES" b="1" dirty="0" smtClean="0"/>
              <a:t>En temporada estival su grado de ocupación es bastante alto, sobre todo en agosto cuando, además, tiene lugar la tradicional barbacoa que los gaditanos celebran en sus arenas para conmemorar el futbolístico Torreo Carranza, un evento indispensable si acudes con amigos</a:t>
            </a:r>
            <a:endParaRPr lang="es-ES" b="1" dirty="0"/>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491295" y="4985258"/>
            <a:ext cx="1439842" cy="1019534"/>
          </a:xfrm>
          <a:prstGeom prst="rect">
            <a:avLst/>
          </a:prstGeom>
          <a:noFill/>
        </p:spPr>
      </p:pic>
    </p:spTree>
    <p:extLst>
      <p:ext uri="{BB962C8B-B14F-4D97-AF65-F5344CB8AC3E}">
        <p14:creationId xmlns="" xmlns:p14="http://schemas.microsoft.com/office/powerpoint/2010/main" val="776765879"/>
      </p:ext>
    </p:extLst>
  </p:cSld>
  <p:clrMapOvr>
    <a:masterClrMapping/>
  </p:clrMapOvr>
  <p:transition spd="slow" advTm="39000">
    <p:checke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playa de Ses Illetes en Formentera, Islas Baleares"/>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97817" y="-15726"/>
            <a:ext cx="11755511" cy="6657976"/>
          </a:xfrm>
          <a:prstGeom prst="rect">
            <a:avLst/>
          </a:prstGeom>
          <a:noFill/>
          <a:extLst>
            <a:ext uri="{909E8E84-426E-40DD-AFC4-6F175D3DCCD1}">
              <a14:hiddenFill xmlns="" xmlns:a14="http://schemas.microsoft.com/office/drawing/2010/main">
                <a:solidFill>
                  <a:srgbClr val="FFFFFF"/>
                </a:solidFill>
              </a14:hiddenFill>
            </a:ext>
          </a:extLst>
        </p:spPr>
      </p:pic>
      <p:sp>
        <p:nvSpPr>
          <p:cNvPr id="5" name="4 Marco"/>
          <p:cNvSpPr/>
          <p:nvPr/>
        </p:nvSpPr>
        <p:spPr>
          <a:xfrm>
            <a:off x="-16173" y="0"/>
            <a:ext cx="11269663" cy="990204"/>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rgbClr val="FF0000"/>
              </a:solidFill>
            </a:endParaRPr>
          </a:p>
        </p:txBody>
      </p:sp>
      <p:sp>
        <p:nvSpPr>
          <p:cNvPr id="6" name="5 Marco"/>
          <p:cNvSpPr/>
          <p:nvPr/>
        </p:nvSpPr>
        <p:spPr>
          <a:xfrm>
            <a:off x="2" y="1056218"/>
            <a:ext cx="11269663" cy="990204"/>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arco"/>
          <p:cNvSpPr/>
          <p:nvPr/>
        </p:nvSpPr>
        <p:spPr>
          <a:xfrm>
            <a:off x="2" y="2112434"/>
            <a:ext cx="11269663" cy="990204"/>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arco"/>
          <p:cNvSpPr/>
          <p:nvPr/>
        </p:nvSpPr>
        <p:spPr>
          <a:xfrm>
            <a:off x="2" y="3234664"/>
            <a:ext cx="11269663" cy="990202"/>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arco"/>
          <p:cNvSpPr/>
          <p:nvPr/>
        </p:nvSpPr>
        <p:spPr>
          <a:xfrm>
            <a:off x="2" y="4290882"/>
            <a:ext cx="11269663" cy="990202"/>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9 Marco"/>
          <p:cNvSpPr/>
          <p:nvPr/>
        </p:nvSpPr>
        <p:spPr>
          <a:xfrm>
            <a:off x="2" y="5347098"/>
            <a:ext cx="11269663" cy="990202"/>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0" fill="hold"/>
                                        <p:tgtEl>
                                          <p:spTgt spid="12"/>
                                        </p:tgtEl>
                                        <p:attrNameLst>
                                          <p:attrName>ppt_w</p:attrName>
                                        </p:attrNameLst>
                                      </p:cBhvr>
                                      <p:tavLst>
                                        <p:tav tm="0">
                                          <p:val>
                                            <p:fltVal val="0"/>
                                          </p:val>
                                        </p:tav>
                                        <p:tav tm="100000">
                                          <p:val>
                                            <p:strVal val="#ppt_w"/>
                                          </p:val>
                                        </p:tav>
                                      </p:tavLst>
                                    </p:anim>
                                    <p:anim calcmode="lin" valueType="num">
                                      <p:cBhvr>
                                        <p:cTn id="26" dur="3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Documents and Settings\Jose Luis\Escritorio\giphy.gif"/>
          <p:cNvPicPr>
            <a:picLocks noChangeAspect="1" noChangeArrowheads="1" noCrop="1"/>
          </p:cNvPicPr>
          <p:nvPr/>
        </p:nvPicPr>
        <p:blipFill>
          <a:blip r:embed="rId2"/>
          <a:srcRect/>
          <a:stretch>
            <a:fillRect/>
          </a:stretch>
        </p:blipFill>
        <p:spPr bwMode="auto">
          <a:xfrm>
            <a:off x="-223085" y="-125373"/>
            <a:ext cx="11962718" cy="6723047"/>
          </a:xfrm>
          <a:prstGeom prst="rect">
            <a:avLst/>
          </a:prstGeom>
          <a:noFill/>
        </p:spPr>
      </p:pic>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48996387.jpg"/>
          <p:cNvPicPr>
            <a:picLocks noChangeAspect="1" noChangeArrowheads="1"/>
          </p:cNvPicPr>
          <p:nvPr/>
        </p:nvPicPr>
        <p:blipFill>
          <a:blip r:embed="rId3"/>
          <a:srcRect/>
          <a:stretch>
            <a:fillRect/>
          </a:stretch>
        </p:blipFill>
        <p:spPr bwMode="auto">
          <a:xfrm>
            <a:off x="-1" y="-1"/>
            <a:ext cx="11269664" cy="6372857"/>
          </a:xfrm>
          <a:prstGeom prst="rect">
            <a:avLst/>
          </a:prstGeom>
          <a:noFill/>
        </p:spPr>
      </p:pic>
      <p:sp>
        <p:nvSpPr>
          <p:cNvPr id="3" name="2 Rectángulo"/>
          <p:cNvSpPr/>
          <p:nvPr/>
        </p:nvSpPr>
        <p:spPr>
          <a:xfrm>
            <a:off x="1848617" y="311130"/>
            <a:ext cx="2180662" cy="369332"/>
          </a:xfrm>
          <a:prstGeom prst="rect">
            <a:avLst/>
          </a:prstGeom>
        </p:spPr>
        <p:txBody>
          <a:bodyPr wrap="none">
            <a:spAutoFit/>
          </a:bodyPr>
          <a:lstStyle/>
          <a:p>
            <a:r>
              <a:rPr lang="es-ES" b="1" dirty="0" smtClean="0"/>
              <a:t>El Postiguet Alicante </a:t>
            </a:r>
            <a:endParaRPr lang="es-ES" b="1" dirty="0"/>
          </a:p>
        </p:txBody>
      </p:sp>
    </p:spTree>
  </p:cSld>
  <p:clrMapOvr>
    <a:masterClrMapping/>
  </p:clrMapOvr>
  <p:transition spd="slow" advTm="8000">
    <p:checker/>
    <p:sndAc>
      <p:stSnd>
        <p:snd r:embed="rId2" name="mirando al mar - jorge sepúlveda.wav"/>
      </p:stSnd>
    </p:sndAc>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4015850207_6f0008eda1_z.jpg"/>
          <p:cNvPicPr>
            <a:picLocks noChangeAspect="1" noChangeArrowheads="1"/>
          </p:cNvPicPr>
          <p:nvPr/>
        </p:nvPicPr>
        <p:blipFill>
          <a:blip r:embed="rId2"/>
          <a:srcRect/>
          <a:stretch>
            <a:fillRect/>
          </a:stretch>
        </p:blipFill>
        <p:spPr bwMode="auto">
          <a:xfrm>
            <a:off x="-1" y="-1"/>
            <a:ext cx="11269664" cy="6440705"/>
          </a:xfrm>
          <a:prstGeom prst="rect">
            <a:avLst/>
          </a:prstGeom>
          <a:noFill/>
        </p:spPr>
      </p:pic>
      <p:sp>
        <p:nvSpPr>
          <p:cNvPr id="3" name="2 Rectángulo"/>
          <p:cNvSpPr/>
          <p:nvPr/>
        </p:nvSpPr>
        <p:spPr>
          <a:xfrm>
            <a:off x="491295" y="311130"/>
            <a:ext cx="2180662" cy="369332"/>
          </a:xfrm>
          <a:prstGeom prst="rect">
            <a:avLst/>
          </a:prstGeom>
        </p:spPr>
        <p:txBody>
          <a:bodyPr wrap="none">
            <a:spAutoFit/>
          </a:bodyPr>
          <a:lstStyle/>
          <a:p>
            <a:r>
              <a:rPr lang="es-ES" b="1" dirty="0" smtClean="0"/>
              <a:t>El Postiguet Alicante </a:t>
            </a:r>
            <a:endParaRPr lang="es-ES" b="1" dirty="0"/>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3175"/>
            <a:ext cx="11272837" cy="63404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4420385" y="1597014"/>
            <a:ext cx="5632450" cy="3477875"/>
          </a:xfrm>
          <a:prstGeom prst="rect">
            <a:avLst/>
          </a:prstGeom>
        </p:spPr>
        <p:txBody>
          <a:bodyPr>
            <a:spAutoFit/>
          </a:bodyPr>
          <a:lstStyle/>
          <a:p>
            <a:r>
              <a:rPr lang="es-ES" sz="2000" b="1" dirty="0" smtClean="0"/>
              <a:t>Alicante es una ciudad dinámica y animada, y las playas de la Costa Blanca son muy populares. La del Postiguet se encuentra a los pies del monte Benacantil y el castillo de Santa Bárbara, rodeada de casas en tonos amarillos y naranjas. A pocos kilómetros al norte se encuentra la playa de San Juan, la más conocida de Alicante gracias a su amplitud y variedad de chiringuitos. Un poco más lejos, pero dentro de la ciudad, hay un campo de golf de 18 hoyos. Un buen sitio para pasar la noche es el Bazán 16, a unos 10 minutos a pie de la playa.</a:t>
            </a:r>
            <a:endParaRPr lang="es-ES" sz="2000" b="1" dirty="0"/>
          </a:p>
        </p:txBody>
      </p:sp>
      <p:pic>
        <p:nvPicPr>
          <p:cNvPr id="7" name="Picture 2" descr="E:\formas montar\2cxx0f8.gif"/>
          <p:cNvPicPr>
            <a:picLocks noChangeAspect="1" noChangeArrowheads="1" noCrop="1"/>
          </p:cNvPicPr>
          <p:nvPr/>
        </p:nvPicPr>
        <p:blipFill>
          <a:blip r:embed="rId3" cstate="print"/>
          <a:srcRect/>
          <a:stretch>
            <a:fillRect/>
          </a:stretch>
        </p:blipFill>
        <p:spPr bwMode="auto">
          <a:xfrm>
            <a:off x="491295" y="4985258"/>
            <a:ext cx="1439842" cy="1019534"/>
          </a:xfrm>
          <a:prstGeom prst="rect">
            <a:avLst/>
          </a:prstGeom>
          <a:noFill/>
        </p:spPr>
      </p:pic>
    </p:spTree>
    <p:extLst>
      <p:ext uri="{BB962C8B-B14F-4D97-AF65-F5344CB8AC3E}">
        <p14:creationId xmlns="" xmlns:p14="http://schemas.microsoft.com/office/powerpoint/2010/main" val="776765879"/>
      </p:ext>
    </p:extLst>
  </p:cSld>
  <p:clrMapOvr>
    <a:masterClrMapping/>
  </p:clrMapOvr>
  <p:transition spd="slow" advTm="33000">
    <p:checke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playa de Ses Illetes en Formentera, Islas Baleares"/>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97817" y="-15726"/>
            <a:ext cx="11755511" cy="665797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5 Paralelogramo"/>
          <p:cNvSpPr/>
          <p:nvPr/>
        </p:nvSpPr>
        <p:spPr>
          <a:xfrm flipH="1">
            <a:off x="5810921" y="3960818"/>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Paralelogramo"/>
          <p:cNvSpPr/>
          <p:nvPr/>
        </p:nvSpPr>
        <p:spPr>
          <a:xfrm>
            <a:off x="0" y="3960818"/>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8" name="7 Paralelogramo"/>
          <p:cNvSpPr/>
          <p:nvPr/>
        </p:nvSpPr>
        <p:spPr>
          <a:xfrm>
            <a:off x="0" y="3498720"/>
            <a:ext cx="5458742" cy="2376482"/>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9" name="8 Paralelogramo"/>
          <p:cNvSpPr/>
          <p:nvPr/>
        </p:nvSpPr>
        <p:spPr>
          <a:xfrm flipH="1">
            <a:off x="5810921" y="3498720"/>
            <a:ext cx="5458742" cy="2376482"/>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0" name="9 Paralelogramo"/>
          <p:cNvSpPr/>
          <p:nvPr/>
        </p:nvSpPr>
        <p:spPr>
          <a:xfrm flipH="1">
            <a:off x="5810921" y="2904594"/>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1" name="10 Paralelogramo"/>
          <p:cNvSpPr/>
          <p:nvPr/>
        </p:nvSpPr>
        <p:spPr>
          <a:xfrm>
            <a:off x="0" y="2904594"/>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2" name="11 Paralelogramo"/>
          <p:cNvSpPr/>
          <p:nvPr/>
        </p:nvSpPr>
        <p:spPr>
          <a:xfrm>
            <a:off x="0" y="2244454"/>
            <a:ext cx="5458742" cy="2376482"/>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3" name="12 Paralelogramo"/>
          <p:cNvSpPr/>
          <p:nvPr/>
        </p:nvSpPr>
        <p:spPr>
          <a:xfrm flipH="1">
            <a:off x="5810921" y="2178440"/>
            <a:ext cx="5458742" cy="2376482"/>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4" name="13 Paralelogramo"/>
          <p:cNvSpPr/>
          <p:nvPr/>
        </p:nvSpPr>
        <p:spPr>
          <a:xfrm>
            <a:off x="0" y="1584313"/>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5" name="14 Paralelogramo"/>
          <p:cNvSpPr/>
          <p:nvPr/>
        </p:nvSpPr>
        <p:spPr>
          <a:xfrm flipH="1">
            <a:off x="5810921" y="1584313"/>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6" name="15 Paralelogramo"/>
          <p:cNvSpPr/>
          <p:nvPr/>
        </p:nvSpPr>
        <p:spPr>
          <a:xfrm>
            <a:off x="0" y="858160"/>
            <a:ext cx="5458742" cy="2376482"/>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7" name="16 Paralelogramo"/>
          <p:cNvSpPr/>
          <p:nvPr/>
        </p:nvSpPr>
        <p:spPr>
          <a:xfrm flipH="1">
            <a:off x="5810921" y="858160"/>
            <a:ext cx="5458742" cy="2376482"/>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8" name="17 Paralelogramo"/>
          <p:cNvSpPr/>
          <p:nvPr/>
        </p:nvSpPr>
        <p:spPr>
          <a:xfrm>
            <a:off x="0" y="264034"/>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9" name="18 Paralelogramo"/>
          <p:cNvSpPr/>
          <p:nvPr/>
        </p:nvSpPr>
        <p:spPr>
          <a:xfrm flipH="1">
            <a:off x="5810921" y="264034"/>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1+#ppt_w/2"/>
                                          </p:val>
                                        </p:tav>
                                        <p:tav tm="100000">
                                          <p:val>
                                            <p:strVal val="#ppt_x"/>
                                          </p:val>
                                        </p:tav>
                                      </p:tavLst>
                                    </p:anim>
                                    <p:anim calcmode="lin" valueType="num">
                                      <p:cBhvr additive="base">
                                        <p:cTn id="16" dur="3000" fill="hold"/>
                                        <p:tgtEl>
                                          <p:spTgt spid="11"/>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1+#ppt_w/2"/>
                                          </p:val>
                                        </p:tav>
                                        <p:tav tm="100000">
                                          <p:val>
                                            <p:strVal val="#ppt_x"/>
                                          </p:val>
                                        </p:tav>
                                      </p:tavLst>
                                    </p:anim>
                                    <p:anim calcmode="lin" valueType="num">
                                      <p:cBhvr additive="base">
                                        <p:cTn id="20" dur="3000" fill="hold"/>
                                        <p:tgtEl>
                                          <p:spTgt spid="12"/>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1+#ppt_w/2"/>
                                          </p:val>
                                        </p:tav>
                                        <p:tav tm="100000">
                                          <p:val>
                                            <p:strVal val="#ppt_x"/>
                                          </p:val>
                                        </p:tav>
                                      </p:tavLst>
                                    </p:anim>
                                    <p:anim calcmode="lin" valueType="num">
                                      <p:cBhvr additive="base">
                                        <p:cTn id="24" dur="3000" fill="hold"/>
                                        <p:tgtEl>
                                          <p:spTgt spid="14"/>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1+#ppt_w/2"/>
                                          </p:val>
                                        </p:tav>
                                        <p:tav tm="100000">
                                          <p:val>
                                            <p:strVal val="#ppt_x"/>
                                          </p:val>
                                        </p:tav>
                                      </p:tavLst>
                                    </p:anim>
                                    <p:anim calcmode="lin" valueType="num">
                                      <p:cBhvr additive="base">
                                        <p:cTn id="28" dur="3000" fill="hold"/>
                                        <p:tgtEl>
                                          <p:spTgt spid="16"/>
                                        </p:tgtEl>
                                        <p:attrNameLst>
                                          <p:attrName>ppt_y</p:attrName>
                                        </p:attrNameLst>
                                      </p:cBhvr>
                                      <p:tavLst>
                                        <p:tav tm="0">
                                          <p:val>
                                            <p:strVal val="0-#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1+#ppt_w/2"/>
                                          </p:val>
                                        </p:tav>
                                        <p:tav tm="100000">
                                          <p:val>
                                            <p:strVal val="#ppt_x"/>
                                          </p:val>
                                        </p:tav>
                                      </p:tavLst>
                                    </p:anim>
                                    <p:anim calcmode="lin" valueType="num">
                                      <p:cBhvr additive="base">
                                        <p:cTn id="32" dur="3000" fill="hold"/>
                                        <p:tgtEl>
                                          <p:spTgt spid="18"/>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3000" fill="hold"/>
                                        <p:tgtEl>
                                          <p:spTgt spid="9"/>
                                        </p:tgtEl>
                                        <p:attrNameLst>
                                          <p:attrName>ppt_x</p:attrName>
                                        </p:attrNameLst>
                                      </p:cBhvr>
                                      <p:tavLst>
                                        <p:tav tm="0">
                                          <p:val>
                                            <p:strVal val="0-#ppt_w/2"/>
                                          </p:val>
                                        </p:tav>
                                        <p:tav tm="100000">
                                          <p:val>
                                            <p:strVal val="#ppt_x"/>
                                          </p:val>
                                        </p:tav>
                                      </p:tavLst>
                                    </p:anim>
                                    <p:anim calcmode="lin" valueType="num">
                                      <p:cBhvr additive="base">
                                        <p:cTn id="40" dur="3000" fill="hold"/>
                                        <p:tgtEl>
                                          <p:spTgt spid="9"/>
                                        </p:tgtEl>
                                        <p:attrNameLst>
                                          <p:attrName>ppt_y</p:attrName>
                                        </p:attrNameLst>
                                      </p:cBhvr>
                                      <p:tavLst>
                                        <p:tav tm="0">
                                          <p:val>
                                            <p:strVal val="0-#ppt_h/2"/>
                                          </p:val>
                                        </p:tav>
                                        <p:tav tm="100000">
                                          <p:val>
                                            <p:strVal val="#ppt_y"/>
                                          </p:val>
                                        </p:tav>
                                      </p:tavLst>
                                    </p:anim>
                                  </p:childTnLst>
                                </p:cTn>
                              </p:par>
                              <p:par>
                                <p:cTn id="41" presetID="2" presetClass="entr" presetSubtype="9"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0-#ppt_h/2"/>
                                          </p:val>
                                        </p:tav>
                                        <p:tav tm="100000">
                                          <p:val>
                                            <p:strVal val="#ppt_y"/>
                                          </p:val>
                                        </p:tav>
                                      </p:tavLst>
                                    </p:anim>
                                  </p:childTnLst>
                                </p:cTn>
                              </p:par>
                              <p:par>
                                <p:cTn id="45" presetID="2" presetClass="entr" presetSubtype="9"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0-#ppt_w/2"/>
                                          </p:val>
                                        </p:tav>
                                        <p:tav tm="100000">
                                          <p:val>
                                            <p:strVal val="#ppt_x"/>
                                          </p:val>
                                        </p:tav>
                                      </p:tavLst>
                                    </p:anim>
                                    <p:anim calcmode="lin" valueType="num">
                                      <p:cBhvr additive="base">
                                        <p:cTn id="52" dur="3000" fill="hold"/>
                                        <p:tgtEl>
                                          <p:spTgt spid="15"/>
                                        </p:tgtEl>
                                        <p:attrNameLst>
                                          <p:attrName>ppt_y</p:attrName>
                                        </p:attrNameLst>
                                      </p:cBhvr>
                                      <p:tavLst>
                                        <p:tav tm="0">
                                          <p:val>
                                            <p:strVal val="0-#ppt_h/2"/>
                                          </p:val>
                                        </p:tav>
                                        <p:tav tm="100000">
                                          <p:val>
                                            <p:strVal val="#ppt_y"/>
                                          </p:val>
                                        </p:tav>
                                      </p:tavLst>
                                    </p:anim>
                                  </p:childTnLst>
                                </p:cTn>
                              </p:par>
                              <p:par>
                                <p:cTn id="53" presetID="2" presetClass="entr" presetSubtype="9"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0-#ppt_w/2"/>
                                          </p:val>
                                        </p:tav>
                                        <p:tav tm="100000">
                                          <p:val>
                                            <p:strVal val="#ppt_x"/>
                                          </p:val>
                                        </p:tav>
                                      </p:tavLst>
                                    </p:anim>
                                    <p:anim calcmode="lin" valueType="num">
                                      <p:cBhvr additive="base">
                                        <p:cTn id="56" dur="3000" fill="hold"/>
                                        <p:tgtEl>
                                          <p:spTgt spid="17"/>
                                        </p:tgtEl>
                                        <p:attrNameLst>
                                          <p:attrName>ppt_y</p:attrName>
                                        </p:attrNameLst>
                                      </p:cBhvr>
                                      <p:tavLst>
                                        <p:tav tm="0">
                                          <p:val>
                                            <p:strVal val="0-#ppt_h/2"/>
                                          </p:val>
                                        </p:tav>
                                        <p:tav tm="100000">
                                          <p:val>
                                            <p:strVal val="#ppt_y"/>
                                          </p:val>
                                        </p:tav>
                                      </p:tavLst>
                                    </p:anim>
                                  </p:childTnLst>
                                </p:cTn>
                              </p:par>
                              <p:par>
                                <p:cTn id="57" presetID="2" presetClass="entr" presetSubtype="9"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0-#ppt_w/2"/>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16" presetClass="entr" presetSubtype="26" fill="hold" grpId="1"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barn(inHorizontal)">
                                      <p:cBhvr>
                                        <p:cTn id="63" dur="3000"/>
                                        <p:tgtEl>
                                          <p:spTgt spid="7"/>
                                        </p:tgtEl>
                                      </p:cBhvr>
                                    </p:animEffect>
                                  </p:childTnLst>
                                </p:cTn>
                              </p:par>
                              <p:par>
                                <p:cTn id="64" presetID="16" presetClass="entr" presetSubtype="26"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barn(inHorizontal)">
                                      <p:cBhvr>
                                        <p:cTn id="66" dur="3000"/>
                                        <p:tgtEl>
                                          <p:spTgt spid="8"/>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barn(inHorizontal)">
                                      <p:cBhvr>
                                        <p:cTn id="69" dur="3000"/>
                                        <p:tgtEl>
                                          <p:spTgt spid="11"/>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barn(inHorizontal)">
                                      <p:cBhvr>
                                        <p:cTn id="72" dur="3000"/>
                                        <p:tgtEl>
                                          <p:spTgt spid="12"/>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barn(inHorizontal)">
                                      <p:cBhvr>
                                        <p:cTn id="75" dur="3000"/>
                                        <p:tgtEl>
                                          <p:spTgt spid="14"/>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barn(inHorizontal)">
                                      <p:cBhvr>
                                        <p:cTn id="78" dur="3000"/>
                                        <p:tgtEl>
                                          <p:spTgt spid="16"/>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barn(inHorizontal)">
                                      <p:cBhvr>
                                        <p:cTn id="81" dur="3000"/>
                                        <p:tgtEl>
                                          <p:spTgt spid="18"/>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6"/>
                                        </p:tgtEl>
                                        <p:attrNameLst>
                                          <p:attrName>style.visibility</p:attrName>
                                        </p:attrNameLst>
                                      </p:cBhvr>
                                      <p:to>
                                        <p:strVal val="visible"/>
                                      </p:to>
                                    </p:set>
                                    <p:animEffect transition="in" filter="barn(inHorizontal)">
                                      <p:cBhvr>
                                        <p:cTn id="84" dur="3000"/>
                                        <p:tgtEl>
                                          <p:spTgt spid="6"/>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barn(inHorizontal)">
                                      <p:cBhvr>
                                        <p:cTn id="87" dur="3000"/>
                                        <p:tgtEl>
                                          <p:spTgt spid="9"/>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Effect transition="in" filter="barn(inHorizontal)">
                                      <p:cBhvr>
                                        <p:cTn id="90" dur="3000"/>
                                        <p:tgtEl>
                                          <p:spTgt spid="10"/>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13"/>
                                        </p:tgtEl>
                                        <p:attrNameLst>
                                          <p:attrName>style.visibility</p:attrName>
                                        </p:attrNameLst>
                                      </p:cBhvr>
                                      <p:to>
                                        <p:strVal val="visible"/>
                                      </p:to>
                                    </p:set>
                                    <p:animEffect transition="in" filter="barn(inHorizontal)">
                                      <p:cBhvr>
                                        <p:cTn id="93" dur="3000"/>
                                        <p:tgtEl>
                                          <p:spTgt spid="13"/>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arn(inHorizontal)">
                                      <p:cBhvr>
                                        <p:cTn id="96" dur="3000"/>
                                        <p:tgtEl>
                                          <p:spTgt spid="15"/>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barn(inHorizontal)">
                                      <p:cBhvr>
                                        <p:cTn id="99" dur="3000"/>
                                        <p:tgtEl>
                                          <p:spTgt spid="17"/>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arn(inHorizontal)">
                                      <p:cBhvr>
                                        <p:cTn id="102" dur="3000"/>
                                        <p:tgtEl>
                                          <p:spTgt spid="19"/>
                                        </p:tgtEl>
                                      </p:cBhvr>
                                    </p:animEffect>
                                  </p:childTnLst>
                                </p:cTn>
                              </p:par>
                            </p:childTnLst>
                          </p:cTn>
                        </p:par>
                        <p:par>
                          <p:cTn id="103" fill="hold">
                            <p:stCondLst>
                              <p:cond delay="3000"/>
                            </p:stCondLst>
                            <p:childTnLst>
                              <p:par>
                                <p:cTn id="104" presetID="2" presetClass="exit" presetSubtype="3" fill="hold" grpId="2" nodeType="after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0-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0-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3000"/>
                                        <p:tgtEl>
                                          <p:spTgt spid="11"/>
                                        </p:tgtEl>
                                        <p:attrNameLst>
                                          <p:attrName>ppt_x</p:attrName>
                                        </p:attrNameLst>
                                      </p:cBhvr>
                                      <p:tavLst>
                                        <p:tav tm="0">
                                          <p:val>
                                            <p:strVal val="ppt_x"/>
                                          </p:val>
                                        </p:tav>
                                        <p:tav tm="100000">
                                          <p:val>
                                            <p:strVal val="1+ppt_w/2"/>
                                          </p:val>
                                        </p:tav>
                                      </p:tavLst>
                                    </p:anim>
                                    <p:anim calcmode="lin" valueType="num">
                                      <p:cBhvr additive="base">
                                        <p:cTn id="114" dur="3000"/>
                                        <p:tgtEl>
                                          <p:spTgt spid="11"/>
                                        </p:tgtEl>
                                        <p:attrNameLst>
                                          <p:attrName>ppt_y</p:attrName>
                                        </p:attrNameLst>
                                      </p:cBhvr>
                                      <p:tavLst>
                                        <p:tav tm="0">
                                          <p:val>
                                            <p:strVal val="ppt_y"/>
                                          </p:val>
                                        </p:tav>
                                        <p:tav tm="100000">
                                          <p:val>
                                            <p:strVal val="0-ppt_h/2"/>
                                          </p:val>
                                        </p:tav>
                                      </p:tavLst>
                                    </p:anim>
                                    <p:set>
                                      <p:cBhvr>
                                        <p:cTn id="115" dur="1" fill="hold">
                                          <p:stCondLst>
                                            <p:cond delay="2999"/>
                                          </p:stCondLst>
                                        </p:cTn>
                                        <p:tgtEl>
                                          <p:spTgt spid="11"/>
                                        </p:tgtEl>
                                        <p:attrNameLst>
                                          <p:attrName>style.visibility</p:attrName>
                                        </p:attrNameLst>
                                      </p:cBhvr>
                                      <p:to>
                                        <p:strVal val="hidden"/>
                                      </p:to>
                                    </p:set>
                                  </p:childTnLst>
                                </p:cTn>
                              </p:par>
                              <p:par>
                                <p:cTn id="116" presetID="2" presetClass="exit" presetSubtype="3" fill="hold" grpId="2" nodeType="withEffect">
                                  <p:stCondLst>
                                    <p:cond delay="0"/>
                                  </p:stCondLst>
                                  <p:childTnLst>
                                    <p:anim calcmode="lin" valueType="num">
                                      <p:cBhvr additive="base">
                                        <p:cTn id="117" dur="3000"/>
                                        <p:tgtEl>
                                          <p:spTgt spid="12"/>
                                        </p:tgtEl>
                                        <p:attrNameLst>
                                          <p:attrName>ppt_x</p:attrName>
                                        </p:attrNameLst>
                                      </p:cBhvr>
                                      <p:tavLst>
                                        <p:tav tm="0">
                                          <p:val>
                                            <p:strVal val="ppt_x"/>
                                          </p:val>
                                        </p:tav>
                                        <p:tav tm="100000">
                                          <p:val>
                                            <p:strVal val="1+ppt_w/2"/>
                                          </p:val>
                                        </p:tav>
                                      </p:tavLst>
                                    </p:anim>
                                    <p:anim calcmode="lin" valueType="num">
                                      <p:cBhvr additive="base">
                                        <p:cTn id="118" dur="3000"/>
                                        <p:tgtEl>
                                          <p:spTgt spid="12"/>
                                        </p:tgtEl>
                                        <p:attrNameLst>
                                          <p:attrName>ppt_y</p:attrName>
                                        </p:attrNameLst>
                                      </p:cBhvr>
                                      <p:tavLst>
                                        <p:tav tm="0">
                                          <p:val>
                                            <p:strVal val="ppt_y"/>
                                          </p:val>
                                        </p:tav>
                                        <p:tav tm="100000">
                                          <p:val>
                                            <p:strVal val="0-ppt_h/2"/>
                                          </p:val>
                                        </p:tav>
                                      </p:tavLst>
                                    </p:anim>
                                    <p:set>
                                      <p:cBhvr>
                                        <p:cTn id="119" dur="1" fill="hold">
                                          <p:stCondLst>
                                            <p:cond delay="2999"/>
                                          </p:stCondLst>
                                        </p:cTn>
                                        <p:tgtEl>
                                          <p:spTgt spid="12"/>
                                        </p:tgtEl>
                                        <p:attrNameLst>
                                          <p:attrName>style.visibility</p:attrName>
                                        </p:attrNameLst>
                                      </p:cBhvr>
                                      <p:to>
                                        <p:strVal val="hidden"/>
                                      </p:to>
                                    </p:set>
                                  </p:childTnLst>
                                </p:cTn>
                              </p:par>
                              <p:par>
                                <p:cTn id="120" presetID="2" presetClass="exit" presetSubtype="3" fill="hold" grpId="2" nodeType="withEffect">
                                  <p:stCondLst>
                                    <p:cond delay="0"/>
                                  </p:stCondLst>
                                  <p:childTnLst>
                                    <p:anim calcmode="lin" valueType="num">
                                      <p:cBhvr additive="base">
                                        <p:cTn id="121" dur="3000"/>
                                        <p:tgtEl>
                                          <p:spTgt spid="14"/>
                                        </p:tgtEl>
                                        <p:attrNameLst>
                                          <p:attrName>ppt_x</p:attrName>
                                        </p:attrNameLst>
                                      </p:cBhvr>
                                      <p:tavLst>
                                        <p:tav tm="0">
                                          <p:val>
                                            <p:strVal val="ppt_x"/>
                                          </p:val>
                                        </p:tav>
                                        <p:tav tm="100000">
                                          <p:val>
                                            <p:strVal val="1+ppt_w/2"/>
                                          </p:val>
                                        </p:tav>
                                      </p:tavLst>
                                    </p:anim>
                                    <p:anim calcmode="lin" valueType="num">
                                      <p:cBhvr additive="base">
                                        <p:cTn id="122" dur="3000"/>
                                        <p:tgtEl>
                                          <p:spTgt spid="14"/>
                                        </p:tgtEl>
                                        <p:attrNameLst>
                                          <p:attrName>ppt_y</p:attrName>
                                        </p:attrNameLst>
                                      </p:cBhvr>
                                      <p:tavLst>
                                        <p:tav tm="0">
                                          <p:val>
                                            <p:strVal val="ppt_y"/>
                                          </p:val>
                                        </p:tav>
                                        <p:tav tm="100000">
                                          <p:val>
                                            <p:strVal val="0-ppt_h/2"/>
                                          </p:val>
                                        </p:tav>
                                      </p:tavLst>
                                    </p:anim>
                                    <p:set>
                                      <p:cBhvr>
                                        <p:cTn id="123" dur="1" fill="hold">
                                          <p:stCondLst>
                                            <p:cond delay="2999"/>
                                          </p:stCondLst>
                                        </p:cTn>
                                        <p:tgtEl>
                                          <p:spTgt spid="14"/>
                                        </p:tgtEl>
                                        <p:attrNameLst>
                                          <p:attrName>style.visibility</p:attrName>
                                        </p:attrNameLst>
                                      </p:cBhvr>
                                      <p:to>
                                        <p:strVal val="hidden"/>
                                      </p:to>
                                    </p:set>
                                  </p:childTnLst>
                                </p:cTn>
                              </p:par>
                              <p:par>
                                <p:cTn id="124" presetID="2" presetClass="exit" presetSubtype="3" fill="hold" grpId="2"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1+ppt_w/2"/>
                                          </p:val>
                                        </p:tav>
                                      </p:tavLst>
                                    </p:anim>
                                    <p:anim calcmode="lin" valueType="num">
                                      <p:cBhvr additive="base">
                                        <p:cTn id="126" dur="3000"/>
                                        <p:tgtEl>
                                          <p:spTgt spid="16"/>
                                        </p:tgtEl>
                                        <p:attrNameLst>
                                          <p:attrName>ppt_y</p:attrName>
                                        </p:attrNameLst>
                                      </p:cBhvr>
                                      <p:tavLst>
                                        <p:tav tm="0">
                                          <p:val>
                                            <p:strVal val="ppt_y"/>
                                          </p:val>
                                        </p:tav>
                                        <p:tav tm="100000">
                                          <p:val>
                                            <p:strVal val="0-ppt_h/2"/>
                                          </p:val>
                                        </p:tav>
                                      </p:tavLst>
                                    </p:anim>
                                    <p:set>
                                      <p:cBhvr>
                                        <p:cTn id="127" dur="1" fill="hold">
                                          <p:stCondLst>
                                            <p:cond delay="2999"/>
                                          </p:stCondLst>
                                        </p:cTn>
                                        <p:tgtEl>
                                          <p:spTgt spid="16"/>
                                        </p:tgtEl>
                                        <p:attrNameLst>
                                          <p:attrName>style.visibility</p:attrName>
                                        </p:attrNameLst>
                                      </p:cBhvr>
                                      <p:to>
                                        <p:strVal val="hidden"/>
                                      </p:to>
                                    </p:set>
                                  </p:childTnLst>
                                </p:cTn>
                              </p:par>
                              <p:par>
                                <p:cTn id="128" presetID="2" presetClass="exit" presetSubtype="3" fill="hold" grpId="2" nodeType="withEffect">
                                  <p:stCondLst>
                                    <p:cond delay="0"/>
                                  </p:stCondLst>
                                  <p:childTnLst>
                                    <p:anim calcmode="lin" valueType="num">
                                      <p:cBhvr additive="base">
                                        <p:cTn id="129" dur="3000"/>
                                        <p:tgtEl>
                                          <p:spTgt spid="18"/>
                                        </p:tgtEl>
                                        <p:attrNameLst>
                                          <p:attrName>ppt_x</p:attrName>
                                        </p:attrNameLst>
                                      </p:cBhvr>
                                      <p:tavLst>
                                        <p:tav tm="0">
                                          <p:val>
                                            <p:strVal val="ppt_x"/>
                                          </p:val>
                                        </p:tav>
                                        <p:tav tm="100000">
                                          <p:val>
                                            <p:strVal val="1+ppt_w/2"/>
                                          </p:val>
                                        </p:tav>
                                      </p:tavLst>
                                    </p:anim>
                                    <p:anim calcmode="lin" valueType="num">
                                      <p:cBhvr additive="base">
                                        <p:cTn id="130" dur="3000"/>
                                        <p:tgtEl>
                                          <p:spTgt spid="18"/>
                                        </p:tgtEl>
                                        <p:attrNameLst>
                                          <p:attrName>ppt_y</p:attrName>
                                        </p:attrNameLst>
                                      </p:cBhvr>
                                      <p:tavLst>
                                        <p:tav tm="0">
                                          <p:val>
                                            <p:strVal val="ppt_y"/>
                                          </p:val>
                                        </p:tav>
                                        <p:tav tm="100000">
                                          <p:val>
                                            <p:strVal val="0-ppt_h/2"/>
                                          </p:val>
                                        </p:tav>
                                      </p:tavLst>
                                    </p:anim>
                                    <p:set>
                                      <p:cBhvr>
                                        <p:cTn id="131" dur="1" fill="hold">
                                          <p:stCondLst>
                                            <p:cond delay="2999"/>
                                          </p:stCondLst>
                                        </p:cTn>
                                        <p:tgtEl>
                                          <p:spTgt spid="18"/>
                                        </p:tgtEl>
                                        <p:attrNameLst>
                                          <p:attrName>style.visibility</p:attrName>
                                        </p:attrNameLst>
                                      </p:cBhvr>
                                      <p:to>
                                        <p:strVal val="hidden"/>
                                      </p:to>
                                    </p:set>
                                  </p:childTnLst>
                                </p:cTn>
                              </p:par>
                              <p:par>
                                <p:cTn id="132" presetID="2" presetClass="exit" presetSubtype="9" fill="hold" grpId="2"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0-ppt_h/2"/>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9" fill="hold" grpId="2" nodeType="withEffect">
                                  <p:stCondLst>
                                    <p:cond delay="0"/>
                                  </p:stCondLst>
                                  <p:childTnLst>
                                    <p:anim calcmode="lin" valueType="num">
                                      <p:cBhvr additive="base">
                                        <p:cTn id="137" dur="3000"/>
                                        <p:tgtEl>
                                          <p:spTgt spid="9"/>
                                        </p:tgtEl>
                                        <p:attrNameLst>
                                          <p:attrName>ppt_x</p:attrName>
                                        </p:attrNameLst>
                                      </p:cBhvr>
                                      <p:tavLst>
                                        <p:tav tm="0">
                                          <p:val>
                                            <p:strVal val="ppt_x"/>
                                          </p:val>
                                        </p:tav>
                                        <p:tav tm="100000">
                                          <p:val>
                                            <p:strVal val="0-ppt_w/2"/>
                                          </p:val>
                                        </p:tav>
                                      </p:tavLst>
                                    </p:anim>
                                    <p:anim calcmode="lin" valueType="num">
                                      <p:cBhvr additive="base">
                                        <p:cTn id="138" dur="3000"/>
                                        <p:tgtEl>
                                          <p:spTgt spid="9"/>
                                        </p:tgtEl>
                                        <p:attrNameLst>
                                          <p:attrName>ppt_y</p:attrName>
                                        </p:attrNameLst>
                                      </p:cBhvr>
                                      <p:tavLst>
                                        <p:tav tm="0">
                                          <p:val>
                                            <p:strVal val="ppt_y"/>
                                          </p:val>
                                        </p:tav>
                                        <p:tav tm="100000">
                                          <p:val>
                                            <p:strVal val="0-ppt_h/2"/>
                                          </p:val>
                                        </p:tav>
                                      </p:tavLst>
                                    </p:anim>
                                    <p:set>
                                      <p:cBhvr>
                                        <p:cTn id="139" dur="1" fill="hold">
                                          <p:stCondLst>
                                            <p:cond delay="2999"/>
                                          </p:stCondLst>
                                        </p:cTn>
                                        <p:tgtEl>
                                          <p:spTgt spid="9"/>
                                        </p:tgtEl>
                                        <p:attrNameLst>
                                          <p:attrName>style.visibility</p:attrName>
                                        </p:attrNameLst>
                                      </p:cBhvr>
                                      <p:to>
                                        <p:strVal val="hidden"/>
                                      </p:to>
                                    </p:set>
                                  </p:childTnLst>
                                </p:cTn>
                              </p:par>
                              <p:par>
                                <p:cTn id="140" presetID="2" presetClass="exit" presetSubtype="9" fill="hold" grpId="2"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0-ppt_h/2"/>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9" fill="hold" grpId="2" nodeType="withEffect">
                                  <p:stCondLst>
                                    <p:cond delay="0"/>
                                  </p:stCondLst>
                                  <p:childTnLst>
                                    <p:anim calcmode="lin" valueType="num">
                                      <p:cBhvr additive="base">
                                        <p:cTn id="145" dur="3000"/>
                                        <p:tgtEl>
                                          <p:spTgt spid="13"/>
                                        </p:tgtEl>
                                        <p:attrNameLst>
                                          <p:attrName>ppt_x</p:attrName>
                                        </p:attrNameLst>
                                      </p:cBhvr>
                                      <p:tavLst>
                                        <p:tav tm="0">
                                          <p:val>
                                            <p:strVal val="ppt_x"/>
                                          </p:val>
                                        </p:tav>
                                        <p:tav tm="100000">
                                          <p:val>
                                            <p:strVal val="0-ppt_w/2"/>
                                          </p:val>
                                        </p:tav>
                                      </p:tavLst>
                                    </p:anim>
                                    <p:anim calcmode="lin" valueType="num">
                                      <p:cBhvr additive="base">
                                        <p:cTn id="146" dur="3000"/>
                                        <p:tgtEl>
                                          <p:spTgt spid="13"/>
                                        </p:tgtEl>
                                        <p:attrNameLst>
                                          <p:attrName>ppt_y</p:attrName>
                                        </p:attrNameLst>
                                      </p:cBhvr>
                                      <p:tavLst>
                                        <p:tav tm="0">
                                          <p:val>
                                            <p:strVal val="ppt_y"/>
                                          </p:val>
                                        </p:tav>
                                        <p:tav tm="100000">
                                          <p:val>
                                            <p:strVal val="0-ppt_h/2"/>
                                          </p:val>
                                        </p:tav>
                                      </p:tavLst>
                                    </p:anim>
                                    <p:set>
                                      <p:cBhvr>
                                        <p:cTn id="147" dur="1" fill="hold">
                                          <p:stCondLst>
                                            <p:cond delay="2999"/>
                                          </p:stCondLst>
                                        </p:cTn>
                                        <p:tgtEl>
                                          <p:spTgt spid="13"/>
                                        </p:tgtEl>
                                        <p:attrNameLst>
                                          <p:attrName>style.visibility</p:attrName>
                                        </p:attrNameLst>
                                      </p:cBhvr>
                                      <p:to>
                                        <p:strVal val="hidden"/>
                                      </p:to>
                                    </p:set>
                                  </p:childTnLst>
                                </p:cTn>
                              </p:par>
                              <p:par>
                                <p:cTn id="148" presetID="2" presetClass="exit" presetSubtype="9" fill="hold" grpId="2"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0-ppt_w/2"/>
                                          </p:val>
                                        </p:tav>
                                      </p:tavLst>
                                    </p:anim>
                                    <p:anim calcmode="lin" valueType="num">
                                      <p:cBhvr additive="base">
                                        <p:cTn id="150" dur="3000"/>
                                        <p:tgtEl>
                                          <p:spTgt spid="15"/>
                                        </p:tgtEl>
                                        <p:attrNameLst>
                                          <p:attrName>ppt_y</p:attrName>
                                        </p:attrNameLst>
                                      </p:cBhvr>
                                      <p:tavLst>
                                        <p:tav tm="0">
                                          <p:val>
                                            <p:strVal val="ppt_y"/>
                                          </p:val>
                                        </p:tav>
                                        <p:tav tm="100000">
                                          <p:val>
                                            <p:strVal val="0-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 presetClass="exit" presetSubtype="9" fill="hold" grpId="2" nodeType="withEffect">
                                  <p:stCondLst>
                                    <p:cond delay="0"/>
                                  </p:stCondLst>
                                  <p:childTnLst>
                                    <p:anim calcmode="lin" valueType="num">
                                      <p:cBhvr additive="base">
                                        <p:cTn id="153" dur="3000"/>
                                        <p:tgtEl>
                                          <p:spTgt spid="17"/>
                                        </p:tgtEl>
                                        <p:attrNameLst>
                                          <p:attrName>ppt_x</p:attrName>
                                        </p:attrNameLst>
                                      </p:cBhvr>
                                      <p:tavLst>
                                        <p:tav tm="0">
                                          <p:val>
                                            <p:strVal val="ppt_x"/>
                                          </p:val>
                                        </p:tav>
                                        <p:tav tm="100000">
                                          <p:val>
                                            <p:strVal val="0-ppt_w/2"/>
                                          </p:val>
                                        </p:tav>
                                      </p:tavLst>
                                    </p:anim>
                                    <p:anim calcmode="lin" valueType="num">
                                      <p:cBhvr additive="base">
                                        <p:cTn id="154" dur="3000"/>
                                        <p:tgtEl>
                                          <p:spTgt spid="17"/>
                                        </p:tgtEl>
                                        <p:attrNameLst>
                                          <p:attrName>ppt_y</p:attrName>
                                        </p:attrNameLst>
                                      </p:cBhvr>
                                      <p:tavLst>
                                        <p:tav tm="0">
                                          <p:val>
                                            <p:strVal val="ppt_y"/>
                                          </p:val>
                                        </p:tav>
                                        <p:tav tm="100000">
                                          <p:val>
                                            <p:strVal val="0-ppt_h/2"/>
                                          </p:val>
                                        </p:tav>
                                      </p:tavLst>
                                    </p:anim>
                                    <p:set>
                                      <p:cBhvr>
                                        <p:cTn id="155" dur="1" fill="hold">
                                          <p:stCondLst>
                                            <p:cond delay="2999"/>
                                          </p:stCondLst>
                                        </p:cTn>
                                        <p:tgtEl>
                                          <p:spTgt spid="17"/>
                                        </p:tgtEl>
                                        <p:attrNameLst>
                                          <p:attrName>style.visibility</p:attrName>
                                        </p:attrNameLst>
                                      </p:cBhvr>
                                      <p:to>
                                        <p:strVal val="hidden"/>
                                      </p:to>
                                    </p:set>
                                  </p:childTnLst>
                                </p:cTn>
                              </p:par>
                              <p:par>
                                <p:cTn id="156" presetID="2" presetClass="exit" presetSubtype="9" fill="hold" grpId="2" nodeType="withEffect">
                                  <p:stCondLst>
                                    <p:cond delay="0"/>
                                  </p:stCondLst>
                                  <p:childTnLst>
                                    <p:anim calcmode="lin" valueType="num">
                                      <p:cBhvr additive="base">
                                        <p:cTn id="157" dur="3000"/>
                                        <p:tgtEl>
                                          <p:spTgt spid="19"/>
                                        </p:tgtEl>
                                        <p:attrNameLst>
                                          <p:attrName>ppt_x</p:attrName>
                                        </p:attrNameLst>
                                      </p:cBhvr>
                                      <p:tavLst>
                                        <p:tav tm="0">
                                          <p:val>
                                            <p:strVal val="ppt_x"/>
                                          </p:val>
                                        </p:tav>
                                        <p:tav tm="100000">
                                          <p:val>
                                            <p:strVal val="0-ppt_w/2"/>
                                          </p:val>
                                        </p:tav>
                                      </p:tavLst>
                                    </p:anim>
                                    <p:anim calcmode="lin" valueType="num">
                                      <p:cBhvr additive="base">
                                        <p:cTn id="158" dur="3000"/>
                                        <p:tgtEl>
                                          <p:spTgt spid="19"/>
                                        </p:tgtEl>
                                        <p:attrNameLst>
                                          <p:attrName>ppt_y</p:attrName>
                                        </p:attrNameLst>
                                      </p:cBhvr>
                                      <p:tavLst>
                                        <p:tav tm="0">
                                          <p:val>
                                            <p:strVal val="ppt_y"/>
                                          </p:val>
                                        </p:tav>
                                        <p:tav tm="100000">
                                          <p:val>
                                            <p:strVal val="0-ppt_h/2"/>
                                          </p:val>
                                        </p:tav>
                                      </p:tavLst>
                                    </p:anim>
                                    <p:set>
                                      <p:cBhvr>
                                        <p:cTn id="159" dur="1" fill="hold">
                                          <p:stCondLst>
                                            <p:cond delay="2999"/>
                                          </p:stCondLst>
                                        </p:cTn>
                                        <p:tgtEl>
                                          <p:spTgt spid="19"/>
                                        </p:tgtEl>
                                        <p:attrNameLst>
                                          <p:attrName>style.visibility</p:attrName>
                                        </p:attrNameLst>
                                      </p:cBhvr>
                                      <p:to>
                                        <p:strVal val="hidden"/>
                                      </p:to>
                                    </p:set>
                                  </p:childTnLst>
                                </p:cTn>
                              </p:par>
                              <p:par>
                                <p:cTn id="160" presetID="16" presetClass="exit" presetSubtype="42" fill="hold" grpId="3" nodeType="withEffect">
                                  <p:stCondLst>
                                    <p:cond delay="0"/>
                                  </p:stCondLst>
                                  <p:childTnLst>
                                    <p:animEffect transition="out" filter="barn(outHorizontal)">
                                      <p:cBhvr>
                                        <p:cTn id="161" dur="3000"/>
                                        <p:tgtEl>
                                          <p:spTgt spid="7"/>
                                        </p:tgtEl>
                                      </p:cBhvr>
                                    </p:animEffect>
                                    <p:set>
                                      <p:cBhvr>
                                        <p:cTn id="162" dur="1" fill="hold">
                                          <p:stCondLst>
                                            <p:cond delay="2999"/>
                                          </p:stCondLst>
                                        </p:cTn>
                                        <p:tgtEl>
                                          <p:spTgt spid="7"/>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8"/>
                                        </p:tgtEl>
                                      </p:cBhvr>
                                    </p:animEffect>
                                    <p:set>
                                      <p:cBhvr>
                                        <p:cTn id="165" dur="1" fill="hold">
                                          <p:stCondLst>
                                            <p:cond delay="2999"/>
                                          </p:stCondLst>
                                        </p:cTn>
                                        <p:tgtEl>
                                          <p:spTgt spid="8"/>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11"/>
                                        </p:tgtEl>
                                      </p:cBhvr>
                                    </p:animEffect>
                                    <p:set>
                                      <p:cBhvr>
                                        <p:cTn id="168" dur="1" fill="hold">
                                          <p:stCondLst>
                                            <p:cond delay="2999"/>
                                          </p:stCondLst>
                                        </p:cTn>
                                        <p:tgtEl>
                                          <p:spTgt spid="11"/>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2"/>
                                        </p:tgtEl>
                                      </p:cBhvr>
                                    </p:animEffect>
                                    <p:set>
                                      <p:cBhvr>
                                        <p:cTn id="171" dur="1" fill="hold">
                                          <p:stCondLst>
                                            <p:cond delay="2999"/>
                                          </p:stCondLst>
                                        </p:cTn>
                                        <p:tgtEl>
                                          <p:spTgt spid="12"/>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4"/>
                                        </p:tgtEl>
                                      </p:cBhvr>
                                    </p:animEffect>
                                    <p:set>
                                      <p:cBhvr>
                                        <p:cTn id="174" dur="1" fill="hold">
                                          <p:stCondLst>
                                            <p:cond delay="2999"/>
                                          </p:stCondLst>
                                        </p:cTn>
                                        <p:tgtEl>
                                          <p:spTgt spid="14"/>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6"/>
                                        </p:tgtEl>
                                      </p:cBhvr>
                                    </p:animEffect>
                                    <p:set>
                                      <p:cBhvr>
                                        <p:cTn id="177" dur="1" fill="hold">
                                          <p:stCondLst>
                                            <p:cond delay="2999"/>
                                          </p:stCondLst>
                                        </p:cTn>
                                        <p:tgtEl>
                                          <p:spTgt spid="16"/>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8"/>
                                        </p:tgtEl>
                                      </p:cBhvr>
                                    </p:animEffect>
                                    <p:set>
                                      <p:cBhvr>
                                        <p:cTn id="180" dur="1" fill="hold">
                                          <p:stCondLst>
                                            <p:cond delay="2999"/>
                                          </p:stCondLst>
                                        </p:cTn>
                                        <p:tgtEl>
                                          <p:spTgt spid="18"/>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6"/>
                                        </p:tgtEl>
                                      </p:cBhvr>
                                    </p:animEffect>
                                    <p:set>
                                      <p:cBhvr>
                                        <p:cTn id="183" dur="1" fill="hold">
                                          <p:stCondLst>
                                            <p:cond delay="2999"/>
                                          </p:stCondLst>
                                        </p:cTn>
                                        <p:tgtEl>
                                          <p:spTgt spid="6"/>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9"/>
                                        </p:tgtEl>
                                      </p:cBhvr>
                                    </p:animEffect>
                                    <p:set>
                                      <p:cBhvr>
                                        <p:cTn id="186" dur="1" fill="hold">
                                          <p:stCondLst>
                                            <p:cond delay="2999"/>
                                          </p:stCondLst>
                                        </p:cTn>
                                        <p:tgtEl>
                                          <p:spTgt spid="9"/>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10"/>
                                        </p:tgtEl>
                                      </p:cBhvr>
                                    </p:animEffect>
                                    <p:set>
                                      <p:cBhvr>
                                        <p:cTn id="189" dur="1" fill="hold">
                                          <p:stCondLst>
                                            <p:cond delay="2999"/>
                                          </p:stCondLst>
                                        </p:cTn>
                                        <p:tgtEl>
                                          <p:spTgt spid="10"/>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3"/>
                                        </p:tgtEl>
                                      </p:cBhvr>
                                    </p:animEffect>
                                    <p:set>
                                      <p:cBhvr>
                                        <p:cTn id="192" dur="1" fill="hold">
                                          <p:stCondLst>
                                            <p:cond delay="2999"/>
                                          </p:stCondLst>
                                        </p:cTn>
                                        <p:tgtEl>
                                          <p:spTgt spid="13"/>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7"/>
                                        </p:tgtEl>
                                      </p:cBhvr>
                                    </p:animEffect>
                                    <p:set>
                                      <p:cBhvr>
                                        <p:cTn id="198" dur="1" fill="hold">
                                          <p:stCondLst>
                                            <p:cond delay="2999"/>
                                          </p:stCondLst>
                                        </p:cTn>
                                        <p:tgtEl>
                                          <p:spTgt spid="17"/>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9"/>
                                        </p:tgtEl>
                                      </p:cBhvr>
                                    </p:animEffect>
                                    <p:set>
                                      <p:cBhvr>
                                        <p:cTn id="201" dur="1" fill="hold">
                                          <p:stCondLst>
                                            <p:cond delay="2999"/>
                                          </p:stCondLst>
                                        </p:cTn>
                                        <p:tgtEl>
                                          <p:spTgt spid="19"/>
                                        </p:tgtEl>
                                        <p:attrNameLst>
                                          <p:attrName>style.visibility</p:attrName>
                                        </p:attrNameLst>
                                      </p:cBhvr>
                                      <p:to>
                                        <p:strVal val="hidden"/>
                                      </p:to>
                                    </p:set>
                                  </p:childTnLst>
                                </p:cTn>
                              </p:par>
                              <p:par>
                                <p:cTn id="202" presetID="17" presetClass="entr" presetSubtype="10" fill="hold" nodeType="withEffect">
                                  <p:stCondLst>
                                    <p:cond delay="0"/>
                                  </p:stCondLst>
                                  <p:childTnLst>
                                    <p:set>
                                      <p:cBhvr>
                                        <p:cTn id="203" dur="1" fill="hold">
                                          <p:stCondLst>
                                            <p:cond delay="0"/>
                                          </p:stCondLst>
                                        </p:cTn>
                                        <p:tgtEl>
                                          <p:spTgt spid="20"/>
                                        </p:tgtEl>
                                        <p:attrNameLst>
                                          <p:attrName>style.visibility</p:attrName>
                                        </p:attrNameLst>
                                      </p:cBhvr>
                                      <p:to>
                                        <p:strVal val="visible"/>
                                      </p:to>
                                    </p:set>
                                    <p:anim calcmode="lin" valueType="num">
                                      <p:cBhvr>
                                        <p:cTn id="204" dur="3000" fill="hold"/>
                                        <p:tgtEl>
                                          <p:spTgt spid="20"/>
                                        </p:tgtEl>
                                        <p:attrNameLst>
                                          <p:attrName>ppt_w</p:attrName>
                                        </p:attrNameLst>
                                      </p:cBhvr>
                                      <p:tavLst>
                                        <p:tav tm="0">
                                          <p:val>
                                            <p:fltVal val="0"/>
                                          </p:val>
                                        </p:tav>
                                        <p:tav tm="100000">
                                          <p:val>
                                            <p:strVal val="#ppt_w"/>
                                          </p:val>
                                        </p:tav>
                                      </p:tavLst>
                                    </p:anim>
                                    <p:anim calcmode="lin" valueType="num">
                                      <p:cBhvr>
                                        <p:cTn id="205" dur="3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3468578_640px.jpg"/>
          <p:cNvPicPr>
            <a:picLocks noChangeAspect="1" noChangeArrowheads="1"/>
          </p:cNvPicPr>
          <p:nvPr/>
        </p:nvPicPr>
        <p:blipFill>
          <a:blip r:embed="rId2"/>
          <a:srcRect/>
          <a:stretch>
            <a:fillRect/>
          </a:stretch>
        </p:blipFill>
        <p:spPr bwMode="auto">
          <a:xfrm>
            <a:off x="-1" y="-1"/>
            <a:ext cx="11269664" cy="7169179"/>
          </a:xfrm>
          <a:prstGeom prst="rect">
            <a:avLst/>
          </a:prstGeom>
          <a:noFill/>
        </p:spPr>
      </p:pic>
      <p:sp>
        <p:nvSpPr>
          <p:cNvPr id="2" name="1 Rectángulo"/>
          <p:cNvSpPr/>
          <p:nvPr/>
        </p:nvSpPr>
        <p:spPr>
          <a:xfrm>
            <a:off x="1777179" y="454006"/>
            <a:ext cx="2946191" cy="369332"/>
          </a:xfrm>
          <a:prstGeom prst="rect">
            <a:avLst/>
          </a:prstGeom>
        </p:spPr>
        <p:txBody>
          <a:bodyPr wrap="none">
            <a:spAutoFit/>
          </a:bodyPr>
          <a:lstStyle/>
          <a:p>
            <a:pPr fontAlgn="base"/>
            <a:r>
              <a:rPr lang="es-ES" b="1" dirty="0" smtClean="0"/>
              <a:t>S'Arenal (Palma de Mallorca)</a:t>
            </a:r>
            <a:endParaRPr lang="es-ES" b="1" dirty="0"/>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descr="C:\Documents and Settings\Jose Luis\Escritorio\s-arenal.jpg"/>
          <p:cNvPicPr>
            <a:picLocks noChangeAspect="1" noChangeArrowheads="1"/>
          </p:cNvPicPr>
          <p:nvPr/>
        </p:nvPicPr>
        <p:blipFill>
          <a:blip r:embed="rId2"/>
          <a:srcRect/>
          <a:stretch>
            <a:fillRect/>
          </a:stretch>
        </p:blipFill>
        <p:spPr bwMode="auto">
          <a:xfrm>
            <a:off x="-1" y="0"/>
            <a:ext cx="11269663" cy="6337300"/>
          </a:xfrm>
          <a:prstGeom prst="rect">
            <a:avLst/>
          </a:prstGeom>
          <a:noFill/>
        </p:spPr>
      </p:pic>
      <p:sp>
        <p:nvSpPr>
          <p:cNvPr id="2" name="1 Rectángulo"/>
          <p:cNvSpPr/>
          <p:nvPr/>
        </p:nvSpPr>
        <p:spPr>
          <a:xfrm>
            <a:off x="276981" y="311130"/>
            <a:ext cx="2946191" cy="369332"/>
          </a:xfrm>
          <a:prstGeom prst="rect">
            <a:avLst/>
          </a:prstGeom>
        </p:spPr>
        <p:txBody>
          <a:bodyPr wrap="none">
            <a:spAutoFit/>
          </a:bodyPr>
          <a:lstStyle/>
          <a:p>
            <a:pPr fontAlgn="base"/>
            <a:r>
              <a:rPr lang="es-ES" b="1" dirty="0" smtClean="0"/>
              <a:t>S'Arenal (Palma de Mallorca)</a:t>
            </a:r>
            <a:endParaRPr lang="es-ES" b="1" dirty="0"/>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3175"/>
            <a:ext cx="11272837" cy="63404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6 Rectángulo"/>
          <p:cNvSpPr/>
          <p:nvPr/>
        </p:nvSpPr>
        <p:spPr>
          <a:xfrm>
            <a:off x="2634435" y="1382700"/>
            <a:ext cx="7960554" cy="3970318"/>
          </a:xfrm>
          <a:prstGeom prst="rect">
            <a:avLst/>
          </a:prstGeom>
        </p:spPr>
        <p:txBody>
          <a:bodyPr wrap="square">
            <a:spAutoFit/>
          </a:bodyPr>
          <a:lstStyle/>
          <a:p>
            <a:r>
              <a:rPr lang="es-ES" b="1" dirty="0" smtClean="0"/>
              <a:t>El Arenal se encuentra repartido entre los municipios de Llucmajor y Palma de Mallorca, donde se junta con el núcleo de Can Pastilla, conocido también como Playa de Palma, a muy poca distancia del aeropuerto de Palma de Mallorca, con unas buenas comunicaciones por carretera, con transportes públicos frecuentes hacia Palma y el aeropuerto. La zona presenta la mayor concentración de hoteles en Mallorca y la más alta del Mediterráneo. Se trata de un centro turístico con un gran número de hoteles, desarrollado a lo largo de los 4.600 metros de la playa del Arenal, al este de la bahía de Palma de Mallorca. En el Arenal todo gira en torno a la actividad turística y el ocio, con una amplia oferta de bares y restaurantes, discotecas, comercios, compañías de alquiler de coches, motos y bicicletas, agencias de viaje, actividades deportivas como pistas de tenis, centros de buceo, esquí acuático, windsuf, un parque acuático, golf, etc. Entre las actividades deportivas, cabe destacar la escuela de vela del Club Náutico s´Arenal, que ha dado un fuerte empuje a la vela ligera de Mallorca.</a:t>
            </a:r>
            <a:endParaRPr lang="es-ES" b="1" dirty="0"/>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491295" y="4985258"/>
            <a:ext cx="1439842" cy="1019534"/>
          </a:xfrm>
          <a:prstGeom prst="rect">
            <a:avLst/>
          </a:prstGeom>
          <a:noFill/>
        </p:spPr>
      </p:pic>
    </p:spTree>
    <p:extLst>
      <p:ext uri="{BB962C8B-B14F-4D97-AF65-F5344CB8AC3E}">
        <p14:creationId xmlns="" xmlns:p14="http://schemas.microsoft.com/office/powerpoint/2010/main" val="776765879"/>
      </p:ext>
    </p:extLst>
  </p:cSld>
  <p:clrMapOvr>
    <a:masterClrMapping/>
  </p:clrMapOvr>
  <p:transition spd="slow" advTm="41000">
    <p:checke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1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5">
                <a:tint val="45000"/>
                <a:satMod val="400000"/>
              </a:schemeClr>
            </a:duotone>
          </a:blip>
          <a:srcRect/>
          <a:stretch>
            <a:fillRect/>
          </a:stretch>
        </p:blipFill>
        <p:spPr bwMode="auto">
          <a:xfrm>
            <a:off x="0" y="0"/>
            <a:ext cx="11269664" cy="6337300"/>
          </a:xfrm>
          <a:prstGeom prst="rect">
            <a:avLst/>
          </a:prstGeom>
          <a:solidFill>
            <a:srgbClr val="0066FF"/>
          </a:solidFill>
        </p:spPr>
      </p:pic>
      <p:pic>
        <p:nvPicPr>
          <p:cNvPr id="155652" name="Image 2" descr="swirlrainbw3.gif"/>
          <p:cNvPicPr>
            <a:picLocks noChangeAspect="1"/>
          </p:cNvPicPr>
          <p:nvPr/>
        </p:nvPicPr>
        <p:blipFill>
          <a:blip r:embed="rId3" cstate="print"/>
          <a:srcRect/>
          <a:stretch>
            <a:fillRect/>
          </a:stretch>
        </p:blipFill>
        <p:spPr bwMode="auto">
          <a:xfrm rot="5400000">
            <a:off x="-3125756" y="3125764"/>
            <a:ext cx="63373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5" y="5363259"/>
            <a:ext cx="742625" cy="632541"/>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793967" y="463170"/>
            <a:ext cx="3452447" cy="2907875"/>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492087" y="1168386"/>
            <a:ext cx="4311408" cy="4165364"/>
          </a:xfrm>
          <a:prstGeom prst="rect">
            <a:avLst/>
          </a:prstGeom>
          <a:solidFill>
            <a:srgbClr val="0000FF">
              <a:alpha val="27000"/>
            </a:srgbClr>
          </a:solidFill>
          <a:ln w="38100">
            <a:noFill/>
            <a:miter lim="800000"/>
            <a:headEnd/>
            <a:tailEnd/>
          </a:ln>
          <a:effectLst/>
        </p:spPr>
        <p:txBody>
          <a:bodyPr wrap="square" lIns="101720" tIns="50860" rIns="101720" bIns="50860">
            <a:spAutoFit/>
          </a:bodyPr>
          <a:lstStyle/>
          <a:p>
            <a:pPr algn="ctr" defTabSz="1017133" eaLnBrk="0" hangingPunct="0">
              <a:spcBef>
                <a:spcPct val="50000"/>
              </a:spcBef>
            </a:pPr>
            <a:r>
              <a:rPr lang="fr-FR" sz="40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Hoy</a:t>
            </a:r>
            <a:r>
              <a:rPr lang="fr-FR" sz="4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a:t>
            </a:r>
            <a:r>
              <a:rPr lang="fr-FR"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es </a:t>
            </a:r>
            <a:fld id="{547A8F08-4E97-4815-9C23-5989351D5EDB}" type="datetime2">
              <a:rPr lang="es-ES_tradnl" sz="4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lunes, 19 de agosto de 2019</a:t>
            </a:fld>
            <a:endParaRPr lang="es-E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36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Ahora</a:t>
            </a:r>
            <a:r>
              <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a:t>
            </a:r>
            <a:r>
              <a:rPr lang="fr-FR" sz="36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mismo</a:t>
            </a:r>
            <a:r>
              <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son las </a:t>
            </a:r>
            <a:fld id="{D4F074C5-9B07-4D47-A00C-C4AC33E005FE}" type="datetime10">
              <a:rPr lang="fr-FR" sz="36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18:11</a:t>
            </a:fld>
            <a:r>
              <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a:t>
            </a:r>
            <a:r>
              <a:rPr lang="fr-FR" sz="36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horas</a:t>
            </a:r>
            <a:r>
              <a:rPr lang="fr-F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a:t>
            </a:r>
            <a:endPar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5185318"/>
            <a:ext cx="2475822" cy="863145"/>
          </a:xfrm>
          <a:prstGeom prst="rect">
            <a:avLst/>
          </a:prstGeom>
          <a:noFill/>
        </p:spPr>
      </p:pic>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par>
                                <p:cTn id="8" presetID="22" presetClass="emph" presetSubtype="0" repeatCount="indefinite" fill="hold" grpId="1" nodeType="withEffect">
                                  <p:stCondLst>
                                    <p:cond delay="0"/>
                                  </p:stCondLst>
                                  <p:childTnLst>
                                    <p:animClr clrSpc="hsl" dir="cw">
                                      <p:cBhvr override="childStyle">
                                        <p:cTn id="9" dur="1000" fill="hold"/>
                                        <p:tgtEl>
                                          <p:spTgt spid="22"/>
                                        </p:tgtEl>
                                        <p:attrNameLst>
                                          <p:attrName>style.color</p:attrName>
                                        </p:attrNameLst>
                                      </p:cBhvr>
                                      <p:by>
                                        <p:hsl h="-7200000" s="0" l="0"/>
                                      </p:by>
                                    </p:animClr>
                                    <p:animClr clrSpc="hsl" dir="cw">
                                      <p:cBhvr>
                                        <p:cTn id="10" dur="1000" fill="hold"/>
                                        <p:tgtEl>
                                          <p:spTgt spid="22"/>
                                        </p:tgtEl>
                                        <p:attrNameLst>
                                          <p:attrName>fillcolor</p:attrName>
                                        </p:attrNameLst>
                                      </p:cBhvr>
                                      <p:by>
                                        <p:hsl h="-7200000" s="0" l="0"/>
                                      </p:by>
                                    </p:animClr>
                                    <p:animClr clrSpc="hsl" dir="cw">
                                      <p:cBhvr>
                                        <p:cTn id="11" dur="1000" fill="hold"/>
                                        <p:tgtEl>
                                          <p:spTgt spid="22"/>
                                        </p:tgtEl>
                                        <p:attrNameLst>
                                          <p:attrName>stroke.color</p:attrName>
                                        </p:attrNameLst>
                                      </p:cBhvr>
                                      <p:by>
                                        <p:hsl h="-7200000" s="0" l="0"/>
                                      </p:by>
                                    </p:animClr>
                                    <p:set>
                                      <p:cBhvr>
                                        <p:cTn id="12" dur="1000" fill="hold"/>
                                        <p:tgtEl>
                                          <p:spTgt spid="22"/>
                                        </p:tgtEl>
                                        <p:attrNameLst>
                                          <p:attrName>fill.type</p:attrName>
                                        </p:attrNameLst>
                                      </p:cBhvr>
                                      <p:to>
                                        <p:strVal val="solid"/>
                                      </p:to>
                                    </p:set>
                                  </p:childTnLst>
                                </p:cTn>
                              </p:par>
                              <p:par>
                                <p:cTn id="13" presetID="42"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anim calcmode="lin" valueType="num">
                                      <p:cBhvr>
                                        <p:cTn id="16" dur="1000" fill="hold"/>
                                        <p:tgtEl>
                                          <p:spTgt spid="22"/>
                                        </p:tgtEl>
                                        <p:attrNameLst>
                                          <p:attrName>ppt_x</p:attrName>
                                        </p:attrNameLst>
                                      </p:cBhvr>
                                      <p:tavLst>
                                        <p:tav tm="0">
                                          <p:val>
                                            <p:strVal val="#ppt_x"/>
                                          </p:val>
                                        </p:tav>
                                        <p:tav tm="100000">
                                          <p:val>
                                            <p:strVal val="#ppt_x"/>
                                          </p:val>
                                        </p:tav>
                                      </p:tavLst>
                                    </p:anim>
                                    <p:anim calcmode="lin" valueType="num">
                                      <p:cBhvr>
                                        <p:cTn id="17" dur="1000" fill="hold"/>
                                        <p:tgtEl>
                                          <p:spTgt spid="22"/>
                                        </p:tgtEl>
                                        <p:attrNameLst>
                                          <p:attrName>ppt_y</p:attrName>
                                        </p:attrNameLst>
                                      </p:cBhvr>
                                      <p:tavLst>
                                        <p:tav tm="0">
                                          <p:val>
                                            <p:strVal val="#ppt_y+.1"/>
                                          </p:val>
                                        </p:tav>
                                        <p:tav tm="100000">
                                          <p:val>
                                            <p:strVal val="#ppt_y"/>
                                          </p:val>
                                        </p:tav>
                                      </p:tavLst>
                                    </p:anim>
                                  </p:childTnLst>
                                </p:cTn>
                              </p:par>
                              <p:par>
                                <p:cTn id="18" presetID="12" presetClass="entr" presetSubtype="1" fill="hold" grpId="0" nodeType="withEffect">
                                  <p:stCondLst>
                                    <p:cond delay="0"/>
                                  </p:stCondLst>
                                  <p:iterate type="lt">
                                    <p:tmPct val="10000"/>
                                  </p:iterate>
                                  <p:childTnLst>
                                    <p:set>
                                      <p:cBhvr>
                                        <p:cTn id="19" dur="1" fill="hold">
                                          <p:stCondLst>
                                            <p:cond delay="0"/>
                                          </p:stCondLst>
                                        </p:cTn>
                                        <p:tgtEl>
                                          <p:spTgt spid="12"/>
                                        </p:tgtEl>
                                        <p:attrNameLst>
                                          <p:attrName>style.visibility</p:attrName>
                                        </p:attrNameLst>
                                      </p:cBhvr>
                                      <p:to>
                                        <p:strVal val="visible"/>
                                      </p:to>
                                    </p:set>
                                    <p:animEffect transition="in" filter="slide(fromTop)">
                                      <p:cBhvr>
                                        <p:cTn id="20" dur="1000"/>
                                        <p:tgtEl>
                                          <p:spTgt spid="12"/>
                                        </p:tgtEl>
                                      </p:cBhvr>
                                    </p:animEffect>
                                  </p:childTnLst>
                                </p:cTn>
                              </p:par>
                              <p:par>
                                <p:cTn id="21" presetID="6" presetClass="exit" presetSubtype="32" fill="hold" nodeType="withEffect">
                                  <p:stCondLst>
                                    <p:cond delay="0"/>
                                  </p:stCondLst>
                                  <p:childTnLst>
                                    <p:animEffect transition="out" filter="circle(out)">
                                      <p:cBhvr>
                                        <p:cTn id="22" dur="1000"/>
                                        <p:tgtEl>
                                          <p:spTgt spid="13"/>
                                        </p:tgtEl>
                                      </p:cBhvr>
                                    </p:animEffect>
                                    <p:set>
                                      <p:cBhvr>
                                        <p:cTn id="23" dur="1" fill="hold">
                                          <p:stCondLst>
                                            <p:cond delay="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1478705"/>
            <a:ext cx="11269663" cy="21124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1" y="1689948"/>
            <a:ext cx="11269663" cy="464735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1" y="0"/>
            <a:ext cx="6010487" cy="1443496"/>
          </a:xfrm>
          <a:prstGeom prst="rect">
            <a:avLst/>
          </a:prstGeom>
          <a:noFill/>
        </p:spPr>
      </p:pic>
      <p:sp>
        <p:nvSpPr>
          <p:cNvPr id="4104" name="Text Box 8"/>
          <p:cNvSpPr txBox="1">
            <a:spLocks noChangeArrowheads="1"/>
          </p:cNvSpPr>
          <p:nvPr/>
        </p:nvSpPr>
        <p:spPr bwMode="auto">
          <a:xfrm>
            <a:off x="1" y="1760362"/>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9" y="4365697"/>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3872796"/>
            <a:ext cx="2911330" cy="2182848"/>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4506526"/>
            <a:ext cx="1502622" cy="915388"/>
          </a:xfrm>
          <a:prstGeom prst="rect">
            <a:avLst/>
          </a:prstGeom>
          <a:noFill/>
        </p:spPr>
      </p:pic>
      <p:pic>
        <p:nvPicPr>
          <p:cNvPr id="4117" name="Picture 21" descr="facebook-icon">
            <a:hlinkClick r:id="rId7"/>
          </p:cNvPr>
          <p:cNvPicPr>
            <a:picLocks noChangeAspect="1" noChangeArrowheads="1"/>
          </p:cNvPicPr>
          <p:nvPr/>
        </p:nvPicPr>
        <p:blipFill>
          <a:blip r:embed="rId8" cstate="screen"/>
          <a:srcRect/>
          <a:stretch>
            <a:fillRect/>
          </a:stretch>
        </p:blipFill>
        <p:spPr bwMode="auto">
          <a:xfrm>
            <a:off x="1" y="2746164"/>
            <a:ext cx="657397" cy="492901"/>
          </a:xfrm>
          <a:prstGeom prst="rect">
            <a:avLst/>
          </a:prstGeom>
          <a:noFill/>
        </p:spPr>
      </p:pic>
      <p:pic>
        <p:nvPicPr>
          <p:cNvPr id="4118" name="Picture 22" descr="twitter-icon">
            <a:hlinkClick r:id="rId9"/>
          </p:cNvPr>
          <p:cNvPicPr>
            <a:picLocks noChangeAspect="1" noChangeArrowheads="1"/>
          </p:cNvPicPr>
          <p:nvPr/>
        </p:nvPicPr>
        <p:blipFill>
          <a:blip r:embed="rId10" cstate="screen"/>
          <a:srcRect/>
          <a:stretch>
            <a:fillRect/>
          </a:stretch>
        </p:blipFill>
        <p:spPr bwMode="auto">
          <a:xfrm>
            <a:off x="1" y="3239065"/>
            <a:ext cx="657397" cy="492901"/>
          </a:xfrm>
          <a:prstGeom prst="rect">
            <a:avLst/>
          </a:prstGeom>
          <a:noFill/>
        </p:spPr>
      </p:pic>
      <p:pic>
        <p:nvPicPr>
          <p:cNvPr id="4119" name="Picture 23" descr="Web-Google-plus-Metro-icon">
            <a:hlinkClick r:id="rId11"/>
          </p:cNvPr>
          <p:cNvPicPr>
            <a:picLocks noChangeAspect="1" noChangeArrowheads="1"/>
          </p:cNvPicPr>
          <p:nvPr/>
        </p:nvPicPr>
        <p:blipFill>
          <a:blip r:embed="rId12" cstate="screen"/>
          <a:srcRect/>
          <a:stretch>
            <a:fillRect/>
          </a:stretch>
        </p:blipFill>
        <p:spPr bwMode="auto">
          <a:xfrm>
            <a:off x="1" y="3731965"/>
            <a:ext cx="657397" cy="492901"/>
          </a:xfrm>
          <a:prstGeom prst="rect">
            <a:avLst/>
          </a:prstGeom>
          <a:noFill/>
        </p:spPr>
      </p:pic>
      <p:pic>
        <p:nvPicPr>
          <p:cNvPr id="4120" name="Picture 24" descr="vkontakte-256">
            <a:hlinkClick r:id="rId13"/>
          </p:cNvPr>
          <p:cNvPicPr>
            <a:picLocks noChangeAspect="1" noChangeArrowheads="1"/>
          </p:cNvPicPr>
          <p:nvPr/>
        </p:nvPicPr>
        <p:blipFill>
          <a:blip r:embed="rId14" cstate="screen"/>
          <a:srcRect/>
          <a:stretch>
            <a:fillRect/>
          </a:stretch>
        </p:blipFill>
        <p:spPr bwMode="auto">
          <a:xfrm>
            <a:off x="1" y="4224867"/>
            <a:ext cx="657397" cy="492901"/>
          </a:xfrm>
          <a:prstGeom prst="rect">
            <a:avLst/>
          </a:prstGeom>
          <a:noFill/>
        </p:spPr>
      </p:pic>
    </p:spTree>
  </p:cSld>
  <p:clrMapOvr>
    <a:masterClrMapping/>
  </p:clrMapOvr>
  <p:transition spd="slow">
    <p:checker/>
  </p:transition>
  <p:timing>
    <p:tnLst>
      <p:par>
        <p:cTn id="1" dur="indefinite" restart="never" nodeType="tmRoot"/>
      </p:par>
    </p:tnLst>
  </p:timing>
</p:sld>
</file>

<file path=ppt/theme/theme1.xml><?xml version="1.0" encoding="utf-8"?>
<a:theme xmlns:a="http://schemas.openxmlformats.org/drawingml/2006/main" name="PLAYAS URBANAS DE ESPAÑA N.º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PLAYAS URBANAS DE ESPAÑA N.º 1</Template>
  <TotalTime>20</TotalTime>
  <Words>1548</Words>
  <Application>Microsoft Office PowerPoint</Application>
  <PresentationFormat>Personalizado</PresentationFormat>
  <Paragraphs>59</Paragraphs>
  <Slides>47</Slides>
  <Notes>0</Notes>
  <HiddenSlides>0</HiddenSlides>
  <MMClips>0</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PLAYAS URBANAS DE ESPAÑA N.º 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2</cp:revision>
  <dcterms:created xsi:type="dcterms:W3CDTF">2019-08-19T15:52:45Z</dcterms:created>
  <dcterms:modified xsi:type="dcterms:W3CDTF">2019-08-19T16:13:27Z</dcterms:modified>
</cp:coreProperties>
</file>