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1"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Hr28m7DdHDr7HNt4OeRQ==" hashData="Tu0cXTmcxt2Dl7zt7UhMgunCPN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99" d="100"/>
          <a:sy n="99" d="100"/>
        </p:scale>
        <p:origin x="-96" y="-34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2873538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2105840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3311185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752397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4043035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2308876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398835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3261837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3759427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503713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25344981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406C4A-BDF7-4C9E-B2AA-8AD3E85260F8}" type="datetimeFigureOut">
              <a:rPr lang="es-CO" smtClean="0"/>
              <a:pPr/>
              <a:t>11/12/2016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60C1B7-49A7-435B-8507-60EDD69E81CE}" type="slidenum">
              <a:rPr lang="es-CO" smtClean="0"/>
              <a:pPr/>
              <a:t>‹Nº›</a:t>
            </a:fld>
            <a:endParaRPr lang="es-CO"/>
          </a:p>
        </p:txBody>
      </p:sp>
    </p:spTree>
    <p:extLst>
      <p:ext uri="{BB962C8B-B14F-4D97-AF65-F5344CB8AC3E}">
        <p14:creationId xmlns:p14="http://schemas.microsoft.com/office/powerpoint/2010/main" xmlns="" val="1708892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stretch>
            <a:fillRect/>
          </a:stretch>
        </p:blipFill>
        <p:spPr>
          <a:xfrm>
            <a:off x="-529" y="-297"/>
            <a:ext cx="12193057" cy="6858594"/>
          </a:xfrm>
          <a:prstGeom prst="rect">
            <a:avLst/>
          </a:prstGeom>
        </p:spPr>
      </p:pic>
      <p:sp>
        <p:nvSpPr>
          <p:cNvPr id="3" name="Rectángulo 2"/>
          <p:cNvSpPr/>
          <p:nvPr/>
        </p:nvSpPr>
        <p:spPr>
          <a:xfrm>
            <a:off x="567396" y="797510"/>
            <a:ext cx="11057206" cy="5262979"/>
          </a:xfrm>
          <a:prstGeom prst="rect">
            <a:avLst/>
          </a:prstGeom>
        </p:spPr>
        <p:txBody>
          <a:bodyPr wrap="square">
            <a:spAutoFit/>
          </a:bodyPr>
          <a:lstStyle/>
          <a:p>
            <a:pPr algn="ctr"/>
            <a:r>
              <a:rPr lang="es-CO" b="1" i="1" dirty="0" smtClean="0">
                <a:solidFill>
                  <a:schemeClr val="bg1"/>
                </a:solidFill>
              </a:rPr>
              <a:t>Cala o Calanque </a:t>
            </a:r>
            <a:r>
              <a:rPr lang="es-CO" i="1" dirty="0">
                <a:solidFill>
                  <a:schemeClr val="bg1"/>
                </a:solidFill>
              </a:rPr>
              <a:t>es por definición, una bahía o ensenada entre paredes empinadas de roca, generalmente caliza, en sectores de la costa mediterránea. Ésta definición, se aplica normalmente en países como Francia, donde es posible encontrarse con paraísos escondidos en zonas como la Riviera Francesa, o la isla de Córcega. Pero si deseamos ilustrar con imágenes que nos acerquen a la idea de belleza natural de éstos accidentes geográficos, seguramente la ensenada En-</a:t>
            </a:r>
            <a:r>
              <a:rPr lang="es-CO" i="1" dirty="0" err="1">
                <a:solidFill>
                  <a:schemeClr val="bg1"/>
                </a:solidFill>
              </a:rPr>
              <a:t>Vau</a:t>
            </a:r>
            <a:r>
              <a:rPr lang="es-CO" i="1" dirty="0">
                <a:solidFill>
                  <a:schemeClr val="bg1"/>
                </a:solidFill>
              </a:rPr>
              <a:t> cumplirá con creces y las vistas que presento lo afirmará</a:t>
            </a:r>
            <a:r>
              <a:rPr lang="es-CO" i="1" dirty="0" smtClean="0">
                <a:solidFill>
                  <a:schemeClr val="bg1"/>
                </a:solidFill>
              </a:rPr>
              <a:t>. En-</a:t>
            </a:r>
            <a:r>
              <a:rPr lang="es-CO" i="1" dirty="0" err="1" smtClean="0">
                <a:solidFill>
                  <a:schemeClr val="bg1"/>
                </a:solidFill>
              </a:rPr>
              <a:t>Vau</a:t>
            </a:r>
            <a:r>
              <a:rPr lang="es-CO" i="1" dirty="0" smtClean="0">
                <a:solidFill>
                  <a:schemeClr val="bg1"/>
                </a:solidFill>
              </a:rPr>
              <a:t> </a:t>
            </a:r>
            <a:r>
              <a:rPr lang="es-CO" i="1" dirty="0">
                <a:solidFill>
                  <a:schemeClr val="bg1"/>
                </a:solidFill>
              </a:rPr>
              <a:t>es una cala entre la costa de Marsella y </a:t>
            </a:r>
            <a:r>
              <a:rPr lang="es-CO" i="1" dirty="0" err="1">
                <a:solidFill>
                  <a:schemeClr val="bg1"/>
                </a:solidFill>
              </a:rPr>
              <a:t>Cassis</a:t>
            </a:r>
            <a:r>
              <a:rPr lang="es-CO" i="1" dirty="0">
                <a:solidFill>
                  <a:schemeClr val="bg1"/>
                </a:solidFill>
              </a:rPr>
              <a:t>, una entrada del Mediterráneo entre acantilados muy profundos, a la que se llega o embarcado o por un camino entre las montañas. Lo que nos queda, es recrear nuestra vista, y soñar con una tarde de verano así.</a:t>
            </a:r>
          </a:p>
          <a:p>
            <a:pPr algn="ctr"/>
            <a:r>
              <a:rPr lang="es-CO" i="1" dirty="0">
                <a:solidFill>
                  <a:schemeClr val="bg1"/>
                </a:solidFill>
              </a:rPr>
              <a:t>La playa tiene unas arenas claras aunque gruesas, porque las aguas son muy tranquilas. Son aguas cristalinas, perfectas para hacer buceo, ya que el fondo se ve estupendamente. La playa no es muy grande, pero lo bueno de que no sea muy accesible es que no suele llenarse de gente y hay sitio. Durante el verano, hay que tener en cuenta que hay épocas en las que cierran el acceso por riesgo de incendio</a:t>
            </a:r>
            <a:r>
              <a:rPr lang="es-CO" i="1" dirty="0" smtClean="0">
                <a:solidFill>
                  <a:schemeClr val="bg1"/>
                </a:solidFill>
              </a:rPr>
              <a:t>. Sin </a:t>
            </a:r>
            <a:r>
              <a:rPr lang="es-CO" i="1" dirty="0">
                <a:solidFill>
                  <a:schemeClr val="bg1"/>
                </a:solidFill>
              </a:rPr>
              <a:t>duda es la playa ideal para quienes disfruten con la naturaleza. Si te gusta el senderismo ya puedes realizar dos actividades, dándote un baño al llegar a la playa tras el paseo por el monte. También es un lugar para los aficionados a la escalada.</a:t>
            </a:r>
          </a:p>
          <a:p>
            <a:pPr algn="ctr"/>
            <a:r>
              <a:rPr lang="es-CO" i="1" dirty="0">
                <a:solidFill>
                  <a:schemeClr val="bg1"/>
                </a:solidFill>
              </a:rPr>
              <a:t>El única pero que se le puede poner a este idílico espacio es que llegar a él es algo difícil. El mejor acceso es por barco, aunque también es posible llegar mediante un camino estrecho y algo dificultoso por la montaña. Lo bueno de esto, es que los coches no llegan hasta la playa, por lo que es un lugar tranquilo, sin aglomeraciones y sin contaminación</a:t>
            </a:r>
            <a:r>
              <a:rPr lang="es-CO" i="1" dirty="0" smtClean="0">
                <a:solidFill>
                  <a:schemeClr val="bg1"/>
                </a:solidFill>
              </a:rPr>
              <a:t>.  </a:t>
            </a:r>
          </a:p>
          <a:p>
            <a:pPr algn="ctr"/>
            <a:endParaRPr lang="es-CO" i="1" dirty="0">
              <a:solidFill>
                <a:schemeClr val="bg1"/>
              </a:solidFill>
            </a:endParaRPr>
          </a:p>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Celos de mi Guitarra-Instrumental Romántica</a:t>
            </a:r>
            <a:endParaRPr lang="es-CO" sz="1000" b="1" i="1" dirty="0">
              <a:solidFill>
                <a:schemeClr val="bg1"/>
              </a:solidFill>
            </a:endParaRPr>
          </a:p>
        </p:txBody>
      </p:sp>
      <p:pic>
        <p:nvPicPr>
          <p:cNvPr id="4" name="Instrumental_Romantica--_Celos_De_Mi_Guitarr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99797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508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3486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2103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4034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030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1104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3 CuadroTexto"/>
          <p:cNvSpPr txBox="1"/>
          <p:nvPr/>
        </p:nvSpPr>
        <p:spPr>
          <a:xfrm>
            <a:off x="2107932" y="1145408"/>
            <a:ext cx="7950468" cy="3970318"/>
          </a:xfrm>
          <a:prstGeom prst="rect">
            <a:avLst/>
          </a:prstGeom>
          <a:noFill/>
        </p:spPr>
        <p:txBody>
          <a:bodyPr wrap="square" rtlCol="0">
            <a:spAutoFit/>
          </a:bodyPr>
          <a:lstStyle/>
          <a:p>
            <a:pPr algn="ctr"/>
            <a:r>
              <a:rPr lang="es-ES" dirty="0" smtClean="0">
                <a:solidFill>
                  <a:schemeClr val="bg1"/>
                </a:solidFill>
              </a:rPr>
              <a:t>PLAYAS ESCONDIDAS EN LA COSTA AZUL</a:t>
            </a:r>
          </a:p>
          <a:p>
            <a:endParaRPr lang="es-ES" dirty="0" smtClean="0">
              <a:solidFill>
                <a:schemeClr val="bg1"/>
              </a:solidFill>
            </a:endParaRPr>
          </a:p>
          <a:p>
            <a:endParaRPr lang="es-ES" dirty="0" smtClean="0">
              <a:solidFill>
                <a:schemeClr val="bg1"/>
              </a:solidFill>
            </a:endParaRPr>
          </a:p>
          <a:p>
            <a:endParaRPr lang="es-ES" dirty="0" smtClean="0">
              <a:solidFill>
                <a:schemeClr val="bg1"/>
              </a:solidFill>
            </a:endParaRPr>
          </a:p>
          <a:p>
            <a:r>
              <a:rPr lang="es-ES" dirty="0" smtClean="0">
                <a:solidFill>
                  <a:schemeClr val="bg1"/>
                </a:solidFill>
              </a:rPr>
              <a:t>La Costa Azul francesa está llena de sorpresas que a veces requieren un pequeño esfuerzo para encontrarlas.</a:t>
            </a:r>
          </a:p>
          <a:p>
            <a:r>
              <a:rPr lang="es-ES" dirty="0" smtClean="0">
                <a:solidFill>
                  <a:schemeClr val="bg1"/>
                </a:solidFill>
              </a:rPr>
              <a:t>Claro que hablamos de alejarnos de Montecarlo, Saint  </a:t>
            </a:r>
            <a:r>
              <a:rPr lang="es-ES" dirty="0" err="1" smtClean="0">
                <a:solidFill>
                  <a:schemeClr val="bg1"/>
                </a:solidFill>
              </a:rPr>
              <a:t>Tropez</a:t>
            </a:r>
            <a:r>
              <a:rPr lang="es-ES" dirty="0" smtClean="0">
                <a:solidFill>
                  <a:schemeClr val="bg1"/>
                </a:solidFill>
              </a:rPr>
              <a:t> o Cannes, (los puntos célebres) para explorar y descubrir aquellos sitios escondidos, apartados entre acantilados y casi siempre inaccesibles en embarcaciones o por senderos a pie,.  </a:t>
            </a:r>
            <a:r>
              <a:rPr lang="es-ES" dirty="0" err="1" smtClean="0">
                <a:solidFill>
                  <a:schemeClr val="bg1"/>
                </a:solidFill>
              </a:rPr>
              <a:t>Calanque</a:t>
            </a:r>
            <a:r>
              <a:rPr lang="es-ES" dirty="0" smtClean="0">
                <a:solidFill>
                  <a:schemeClr val="bg1"/>
                </a:solidFill>
              </a:rPr>
              <a:t> es por definición, una bahía o ensenada entre paredes empinadas de roca, generalmente caliza, en sectores de la costa mediterránea.</a:t>
            </a:r>
          </a:p>
          <a:p>
            <a:r>
              <a:rPr lang="es-ES" dirty="0" smtClean="0">
                <a:solidFill>
                  <a:schemeClr val="bg1"/>
                </a:solidFill>
              </a:rPr>
              <a:t>Ésta definición, se aplica normalmente en países como Francia, donde es posible encontrarse con paraísos escondidos en zonas como la Riviera Francesa, o la isla de Córcega.</a:t>
            </a:r>
            <a:endParaRPr lang="es-ES_tradnl" dirty="0">
              <a:solidFill>
                <a:schemeClr val="bg1"/>
              </a:solidFill>
            </a:endParaRPr>
          </a:p>
        </p:txBody>
      </p:sp>
    </p:spTree>
    <p:extLst>
      <p:ext uri="{BB962C8B-B14F-4D97-AF65-F5344CB8AC3E}">
        <p14:creationId xmlns:p14="http://schemas.microsoft.com/office/powerpoint/2010/main" xmlns="" val="4218441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18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9768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3293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6890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7534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7203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1615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9756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1428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4073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3479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9521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893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1398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26609"/>
            <a:ext cx="12192000" cy="6984609"/>
          </a:xfrm>
          <a:prstGeom prst="rect">
            <a:avLst/>
          </a:prstGeom>
        </p:spPr>
      </p:pic>
    </p:spTree>
    <p:extLst>
      <p:ext uri="{BB962C8B-B14F-4D97-AF65-F5344CB8AC3E}">
        <p14:creationId xmlns:p14="http://schemas.microsoft.com/office/powerpoint/2010/main" xmlns="" val="2857040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7185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1604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3777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0677" y="0"/>
            <a:ext cx="12192000" cy="6858000"/>
          </a:xfrm>
          <a:prstGeom prst="rect">
            <a:avLst/>
          </a:prstGeom>
        </p:spPr>
      </p:pic>
      <p:sp>
        <p:nvSpPr>
          <p:cNvPr id="4" name="3 CuadroTexto"/>
          <p:cNvSpPr txBox="1"/>
          <p:nvPr/>
        </p:nvSpPr>
        <p:spPr>
          <a:xfrm>
            <a:off x="2146434" y="1260909"/>
            <a:ext cx="7911966" cy="3139321"/>
          </a:xfrm>
          <a:prstGeom prst="rect">
            <a:avLst/>
          </a:prstGeom>
          <a:noFill/>
        </p:spPr>
        <p:txBody>
          <a:bodyPr wrap="square" rtlCol="0">
            <a:spAutoFit/>
          </a:bodyPr>
          <a:lstStyle/>
          <a:p>
            <a:pPr algn="ctr"/>
            <a:r>
              <a:rPr lang="es-ES" dirty="0" smtClean="0">
                <a:solidFill>
                  <a:schemeClr val="bg1"/>
                </a:solidFill>
              </a:rPr>
              <a:t>PLAYAS MAS QUE BELLAS EN COSTA AZUL EN FRANCIA</a:t>
            </a:r>
          </a:p>
          <a:p>
            <a:endParaRPr lang="es-ES" dirty="0" smtClean="0">
              <a:solidFill>
                <a:schemeClr val="bg1"/>
              </a:solidFill>
            </a:endParaRPr>
          </a:p>
          <a:p>
            <a:endParaRPr lang="es-ES" dirty="0" smtClean="0">
              <a:solidFill>
                <a:schemeClr val="bg1"/>
              </a:solidFill>
            </a:endParaRPr>
          </a:p>
          <a:p>
            <a:endParaRPr lang="es-ES" dirty="0" smtClean="0">
              <a:solidFill>
                <a:schemeClr val="bg1"/>
              </a:solidFill>
            </a:endParaRPr>
          </a:p>
          <a:p>
            <a:r>
              <a:rPr lang="es-ES" dirty="0" smtClean="0">
                <a:solidFill>
                  <a:schemeClr val="bg1"/>
                </a:solidFill>
              </a:rPr>
              <a:t>La Costa Azul, casi nadie conoce la belleza de sus playas escondidas que se pasan de bonitas, eso sí, hay que explorar y salir de aquellos  lugares  conocidos como Cannes, Montecarlo, </a:t>
            </a:r>
            <a:r>
              <a:rPr lang="es-ES" dirty="0" err="1" smtClean="0">
                <a:solidFill>
                  <a:schemeClr val="bg1"/>
                </a:solidFill>
              </a:rPr>
              <a:t>etc</a:t>
            </a:r>
            <a:r>
              <a:rPr lang="es-ES" dirty="0" smtClean="0">
                <a:solidFill>
                  <a:schemeClr val="bg1"/>
                </a:solidFill>
              </a:rPr>
              <a:t> .., prepararnos a descubrir rincones escondidos entre acantilados y accesibles en embarcaciones y a pie por senderos.</a:t>
            </a:r>
          </a:p>
          <a:p>
            <a:endParaRPr lang="es-ES" dirty="0" smtClean="0">
              <a:solidFill>
                <a:schemeClr val="bg1"/>
              </a:solidFill>
            </a:endParaRPr>
          </a:p>
          <a:p>
            <a:r>
              <a:rPr lang="es-ES" dirty="0" smtClean="0">
                <a:solidFill>
                  <a:schemeClr val="bg1"/>
                </a:solidFill>
              </a:rPr>
              <a:t>La Ribera Francesa cuenta con playas escondidas de una belleza incomparable que sin duda hacen honor a esto.</a:t>
            </a:r>
            <a:endParaRPr lang="es-ES_tradnl" dirty="0">
              <a:solidFill>
                <a:schemeClr val="bg1"/>
              </a:solidFill>
            </a:endParaRPr>
          </a:p>
        </p:txBody>
      </p:sp>
    </p:spTree>
    <p:extLst>
      <p:ext uri="{BB962C8B-B14F-4D97-AF65-F5344CB8AC3E}">
        <p14:creationId xmlns:p14="http://schemas.microsoft.com/office/powerpoint/2010/main" xmlns="" val="33297512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02698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63065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08557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4428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4148" cy="6858000"/>
          </a:xfrm>
          <a:prstGeom prst="rect">
            <a:avLst/>
          </a:prstGeom>
        </p:spPr>
      </p:pic>
    </p:spTree>
    <p:extLst>
      <p:ext uri="{BB962C8B-B14F-4D97-AF65-F5344CB8AC3E}">
        <p14:creationId xmlns:p14="http://schemas.microsoft.com/office/powerpoint/2010/main" xmlns="" val="3788737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15751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74497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16568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3794" y="0"/>
            <a:ext cx="12075062" cy="6858000"/>
          </a:xfrm>
          <a:prstGeom prst="rect">
            <a:avLst/>
          </a:prstGeom>
        </p:spPr>
      </p:pic>
    </p:spTree>
    <p:extLst>
      <p:ext uri="{BB962C8B-B14F-4D97-AF65-F5344CB8AC3E}">
        <p14:creationId xmlns:p14="http://schemas.microsoft.com/office/powerpoint/2010/main" xmlns="" val="352709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8465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02222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236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8649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4148" cy="6858000"/>
          </a:xfrm>
          <a:prstGeom prst="rect">
            <a:avLst/>
          </a:prstGeom>
        </p:spPr>
      </p:pic>
    </p:spTree>
    <p:extLst>
      <p:ext uri="{BB962C8B-B14F-4D97-AF65-F5344CB8AC3E}">
        <p14:creationId xmlns:p14="http://schemas.microsoft.com/office/powerpoint/2010/main" xmlns="" val="9710571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78302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7834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40178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48565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56012" cy="6858000"/>
          </a:xfrm>
          <a:prstGeom prst="rect">
            <a:avLst/>
          </a:prstGeom>
        </p:spPr>
      </p:pic>
    </p:spTree>
    <p:extLst>
      <p:ext uri="{BB962C8B-B14F-4D97-AF65-F5344CB8AC3E}">
        <p14:creationId xmlns:p14="http://schemas.microsoft.com/office/powerpoint/2010/main" xmlns="" val="25030532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18845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45485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2931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12447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88452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78863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82800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5177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74226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00221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51109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2435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8996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99227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22793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81710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14056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07220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70492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65757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44075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224609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36446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259971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107024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05053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80802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59179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9294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655856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318270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378871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735015" y="6147582"/>
            <a:ext cx="8721970" cy="1406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67890567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784601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589710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167</TotalTime>
  <Words>588</Words>
  <Application>Microsoft Office PowerPoint</Application>
  <PresentationFormat>Personalizado</PresentationFormat>
  <Paragraphs>23</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2016-12-06T13:35:36Z</dcterms:created>
  <dcterms:modified xsi:type="dcterms:W3CDTF">2016-12-11T11:32:58Z</dcterms:modified>
</cp:coreProperties>
</file>