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OxUexDEyZMx9F8+4Kri/w==" hashData="9HVoJGEMfD41C26ZUQuupIekOaI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4" autoAdjust="0"/>
    <p:restoredTop sz="94660"/>
  </p:normalViewPr>
  <p:slideViewPr>
    <p:cSldViewPr snapToGrid="0">
      <p:cViewPr varScale="1">
        <p:scale>
          <a:sx n="34" d="100"/>
          <a:sy n="34" d="100"/>
        </p:scale>
        <p:origin x="-78" y="-16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C228A-6143-4164-9164-16AEFBDFDDA2}" type="datetimeFigureOut">
              <a:rPr lang="es-CO" smtClean="0"/>
              <a:pPr/>
              <a:t>1/06/2017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1DC4B-D649-4928-8A96-86897A7477F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368823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C228A-6143-4164-9164-16AEFBDFDDA2}" type="datetimeFigureOut">
              <a:rPr lang="es-CO" smtClean="0"/>
              <a:pPr/>
              <a:t>1/06/2017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1DC4B-D649-4928-8A96-86897A7477F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317632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C228A-6143-4164-9164-16AEFBDFDDA2}" type="datetimeFigureOut">
              <a:rPr lang="es-CO" smtClean="0"/>
              <a:pPr/>
              <a:t>1/06/2017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1DC4B-D649-4928-8A96-86897A7477F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82772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C228A-6143-4164-9164-16AEFBDFDDA2}" type="datetimeFigureOut">
              <a:rPr lang="es-CO" smtClean="0"/>
              <a:pPr/>
              <a:t>1/06/2017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1DC4B-D649-4928-8A96-86897A7477F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880242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C228A-6143-4164-9164-16AEFBDFDDA2}" type="datetimeFigureOut">
              <a:rPr lang="es-CO" smtClean="0"/>
              <a:pPr/>
              <a:t>1/06/2017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1DC4B-D649-4928-8A96-86897A7477F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721167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C228A-6143-4164-9164-16AEFBDFDDA2}" type="datetimeFigureOut">
              <a:rPr lang="es-CO" smtClean="0"/>
              <a:pPr/>
              <a:t>1/06/2017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1DC4B-D649-4928-8A96-86897A7477F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657081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C228A-6143-4164-9164-16AEFBDFDDA2}" type="datetimeFigureOut">
              <a:rPr lang="es-CO" smtClean="0"/>
              <a:pPr/>
              <a:t>1/06/2017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1DC4B-D649-4928-8A96-86897A7477F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69538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C228A-6143-4164-9164-16AEFBDFDDA2}" type="datetimeFigureOut">
              <a:rPr lang="es-CO" smtClean="0"/>
              <a:pPr/>
              <a:t>1/06/2017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1DC4B-D649-4928-8A96-86897A7477F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033531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C228A-6143-4164-9164-16AEFBDFDDA2}" type="datetimeFigureOut">
              <a:rPr lang="es-CO" smtClean="0"/>
              <a:pPr/>
              <a:t>1/06/2017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1DC4B-D649-4928-8A96-86897A7477F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466607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C228A-6143-4164-9164-16AEFBDFDDA2}" type="datetimeFigureOut">
              <a:rPr lang="es-CO" smtClean="0"/>
              <a:pPr/>
              <a:t>1/06/2017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1DC4B-D649-4928-8A96-86897A7477F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265831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C228A-6143-4164-9164-16AEFBDFDDA2}" type="datetimeFigureOut">
              <a:rPr lang="es-CO" smtClean="0"/>
              <a:pPr/>
              <a:t>1/06/2017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1DC4B-D649-4928-8A96-86897A7477F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13307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2C228A-6143-4164-9164-16AEFBDFDDA2}" type="datetimeFigureOut">
              <a:rPr lang="es-CO" smtClean="0"/>
              <a:pPr/>
              <a:t>1/06/2017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41DC4B-D649-4928-8A96-86897A7477F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99842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3.png"/><Relationship Id="rId10" Type="http://schemas.openxmlformats.org/officeDocument/2006/relationships/image" Target="../media/image6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1615738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481587" y="889843"/>
            <a:ext cx="665256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 smtClean="0"/>
              <a:t>Perú </a:t>
            </a:r>
            <a:r>
              <a:rPr lang="es-CO" i="1" dirty="0"/>
              <a:t>es famoso en el mundo entero por destinos como Cusco y Machu Picchu, la Amazonía o el Cañón del Colca, pero lo que muchos no saben todavía es que a lo largo de su costa Pacífica se encuentran increíbles playas para surfear, descansar o disfrutar de la mejor gastronomía de </a:t>
            </a:r>
            <a:r>
              <a:rPr lang="es-CO" i="1" dirty="0" smtClean="0"/>
              <a:t>mar, las playas peruanas son verdaderos rincones </a:t>
            </a:r>
            <a:r>
              <a:rPr lang="es-CO" i="1" dirty="0"/>
              <a:t>de ensueño bañados por el océano Pacífico, algunas famosas por la animada vida que concentran en sus alrededores y otros paraísos escondidos entre impresionantes escenarios naturales</a:t>
            </a:r>
            <a:r>
              <a:rPr lang="es-CO" i="1" dirty="0" smtClean="0"/>
              <a:t>.</a:t>
            </a:r>
          </a:p>
          <a:p>
            <a:pPr algn="ctr"/>
            <a:r>
              <a:rPr lang="es-CO" i="1" dirty="0"/>
              <a:t>Los atardeceres de Lima. Son, tal vez, uno de sus mayores atractivos, los rayos del sol salpican las fachadas de los edificios y un tono rojizo le da al ambiente una curiosa atmosfera marciana. Barranco y Miraflores son algunos de los distritos que nos ofrecen los mejores paisajes </a:t>
            </a:r>
            <a:r>
              <a:rPr lang="es-CO" i="1" dirty="0" err="1"/>
              <a:t>paisajes</a:t>
            </a:r>
            <a:r>
              <a:rPr lang="es-CO" i="1" dirty="0"/>
              <a:t> y atardeceres de Lima</a:t>
            </a:r>
          </a:p>
          <a:p>
            <a:pPr algn="ctr"/>
            <a:r>
              <a:rPr lang="es-CO" i="1" dirty="0"/>
              <a:t>Lima, la capital del Perú cuenta con excelentes lugares para disfrutar de un hermoso </a:t>
            </a:r>
            <a:r>
              <a:rPr lang="es-CO" i="1" dirty="0" err="1"/>
              <a:t>sunset</a:t>
            </a:r>
            <a:r>
              <a:rPr lang="es-CO" i="1" dirty="0"/>
              <a:t> y excelentes vistas al mar</a:t>
            </a:r>
          </a:p>
          <a:p>
            <a:pPr algn="ctr"/>
            <a:r>
              <a:rPr lang="es-CO" i="1" dirty="0"/>
              <a:t>Barranco, Miraflores, Chorrillos o las playas del sur, son paradas obligatorias que todo viajero debe hacer por Lima en busca de una experiencia repleta de bellos colores</a:t>
            </a:r>
            <a:r>
              <a:rPr lang="es-CO" i="1" dirty="0" smtClean="0"/>
              <a:t>.</a:t>
            </a:r>
            <a:endParaRPr lang="es-CO" i="1" dirty="0"/>
          </a:p>
        </p:txBody>
      </p:sp>
      <p:sp>
        <p:nvSpPr>
          <p:cNvPr id="5" name="CuadroTexto 4"/>
          <p:cNvSpPr txBox="1"/>
          <p:nvPr/>
        </p:nvSpPr>
        <p:spPr>
          <a:xfrm rot="595101">
            <a:off x="9335267" y="1037223"/>
            <a:ext cx="17833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200" i="1" dirty="0" smtClean="0"/>
              <a:t>Creó: Jeremías</a:t>
            </a:r>
          </a:p>
          <a:p>
            <a:pPr algn="ctr"/>
            <a:r>
              <a:rPr lang="es-CO" sz="1200" i="1" dirty="0" smtClean="0"/>
              <a:t>Para: mis </a:t>
            </a:r>
            <a:r>
              <a:rPr lang="es-CO" sz="1200" i="1" dirty="0" err="1" smtClean="0"/>
              <a:t>pps</a:t>
            </a:r>
            <a:endParaRPr lang="es-CO" sz="1200" i="1" dirty="0" smtClean="0"/>
          </a:p>
          <a:p>
            <a:pPr algn="ctr"/>
            <a:r>
              <a:rPr lang="es-CO" sz="1200" i="1" dirty="0" smtClean="0"/>
              <a:t>Música: Galerón Llanero-Alfredo Rolando Ortiz </a:t>
            </a:r>
            <a:endParaRPr lang="es-CO" sz="1200" i="1" dirty="0"/>
          </a:p>
        </p:txBody>
      </p:sp>
      <p:pic>
        <p:nvPicPr>
          <p:cNvPr id="7" name="Galeron_llanero_Alfredo_Rolando_Ortiz_Musica_Colom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287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379142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4428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674761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263637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69729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84549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54174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6188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125208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751700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091260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081732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19857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061209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678344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045633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1050435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090627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521285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45993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72505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861161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843654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154477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0482706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922230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8377620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1615899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1191580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9683195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4629085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2815004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278032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900637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5981965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307680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255981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833928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277606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6371840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2461915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7031045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5653378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194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5465359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0989981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4542579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9602434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013906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9379430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591913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8236388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1317889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904427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9339549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2428186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0372726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6398293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34997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229</Words>
  <Application>Microsoft Office PowerPoint</Application>
  <PresentationFormat>Personalizado</PresentationFormat>
  <Paragraphs>9</Paragraphs>
  <Slides>61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61</vt:i4>
      </vt:variant>
    </vt:vector>
  </HeadingPairs>
  <TitlesOfParts>
    <vt:vector size="6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10</cp:revision>
  <dcterms:created xsi:type="dcterms:W3CDTF">2017-05-23T02:58:09Z</dcterms:created>
  <dcterms:modified xsi:type="dcterms:W3CDTF">2017-06-01T18:29:51Z</dcterms:modified>
</cp:coreProperties>
</file>