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308" r:id="rId5"/>
    <p:sldId id="258" r:id="rId6"/>
    <p:sldId id="333" r:id="rId7"/>
    <p:sldId id="323" r:id="rId8"/>
    <p:sldId id="259" r:id="rId9"/>
    <p:sldId id="260" r:id="rId10"/>
    <p:sldId id="332" r:id="rId11"/>
    <p:sldId id="261" r:id="rId12"/>
    <p:sldId id="262" r:id="rId13"/>
    <p:sldId id="337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318" r:id="rId26"/>
    <p:sldId id="274" r:id="rId27"/>
    <p:sldId id="275" r:id="rId28"/>
    <p:sldId id="276" r:id="rId29"/>
    <p:sldId id="277" r:id="rId30"/>
    <p:sldId id="278" r:id="rId31"/>
    <p:sldId id="279" r:id="rId32"/>
    <p:sldId id="280" r:id="rId33"/>
    <p:sldId id="281" r:id="rId34"/>
    <p:sldId id="282" r:id="rId35"/>
    <p:sldId id="283" r:id="rId36"/>
    <p:sldId id="284" r:id="rId37"/>
    <p:sldId id="285" r:id="rId38"/>
    <p:sldId id="286" r:id="rId39"/>
    <p:sldId id="287" r:id="rId40"/>
    <p:sldId id="288" r:id="rId41"/>
    <p:sldId id="290" r:id="rId42"/>
    <p:sldId id="292" r:id="rId43"/>
    <p:sldId id="325" r:id="rId44"/>
    <p:sldId id="293" r:id="rId45"/>
    <p:sldId id="294" r:id="rId46"/>
    <p:sldId id="291" r:id="rId47"/>
    <p:sldId id="295" r:id="rId48"/>
    <p:sldId id="296" r:id="rId49"/>
    <p:sldId id="297" r:id="rId50"/>
    <p:sldId id="299" r:id="rId51"/>
    <p:sldId id="300" r:id="rId52"/>
    <p:sldId id="298" r:id="rId53"/>
    <p:sldId id="301" r:id="rId54"/>
    <p:sldId id="302" r:id="rId55"/>
    <p:sldId id="303" r:id="rId56"/>
    <p:sldId id="304" r:id="rId57"/>
    <p:sldId id="306" r:id="rId58"/>
    <p:sldId id="305" r:id="rId59"/>
    <p:sldId id="307" r:id="rId60"/>
    <p:sldId id="309" r:id="rId61"/>
    <p:sldId id="311" r:id="rId62"/>
    <p:sldId id="310" r:id="rId63"/>
    <p:sldId id="316" r:id="rId64"/>
    <p:sldId id="312" r:id="rId65"/>
    <p:sldId id="313" r:id="rId66"/>
    <p:sldId id="314" r:id="rId67"/>
    <p:sldId id="334" r:id="rId68"/>
    <p:sldId id="315" r:id="rId69"/>
    <p:sldId id="320" r:id="rId70"/>
    <p:sldId id="317" r:id="rId71"/>
    <p:sldId id="321" r:id="rId72"/>
    <p:sldId id="322" r:id="rId73"/>
    <p:sldId id="319" r:id="rId74"/>
    <p:sldId id="289" r:id="rId75"/>
    <p:sldId id="324" r:id="rId76"/>
    <p:sldId id="338" r:id="rId77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rvkDdMTNXsb1Jd1fGlqTA==" hashData="UuhVGudhHqpqCiyLDq+yu4fZru0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30" autoAdjust="0"/>
    <p:restoredTop sz="94660"/>
  </p:normalViewPr>
  <p:slideViewPr>
    <p:cSldViewPr snapToGrid="0">
      <p:cViewPr varScale="1">
        <p:scale>
          <a:sx n="35" d="100"/>
          <a:sy n="35" d="100"/>
        </p:scale>
        <p:origin x="-72" y="-15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F2D69-8F7A-4A08-8860-403296D5D795}" type="datetimeFigureOut">
              <a:rPr lang="es-CO" smtClean="0"/>
              <a:pPr/>
              <a:t>30/05/2017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2CC07-6BF1-4EC1-BCD7-3317BA95460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898246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F2D69-8F7A-4A08-8860-403296D5D795}" type="datetimeFigureOut">
              <a:rPr lang="es-CO" smtClean="0"/>
              <a:pPr/>
              <a:t>30/05/2017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2CC07-6BF1-4EC1-BCD7-3317BA95460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55149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F2D69-8F7A-4A08-8860-403296D5D795}" type="datetimeFigureOut">
              <a:rPr lang="es-CO" smtClean="0"/>
              <a:pPr/>
              <a:t>30/05/2017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2CC07-6BF1-4EC1-BCD7-3317BA95460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23208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F2D69-8F7A-4A08-8860-403296D5D795}" type="datetimeFigureOut">
              <a:rPr lang="es-CO" smtClean="0"/>
              <a:pPr/>
              <a:t>30/05/2017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2CC07-6BF1-4EC1-BCD7-3317BA95460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49630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F2D69-8F7A-4A08-8860-403296D5D795}" type="datetimeFigureOut">
              <a:rPr lang="es-CO" smtClean="0"/>
              <a:pPr/>
              <a:t>30/05/2017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2CC07-6BF1-4EC1-BCD7-3317BA95460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17734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F2D69-8F7A-4A08-8860-403296D5D795}" type="datetimeFigureOut">
              <a:rPr lang="es-CO" smtClean="0"/>
              <a:pPr/>
              <a:t>30/05/2017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2CC07-6BF1-4EC1-BCD7-3317BA95460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44536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F2D69-8F7A-4A08-8860-403296D5D795}" type="datetimeFigureOut">
              <a:rPr lang="es-CO" smtClean="0"/>
              <a:pPr/>
              <a:t>30/05/2017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2CC07-6BF1-4EC1-BCD7-3317BA95460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84265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F2D69-8F7A-4A08-8860-403296D5D795}" type="datetimeFigureOut">
              <a:rPr lang="es-CO" smtClean="0"/>
              <a:pPr/>
              <a:t>30/05/2017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2CC07-6BF1-4EC1-BCD7-3317BA95460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42681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F2D69-8F7A-4A08-8860-403296D5D795}" type="datetimeFigureOut">
              <a:rPr lang="es-CO" smtClean="0"/>
              <a:pPr/>
              <a:t>30/05/2017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2CC07-6BF1-4EC1-BCD7-3317BA95460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59994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F2D69-8F7A-4A08-8860-403296D5D795}" type="datetimeFigureOut">
              <a:rPr lang="es-CO" smtClean="0"/>
              <a:pPr/>
              <a:t>30/05/2017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2CC07-6BF1-4EC1-BCD7-3317BA95460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73757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F2D69-8F7A-4A08-8860-403296D5D795}" type="datetimeFigureOut">
              <a:rPr lang="es-CO" smtClean="0"/>
              <a:pPr/>
              <a:t>30/05/2017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2CC07-6BF1-4EC1-BCD7-3317BA95460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401409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CF2D69-8F7A-4A08-8860-403296D5D795}" type="datetimeFigureOut">
              <a:rPr lang="es-CO" smtClean="0"/>
              <a:pPr/>
              <a:t>30/05/2017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62CC07-6BF1-4EC1-BCD7-3317BA95460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91166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7.png"/><Relationship Id="rId10" Type="http://schemas.openxmlformats.org/officeDocument/2006/relationships/image" Target="../media/image8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408218" y="1997839"/>
            <a:ext cx="53755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 smtClean="0"/>
              <a:t>Perú </a:t>
            </a:r>
            <a:r>
              <a:rPr lang="es-CO" i="1" dirty="0"/>
              <a:t>es famoso en el mundo entero por destinos como Cusco y Machu Picchu, la Amazonía o el Cañón del Colca, pero lo que muchos no saben todavía es que a lo largo de su costa Pacífica se encuentran increíbles playas para surfear, descansar o disfrutar de la mejor gastronomía de </a:t>
            </a:r>
            <a:r>
              <a:rPr lang="es-CO" i="1" dirty="0" smtClean="0"/>
              <a:t>mar, las playas peruanas son verdaderos rincones </a:t>
            </a:r>
            <a:r>
              <a:rPr lang="es-CO" i="1" dirty="0"/>
              <a:t>de ensueño bañados por el océano Pacífico, algunas famosas por la animada vida que concentran en sus alrededores y otros paraísos escondidos entre impresionantes escenarios naturales</a:t>
            </a:r>
            <a:r>
              <a:rPr lang="es-CO" i="1" dirty="0" smtClean="0"/>
              <a:t>.</a:t>
            </a:r>
            <a:endParaRPr lang="es-CO" i="1" dirty="0"/>
          </a:p>
        </p:txBody>
      </p:sp>
      <p:sp>
        <p:nvSpPr>
          <p:cNvPr id="2" name="CuadroTexto 1"/>
          <p:cNvSpPr txBox="1"/>
          <p:nvPr/>
        </p:nvSpPr>
        <p:spPr>
          <a:xfrm rot="682989">
            <a:off x="9462654" y="2192016"/>
            <a:ext cx="20504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i="1" dirty="0" smtClean="0"/>
              <a:t>Creó: Jeremías</a:t>
            </a:r>
          </a:p>
          <a:p>
            <a:pPr algn="ctr"/>
            <a:r>
              <a:rPr lang="es-CO" sz="1200" i="1" dirty="0" smtClean="0"/>
              <a:t>Para: mis </a:t>
            </a:r>
            <a:r>
              <a:rPr lang="es-CO" sz="1200" i="1" dirty="0" err="1" smtClean="0"/>
              <a:t>pps</a:t>
            </a:r>
            <a:endParaRPr lang="es-CO" sz="1200" i="1" dirty="0" smtClean="0"/>
          </a:p>
          <a:p>
            <a:pPr algn="ctr"/>
            <a:r>
              <a:rPr lang="es-CO" sz="1200" i="1" dirty="0" smtClean="0"/>
              <a:t>Música: Yo me llamo cumbia</a:t>
            </a:r>
          </a:p>
          <a:p>
            <a:pPr algn="ctr"/>
            <a:r>
              <a:rPr lang="es-CO" sz="1200" i="1" dirty="0" smtClean="0"/>
              <a:t>Jaime llano Gonzáles</a:t>
            </a:r>
            <a:endParaRPr lang="es-CO" sz="1200" i="1" dirty="0"/>
          </a:p>
        </p:txBody>
      </p:sp>
      <p:pic>
        <p:nvPicPr>
          <p:cNvPr id="5" name="YO_ME_LLAMO_CUMBIA_INTERPRETA_JAIME_Y_LLANO_GONZAL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1849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08697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75662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84987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33327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44273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89052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17540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44967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00646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11079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80334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21348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06870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4556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43316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41703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62044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14013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52972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81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83806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8124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96208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58951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98221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1021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7468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3569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52619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743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9373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3481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525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2624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0318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09262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416191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170130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195891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07950"/>
            <a:ext cx="12192000" cy="696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95211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10155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313844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403771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638807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508575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301410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4575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666760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715097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330009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513686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496035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01782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981460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2820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705898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696100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100521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810451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92756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505132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158548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619265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419636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606476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189343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148953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1557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494375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974290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900088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283783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517324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685194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122</Words>
  <Application>Microsoft Office PowerPoint</Application>
  <PresentationFormat>Personalizado</PresentationFormat>
  <Paragraphs>7</Paragraphs>
  <Slides>75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75</vt:i4>
      </vt:variant>
    </vt:vector>
  </HeadingPairs>
  <TitlesOfParts>
    <vt:vector size="7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2017-05-23T00:11:13Z</dcterms:created>
  <dcterms:modified xsi:type="dcterms:W3CDTF">2017-05-30T19:06:48Z</dcterms:modified>
</cp:coreProperties>
</file>