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3" r:id="rId3"/>
    <p:sldId id="274" r:id="rId4"/>
    <p:sldId id="290" r:id="rId5"/>
    <p:sldId id="289" r:id="rId6"/>
    <p:sldId id="287" r:id="rId7"/>
    <p:sldId id="291" r:id="rId8"/>
    <p:sldId id="288" r:id="rId9"/>
    <p:sldId id="272" r:id="rId10"/>
    <p:sldId id="257" r:id="rId11"/>
    <p:sldId id="276" r:id="rId12"/>
    <p:sldId id="258" r:id="rId13"/>
    <p:sldId id="259" r:id="rId14"/>
    <p:sldId id="260" r:id="rId15"/>
    <p:sldId id="261" r:id="rId16"/>
    <p:sldId id="262" r:id="rId17"/>
    <p:sldId id="267" r:id="rId18"/>
    <p:sldId id="263" r:id="rId19"/>
    <p:sldId id="277" r:id="rId20"/>
    <p:sldId id="266" r:id="rId21"/>
    <p:sldId id="265" r:id="rId22"/>
    <p:sldId id="301" r:id="rId23"/>
    <p:sldId id="281" r:id="rId24"/>
    <p:sldId id="285" r:id="rId25"/>
    <p:sldId id="282" r:id="rId26"/>
    <p:sldId id="284" r:id="rId27"/>
    <p:sldId id="283" r:id="rId28"/>
    <p:sldId id="278" r:id="rId29"/>
    <p:sldId id="268" r:id="rId30"/>
    <p:sldId id="279" r:id="rId31"/>
    <p:sldId id="280" r:id="rId32"/>
    <p:sldId id="269" r:id="rId33"/>
    <p:sldId id="270" r:id="rId34"/>
    <p:sldId id="302" r:id="rId35"/>
    <p:sldId id="271" r:id="rId36"/>
    <p:sldId id="295" r:id="rId37"/>
    <p:sldId id="296" r:id="rId38"/>
    <p:sldId id="297" r:id="rId39"/>
    <p:sldId id="298" r:id="rId40"/>
    <p:sldId id="299" r:id="rId41"/>
    <p:sldId id="286" r:id="rId42"/>
    <p:sldId id="303" r:id="rId43"/>
    <p:sldId id="294" r:id="rId44"/>
    <p:sldId id="256" r:id="rId4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VNwGQZ80nah9K+bATfMnQ==" hashData="JbZ5hiecPN27Bisz3osikPPT29XR8Q45SGAkohUUDORJvtvO6QAP+nI6mu81cP1Aq1IwImRQfAlw3twch1mxU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2" d="100"/>
          <a:sy n="72" d="100"/>
        </p:scale>
        <p:origin x="6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240A43-97C7-4A9B-807D-34A0074862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28F38FA-6846-471C-A5D1-B5C20916C5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3C2A3F2-B4B9-4CCA-A960-B35B443C3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6CF1-23E4-4053-9407-160C1BB29D76}" type="datetimeFigureOut">
              <a:rPr lang="es-MX" smtClean="0"/>
              <a:t>11/11/2022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27044F-E3CD-4CFE-8BA3-8AA210D1C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B18072-4F3D-481B-99F5-29CFC9423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268AF-47AF-42FD-9534-E604548BEE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6059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4DAFC3-82F5-419E-8859-6DFC88E61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4263C9-1C18-4280-BB66-AF27729EC5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67FE41-49BE-4E90-8920-26505B66D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6CF1-23E4-4053-9407-160C1BB29D76}" type="datetimeFigureOut">
              <a:rPr lang="es-MX" smtClean="0"/>
              <a:t>11/11/2022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BAE16A-EF37-46C4-A6F2-417BD863E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099F30-6DE7-4564-9484-1D10EB154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268AF-47AF-42FD-9534-E604548BEE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6672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284C93-D79F-4FDB-802D-C8A83F9E9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E238587-1A3F-4BE6-A34F-5F3DE167C8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A43E85-097B-4FD3-A8D3-59790C0BE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6CF1-23E4-4053-9407-160C1BB29D76}" type="datetimeFigureOut">
              <a:rPr lang="es-MX" smtClean="0"/>
              <a:t>11/11/2022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7E1AA2-C1F4-4B1C-AAB2-44160ABD8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745C1C-AE6B-4BA0-9792-A55B75A6E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268AF-47AF-42FD-9534-E604548BEE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77671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A10DFE-34C0-490B-91D4-C11B4CA5B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53CF00-91B1-4A32-A2EE-433BBAEB12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34E3E-332F-41CF-940B-AA42943262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884288B-FEB0-4F45-B399-EF3B05539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6CF1-23E4-4053-9407-160C1BB29D76}" type="datetimeFigureOut">
              <a:rPr lang="es-MX" smtClean="0"/>
              <a:t>11/11/2022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8248E52-CB81-4C85-B93E-BAA75EE2F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4CE3DDB-D5F7-4BF2-AD79-C6C9A1CE7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268AF-47AF-42FD-9534-E604548BEE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836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D99ED6-0767-46F8-ADE5-FF165C882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F60C2D-C659-47BD-AE11-5E38A1C047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14B27EE-B229-46B4-B3B8-2C85C12DEF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657E370-426E-46B7-872E-03AB3DFB5A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1305123-5D8E-4682-8167-D05FF0B62F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24511B4-D6A4-4D51-9F92-0DCBC657F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6CF1-23E4-4053-9407-160C1BB29D76}" type="datetimeFigureOut">
              <a:rPr lang="es-MX" smtClean="0"/>
              <a:t>11/11/2022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07CE448-FA67-4599-8FEF-3EBF4AB9C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64D0723-6DE3-406E-9119-1B91CD84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268AF-47AF-42FD-9534-E604548BEE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21419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CA54AD-EFA6-44E6-8515-33775F15B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45EF1B2-CBAC-4773-B8E6-3DB309216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6CF1-23E4-4053-9407-160C1BB29D76}" type="datetimeFigureOut">
              <a:rPr lang="es-MX" smtClean="0"/>
              <a:t>11/11/2022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FCD88FB-5C30-4BCF-8439-CFA58452C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E72AE1B-AE3E-4989-A674-3B28A919E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268AF-47AF-42FD-9534-E604548BEE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9084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2FEE8E1-400E-4C14-B2AF-89828461C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6CF1-23E4-4053-9407-160C1BB29D76}" type="datetimeFigureOut">
              <a:rPr lang="es-MX" smtClean="0"/>
              <a:t>11/11/2022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E6F5CB2-5D14-4346-A767-43CA9251C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184AC08-1868-44B5-9A5B-56F5C7EB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268AF-47AF-42FD-9534-E604548BEE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14840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A1FEF2-DC17-443A-B2D3-07CDA0A7A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EC0D2BB-A83E-4290-8C1F-986665D5B0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345C91D-75F2-4099-BC5C-962C055123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7A40207-14A1-4ADA-B9AF-546DD7792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6CF1-23E4-4053-9407-160C1BB29D76}" type="datetimeFigureOut">
              <a:rPr lang="es-MX" smtClean="0"/>
              <a:t>11/11/2022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B40586-E3E2-476D-97F6-5AE3A37A3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4DD90E3-F576-47D8-ADA2-F9AD0C90B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268AF-47AF-42FD-9534-E604548BEE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9794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610C82-4743-4998-A724-6649AB11F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78AAC7D-6032-4809-A78E-82BC2980E2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80060A2-3553-488B-A626-53DC7976D5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87ED8A4-9A8A-4140-8919-DF366F7BC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6CF1-23E4-4053-9407-160C1BB29D76}" type="datetimeFigureOut">
              <a:rPr lang="es-MX" smtClean="0"/>
              <a:t>11/11/2022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0D28BE0-061E-4E18-9042-8DE6DA449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C181072-5C4E-438C-9B35-0A9F05EB6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268AF-47AF-42FD-9534-E604548BEE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58342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576351-EED0-4A41-AF02-595377186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23C022E-98F3-41F2-AEED-F438EEFD5A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4F2C12-133A-443B-B6CE-8FBF46152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6CF1-23E4-4053-9407-160C1BB29D76}" type="datetimeFigureOut">
              <a:rPr lang="es-MX" smtClean="0"/>
              <a:t>11/11/2022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F5D4D35-B66A-4C05-B692-EA9E331DD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9F30F3-F943-4FBA-9549-36A036C86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268AF-47AF-42FD-9534-E604548BEE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53008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0C7FEC8-8844-499A-8F2F-D79CAC2052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2426A86-14BF-4CCC-97BD-C34473D5E0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07B968-CDC4-441A-B2EE-470D16FE1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6CF1-23E4-4053-9407-160C1BB29D76}" type="datetimeFigureOut">
              <a:rPr lang="es-MX" smtClean="0"/>
              <a:t>11/11/2022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0252A1A-E918-433E-B390-FB98DB428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9367739-B6D4-4EC8-924F-E9DB24ECD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268AF-47AF-42FD-9534-E604548BEE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728300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F292A7-3480-42B1-BB8C-027379EA5C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5D9E22D-64A8-4C7E-81E5-837D263894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B3CD373-C7C7-4CB3-845A-1A4EE6646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846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6C0E2F3-EA57-478D-AF4F-A3979EDF3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D3FCEA1-37C4-450C-8EE8-7C22AD993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2BCC443-AD64-4412-A497-4223A4B232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B6CF1-23E4-4053-9407-160C1BB29D76}" type="datetimeFigureOut">
              <a:rPr lang="es-MX" smtClean="0"/>
              <a:t>11/11/2022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27AA4D-B050-4C3A-9CFF-F4D27F5646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01F4FE-D0B4-4FAD-80CE-C9EA21646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268AF-47AF-42FD-9534-E604548BEE3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118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0F2BFDB-7E1E-4F83-815B-F25E783C8C3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26170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60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57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C51BFCDB-85C8-4B59-9CAD-A1E803AA1E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28"/>
          <a:stretch/>
        </p:blipFill>
        <p:spPr>
          <a:xfrm>
            <a:off x="0" y="-197708"/>
            <a:ext cx="12192000" cy="541582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202910A1-AAD6-4BD2-969F-E3E3140BE8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56" y="1143000"/>
            <a:ext cx="12192000" cy="4572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A4785C9-8747-4660-80EE-79661EB31A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56" y="-197708"/>
            <a:ext cx="12192000" cy="7082135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3ACB601-BFA7-4DF9-8497-38D9B224614C}"/>
              </a:ext>
            </a:extLst>
          </p:cNvPr>
          <p:cNvSpPr/>
          <p:nvPr/>
        </p:nvSpPr>
        <p:spPr>
          <a:xfrm>
            <a:off x="2335137" y="5772967"/>
            <a:ext cx="702745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0" i="0" dirty="0">
                <a:effectLst/>
                <a:latin typeface="Arial Black" panose="020B0A04020102020204" pitchFamily="34" charset="0"/>
              </a:rPr>
              <a:t>Cancún, Playa del Carmen, </a:t>
            </a:r>
            <a:r>
              <a:rPr lang="es-MX" sz="2000" dirty="0">
                <a:latin typeface="Arial Black" panose="020B0A04020102020204" pitchFamily="34" charset="0"/>
              </a:rPr>
              <a:t>T</a:t>
            </a:r>
            <a:r>
              <a:rPr lang="es-MX" sz="2000" b="0" i="0" dirty="0">
                <a:effectLst/>
                <a:latin typeface="Arial Black" panose="020B0A04020102020204" pitchFamily="34" charset="0"/>
              </a:rPr>
              <a:t>ulum Isla Mujeres</a:t>
            </a:r>
          </a:p>
          <a:p>
            <a:pPr algn="ctr"/>
            <a:r>
              <a:rPr lang="es-MX" sz="2000" dirty="0">
                <a:latin typeface="Arial Black" panose="020B0A04020102020204" pitchFamily="34" charset="0"/>
              </a:rPr>
              <a:t>Canción  deja que salga la luna</a:t>
            </a:r>
          </a:p>
          <a:p>
            <a:pPr algn="ctr"/>
            <a:r>
              <a:rPr lang="es-MX" sz="2000" b="0" i="0" dirty="0">
                <a:effectLst/>
                <a:latin typeface="Arial Black" panose="020B0A04020102020204" pitchFamily="34" charset="0"/>
              </a:rPr>
              <a:t>Canta Paloma Del Río.</a:t>
            </a:r>
          </a:p>
          <a:p>
            <a:pPr algn="ctr"/>
            <a:endParaRPr lang="es-MX" sz="2000" dirty="0">
              <a:latin typeface="Arial Black" panose="020B0A040201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5181655-BA73-44EC-B636-A35FD58E15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1200967"/>
            <a:ext cx="12344400" cy="4572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DDB57208-666B-4C69-A080-071CDA43ABEE}"/>
              </a:ext>
            </a:extLst>
          </p:cNvPr>
          <p:cNvSpPr/>
          <p:nvPr/>
        </p:nvSpPr>
        <p:spPr>
          <a:xfrm>
            <a:off x="3750365" y="26427"/>
            <a:ext cx="424069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Creación </a:t>
            </a:r>
            <a:r>
              <a:rPr lang="es-ES" sz="4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Yuls</a:t>
            </a:r>
            <a:endParaRPr lang="es-E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005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675">
        <p:split orient="vert"/>
        <p:sndAc>
          <p:stSnd>
            <p:snd r:embed="rId2" name="Deja Que Salga la Luna Paloma del Río.wav"/>
          </p:stSnd>
        </p:sndAc>
      </p:transition>
    </mc:Choice>
    <mc:Fallback xmlns="">
      <p:transition spd="slow" advClick="0" advTm="11675">
        <p:split orient="vert"/>
        <p:sndAc>
          <p:stSnd>
            <p:snd r:embed="rId5" name="Deja Que Salga la Luna Paloma del Rí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D9A9D65-917A-4A08-9DA4-6FAE5FB0E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187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69D4FF99-F90B-4E0B-90CA-074C9F6389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56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530">
        <p14:reveal/>
      </p:transition>
    </mc:Choice>
    <mc:Fallback xmlns="">
      <p:transition spd="slow" advClick="0" advTm="25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E204E7F-697D-4F94-B005-92CE9D281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634" y="0"/>
            <a:ext cx="12215267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B6F9D6B-2104-4719-9B66-F4EE0769B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67" y="0"/>
            <a:ext cx="12215267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C94EE45A-4C2E-4455-BF90-B55090229B2C}"/>
              </a:ext>
            </a:extLst>
          </p:cNvPr>
          <p:cNvSpPr/>
          <p:nvPr/>
        </p:nvSpPr>
        <p:spPr>
          <a:xfrm>
            <a:off x="877925" y="0"/>
            <a:ext cx="293541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Playa </a:t>
            </a:r>
            <a:r>
              <a:rPr lang="es-ES" sz="3600" b="1" cap="none" spc="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Forum</a:t>
            </a:r>
            <a:endParaRPr lang="es-ES" sz="3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4F18CC3-2093-4027-BFED-EBF4CE8771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00" y="13689"/>
            <a:ext cx="12192000" cy="684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28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907">
        <p:wipe/>
      </p:transition>
    </mc:Choice>
    <mc:Fallback xmlns="">
      <p:transition spd="slow" advClick="0" advTm="5907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36281B5-BB6D-4258-B571-9BFE2A4C792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20"/>
          <a:stretch/>
        </p:blipFill>
        <p:spPr>
          <a:xfrm>
            <a:off x="-1" y="0"/>
            <a:ext cx="12228545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2451E1B-3D91-4AE0-BBB9-EC97F8B213DD}"/>
              </a:ext>
            </a:extLst>
          </p:cNvPr>
          <p:cNvSpPr/>
          <p:nvPr/>
        </p:nvSpPr>
        <p:spPr>
          <a:xfrm>
            <a:off x="356425" y="0"/>
            <a:ext cx="37850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Playa Tortugas</a:t>
            </a:r>
            <a:endParaRPr lang="es-MX" sz="4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2728902-FF0D-4A61-A7F3-86BF667BC8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44"/>
            <a:ext cx="12228544" cy="684431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A633C29-73DF-4910-BA40-56B1185DD4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00" y="13689"/>
            <a:ext cx="12263444" cy="684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0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92">
        <p:split orient="vert"/>
      </p:transition>
    </mc:Choice>
    <mc:Fallback xmlns="">
      <p:transition spd="slow" advClick="0" advTm="6092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5234473-E0FD-48CB-8DE3-8131D363C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0E91B3C-3156-42B1-9370-8132C814BC91}"/>
              </a:ext>
            </a:extLst>
          </p:cNvPr>
          <p:cNvSpPr/>
          <p:nvPr/>
        </p:nvSpPr>
        <p:spPr>
          <a:xfrm>
            <a:off x="117148" y="157874"/>
            <a:ext cx="276069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Playa Linda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A2184560-0C7B-4228-8544-42221E9AF2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53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254">
        <p:split orient="vert"/>
      </p:transition>
    </mc:Choice>
    <mc:Fallback xmlns="">
      <p:transition spd="slow" advClick="0" advTm="425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1505B1D-337D-4313-A11B-9CDD14EC9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5E120BB-8494-4997-BD63-3B00F09FBC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11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899">
        <p14:vortex dir="r"/>
      </p:transition>
    </mc:Choice>
    <mc:Fallback xmlns="">
      <p:transition spd="slow" advClick="0" advTm="68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C4FA15EC-419C-4A03-87AB-87426C49E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43FBCA7B-CDFE-48FC-9C06-2340A1C8BA25}"/>
              </a:ext>
            </a:extLst>
          </p:cNvPr>
          <p:cNvSpPr/>
          <p:nvPr/>
        </p:nvSpPr>
        <p:spPr>
          <a:xfrm>
            <a:off x="351310" y="169544"/>
            <a:ext cx="439254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Playa Gaviota azul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7EC5627-BB3C-4174-A658-D4988F1D0E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043594"/>
      </p:ext>
    </p:extLst>
  </p:cSld>
  <p:clrMapOvr>
    <a:masterClrMapping/>
  </p:clrMapOvr>
  <p:transition spd="slow" advClick="0" advTm="5976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78D1405-B028-4481-9879-C2F4BFCBB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"/>
            <a:ext cx="12192000" cy="683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1D9E7D8-C77E-472E-A8C9-B8098CF856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92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555">
        <p14:vortex dir="r"/>
      </p:transition>
    </mc:Choice>
    <mc:Fallback xmlns="">
      <p:transition spd="slow" advClick="0" advTm="45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4F25A24-DC17-45C6-9F51-83A5A7065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764" y="0"/>
            <a:ext cx="12284764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8A965B9-AD6D-4A2B-A56D-1901275924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764" y="3429000"/>
            <a:ext cx="6142381" cy="342215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CF0C1CB-65C2-4F57-9A34-5F7D85027F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617" y="6845"/>
            <a:ext cx="6142381" cy="3422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4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649">
        <p:randomBar dir="vert"/>
      </p:transition>
    </mc:Choice>
    <mc:Fallback xmlns="">
      <p:transition spd="slow" advClick="0" advTm="4649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2413D4A-9F9D-4DD5-BCA5-12BCF68AAA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CFAF2F5-9056-442B-8452-E1AA9E39D4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2811439" cy="1578278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408303D-6032-4EC9-97CF-9E7C17C70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182" y="-2"/>
            <a:ext cx="2938818" cy="157827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007D029-6FC0-41A6-BA34-C773E27AEA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868149"/>
            <a:ext cx="2811439" cy="172134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617C80A-504B-42E6-B8C8-229BB8B3F4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513" y="-10919"/>
            <a:ext cx="2811439" cy="1649786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AA757FC-DEE7-4612-AF0E-A74FC88854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847" y="-10919"/>
            <a:ext cx="2811439" cy="162795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2D6A550-58F5-4524-A8DD-F88720E187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534" y="1894853"/>
            <a:ext cx="2811438" cy="172134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B0D77AC-54B0-4C09-8E17-DA16475D6C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847" y="1882434"/>
            <a:ext cx="2811439" cy="172134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49E099E-60CA-4962-8B51-49ACC7E148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183" y="1843311"/>
            <a:ext cx="2938818" cy="1721346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AE446D1-B986-48A7-8ADC-FCF476D98B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6298"/>
            <a:ext cx="2811439" cy="162795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1C4633B-18A5-40A0-8F55-F8CCC2A52A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533" y="3736298"/>
            <a:ext cx="2811439" cy="162795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D8934A4F-DBFF-4F3C-B642-7410985928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847" y="3736297"/>
            <a:ext cx="2811439" cy="1627951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AC2BD577-4EE8-420A-A27E-4AD9C2D77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183" y="3736297"/>
            <a:ext cx="2938818" cy="1627951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8400F303-8F00-4FCC-9DF7-CCB8E646D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5535888"/>
            <a:ext cx="12192002" cy="132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89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32">
        <p14:reveal/>
      </p:transition>
    </mc:Choice>
    <mc:Fallback xmlns="">
      <p:transition spd="slow" advClick="0" advTm="30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2DE7B54-0401-4602-AB40-1FC70F31BB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47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89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591">
        <p14:reveal/>
      </p:transition>
    </mc:Choice>
    <mc:Fallback xmlns="">
      <p:transition spd="slow" advClick="0" advTm="1591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C741814-8EFB-45A6-A47E-3A7528D067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170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750" advClick="0" advTm="1798">
        <p159:morph option="byObject"/>
      </p:transition>
    </mc:Choice>
    <mc:Fallback xmlns="">
      <p:transition spd="slow" advClick="0" advTm="1798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4B89560-61F4-41F8-8BBC-B93AAED1E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47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73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492">
        <p:fade/>
      </p:transition>
    </mc:Choice>
    <mc:Fallback xmlns="">
      <p:transition spd="slow" advClick="0" advTm="1492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C066EC1-6EFC-4506-BCEA-3614AD7369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2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516">
        <p:wipe/>
      </p:transition>
    </mc:Choice>
    <mc:Fallback xmlns="">
      <p:transition spd="slow" advClick="0" advTm="2516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AA6FF1D-1CE6-4144-A3B5-64BCE1F8CC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96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1535">
        <p:wipe/>
      </p:transition>
    </mc:Choice>
    <mc:Fallback xmlns="">
      <p:transition spd="slow" advClick="0" advTm="1535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4541A8A-46DA-438B-BA68-570A9759A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16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99">
        <p:split orient="vert"/>
      </p:transition>
    </mc:Choice>
    <mc:Fallback xmlns="">
      <p:transition spd="slow" advClick="0" advTm="2499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D95FEA0-F3B3-4F84-88D2-01D87C8C5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66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291">
        <p:split orient="vert"/>
      </p:transition>
    </mc:Choice>
    <mc:Fallback xmlns="">
      <p:transition spd="slow" advClick="0" advTm="2291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3EFB22D-5074-49DC-9E4E-F9089E683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53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519">
        <p14:reveal/>
      </p:transition>
    </mc:Choice>
    <mc:Fallback xmlns="">
      <p:transition spd="slow" advClick="0" advTm="1519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DD61B07-0307-45C1-916B-5789D1B8EA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7544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7C12E1CC-A891-4A78-A816-8334F32F5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275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04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163">
        <p14:reveal/>
      </p:transition>
    </mc:Choice>
    <mc:Fallback xmlns="">
      <p:transition spd="slow" advClick="0" advTm="11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BA1767D-2DF6-4DC2-9C5D-9BD7DF068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1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53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24">
        <p14:ripple/>
      </p:transition>
    </mc:Choice>
    <mc:Fallback xmlns="">
      <p:transition spd="slow" advClick="0" advTm="1924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5DBAB1D-1398-481E-BBE3-AFFFCDB95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80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249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79">
        <p15:prstTrans prst="pageCurlDouble"/>
      </p:transition>
    </mc:Choice>
    <mc:Fallback xmlns="">
      <p:transition spd="slow" advClick="0" advTm="2079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8299BC9-2DC0-425E-8A02-0EEF068B1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CC4EACC-2199-4245-9C6C-0159433575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440" y="2308860"/>
            <a:ext cx="3048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60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72">
        <p14:vortex dir="r"/>
      </p:transition>
    </mc:Choice>
    <mc:Fallback xmlns="">
      <p:transition spd="slow" advClick="0" advTm="572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4630EF6-C298-4CD6-AEE9-BFBF3BDD1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63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238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459">
        <p15:prstTrans prst="wind"/>
      </p:transition>
    </mc:Choice>
    <mc:Fallback xmlns="">
      <p:transition spd="slow" advClick="0" advTm="1459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B9FD56F-08B8-4826-91B2-3C187B1883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162" y="0"/>
            <a:ext cx="12480324" cy="7020182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752ABDC2-BDD7-4175-97E2-E80C8DF44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182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52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409">
        <p:wheel spokes="1"/>
      </p:transition>
    </mc:Choice>
    <mc:Fallback xmlns="">
      <p:transition spd="slow" advClick="0" advTm="3409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D126051-C7DD-426D-B9C3-565C378D6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67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793">
        <p:circle/>
      </p:transition>
    </mc:Choice>
    <mc:Fallback xmlns="">
      <p:transition spd="slow" advClick="0" advTm="2793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FD3D4DF-D5F1-41B2-BCB9-D238AED43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72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733">
        <p:split orient="vert"/>
      </p:transition>
    </mc:Choice>
    <mc:Fallback xmlns="">
      <p:transition spd="slow" advClick="0" advTm="2733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A1DF808-2C65-4CCA-B55E-36E5BBFA4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04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1542">
        <p15:prstTrans prst="pageCurlDouble"/>
      </p:transition>
    </mc:Choice>
    <mc:Fallback xmlns="">
      <p:transition spd="slow" advClick="0" advTm="1542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D129422-6895-4A57-803F-1B8626C3C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87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472">
        <p14:reveal/>
      </p:transition>
    </mc:Choice>
    <mc:Fallback xmlns="">
      <p:transition spd="slow" advClick="0" advTm="1472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1DA704C-4507-4371-BCB5-D26E58C106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43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3355">
        <p:wipe/>
      </p:transition>
    </mc:Choice>
    <mc:Fallback xmlns="">
      <p:transition spd="slow" advClick="0" advTm="3355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A43BF37-7D75-43AA-94A7-93347D62F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26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559">
        <p14:ripple/>
      </p:transition>
    </mc:Choice>
    <mc:Fallback xmlns="">
      <p:transition spd="slow" advClick="0" advTm="2559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E02D5F7-D152-4454-BB61-5F594E3FFF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2035"/>
            <a:ext cx="12192000" cy="7070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9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541">
        <p14:warp dir="in"/>
      </p:transition>
    </mc:Choice>
    <mc:Fallback xmlns="">
      <p:transition spd="slow" advClick="0" advTm="1541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FC9308F-CC5A-4E52-BA31-560C5C86A8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08383"/>
            <a:ext cx="12191999" cy="7666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73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296">
        <p14:reveal/>
      </p:transition>
    </mc:Choice>
    <mc:Fallback xmlns="">
      <p:transition spd="slow" advClick="0" advTm="1296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B822CB6-2607-4D5F-A641-55C7CAFCB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08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181">
        <p:split orient="vert"/>
      </p:transition>
    </mc:Choice>
    <mc:Fallback xmlns="">
      <p:transition spd="slow" advClick="0" advTm="2181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55ECD0C-F8EA-485C-98A9-4CC3037DE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0C7C6EC-CB2A-41BB-A80B-D01F4BD5F8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99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41">
        <p:split orient="vert"/>
      </p:transition>
    </mc:Choice>
    <mc:Fallback xmlns="">
      <p:transition spd="slow" advClick="0" advTm="304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6D67668-9649-483A-88F9-3A695A8597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8"/>
          <a:stretch/>
        </p:blipFill>
        <p:spPr>
          <a:xfrm>
            <a:off x="1" y="0"/>
            <a:ext cx="12192000" cy="686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139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5">
        <p15:prstTrans prst="peelOff"/>
      </p:transition>
    </mc:Choice>
    <mc:Fallback xmlns="">
      <p:transition spd="slow" advClick="0" advTm="2005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5F70E00-7633-4A7B-A915-7EB251D4F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1849"/>
            <a:ext cx="12192000" cy="7129849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F15F330F-6809-44FA-B578-E393AF483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29" y="-59209"/>
            <a:ext cx="11275541" cy="691720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E878111-1A7C-4A7E-B5B3-742263885C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71849"/>
            <a:ext cx="12192000" cy="712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44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484">
        <p14:ripple/>
      </p:transition>
    </mc:Choice>
    <mc:Fallback xmlns="">
      <p:transition spd="slow" advClick="0" advTm="34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7BFCDB6-86BB-49D1-B14B-3E4EFA5D66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1088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4B4D9E6-C83C-4186-A02C-E87E42B7D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90" y="112735"/>
            <a:ext cx="1221088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7175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193">
        <p14:vortex dir="r"/>
      </p:transition>
    </mc:Choice>
    <mc:Fallback xmlns="">
      <p:transition spd="slow" advClick="0" advTm="21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54AEB8A-7A38-40B8-9607-E6BDA59374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67FDDE7-8E7F-4D71-8F5D-4E3A0FBD93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79"/>
          <a:stretch/>
        </p:blipFill>
        <p:spPr>
          <a:xfrm>
            <a:off x="5187461" y="232447"/>
            <a:ext cx="6787661" cy="639310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518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517">
        <p:split orient="vert"/>
      </p:transition>
    </mc:Choice>
    <mc:Fallback xmlns="">
      <p:transition spd="slow" advClick="0" advTm="351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F3BD10F-7FC6-425F-A56A-96AAC1084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DCFAE72-34C1-477F-A105-0AB5D3ABD0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359"/>
          <a:stretch/>
        </p:blipFill>
        <p:spPr>
          <a:xfrm>
            <a:off x="808894" y="418733"/>
            <a:ext cx="3851030" cy="643926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D95C31E-8170-4E85-94B9-DB66312383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94" t="-4344" r="-1434" b="4344"/>
          <a:stretch/>
        </p:blipFill>
        <p:spPr>
          <a:xfrm>
            <a:off x="8340970" y="0"/>
            <a:ext cx="3851030" cy="64392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5005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441">
        <p14:prism isInverted="1"/>
      </p:transition>
    </mc:Choice>
    <mc:Fallback xmlns="">
      <p:transition spd="slow" advClick="0" advTm="34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2F134FE-4A71-42C3-9351-61DB17CA61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AFCEA6F-390E-4595-BA1A-943E58B84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689"/>
            <a:ext cx="12192000" cy="684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30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396">
        <p:split orient="vert"/>
      </p:transition>
    </mc:Choice>
    <mc:Fallback xmlns="">
      <p:transition spd="slow" advClick="0" advTm="5396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D74B0DF-4914-4157-85CD-76CF4C3AD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095998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B3CBB32-C409-4005-91A7-13B9CE7C9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9" y="0"/>
            <a:ext cx="6096000" cy="6858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A581EA68-F7AD-4961-BD07-48B5CF858F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335" y="3921815"/>
            <a:ext cx="2019300" cy="30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86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143">
        <p:split orient="vert"/>
      </p:transition>
    </mc:Choice>
    <mc:Fallback xmlns="">
      <p:transition spd="slow" advClick="0" advTm="2143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20A4D0B-1049-4920-A97C-3B933A5E4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478" y="0"/>
            <a:ext cx="12328478" cy="73152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94F4CDA-E953-460A-9727-1795885E3D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478" y="-320040"/>
            <a:ext cx="12328478" cy="763524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FCC5F53-BDC6-44FC-8932-26DD154CD0C8}"/>
              </a:ext>
            </a:extLst>
          </p:cNvPr>
          <p:cNvSpPr/>
          <p:nvPr/>
        </p:nvSpPr>
        <p:spPr>
          <a:xfrm>
            <a:off x="6730313" y="389571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MX" sz="3600" dirty="0">
                <a:solidFill>
                  <a:srgbClr val="FFC000"/>
                </a:solidFill>
                <a:latin typeface="Arial Black" panose="020B0A04020102020204" pitchFamily="34" charset="0"/>
              </a:rPr>
              <a:t>Imágenes de la red.</a:t>
            </a:r>
          </a:p>
          <a:p>
            <a:endParaRPr lang="es-MX" sz="36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r>
              <a:rPr lang="es-MX" sz="3600" dirty="0">
                <a:solidFill>
                  <a:srgbClr val="FFC000"/>
                </a:solidFill>
                <a:latin typeface="Arial Black" panose="020B0A04020102020204" pitchFamily="34" charset="0"/>
              </a:rPr>
              <a:t>Sin ánimo de lucro  </a:t>
            </a:r>
          </a:p>
        </p:txBody>
      </p:sp>
    </p:spTree>
    <p:extLst>
      <p:ext uri="{BB962C8B-B14F-4D97-AF65-F5344CB8AC3E}">
        <p14:creationId xmlns:p14="http://schemas.microsoft.com/office/powerpoint/2010/main" val="3550419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4601">
        <p14:vortex dir="r"/>
      </p:transition>
    </mc:Choice>
    <mc:Fallback>
      <p:transition spd="slow" advClick="0" advTm="46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64C9056-1CDC-4B68-AE8E-EF2DB0E15E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E6795A2-DAF2-47AC-821F-0CF2E750A2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3"/>
            <a:extLst>
              <a:ext uri="{FF2B5EF4-FFF2-40B4-BE49-F238E27FC236}">
                <a16:creationId xmlns:a16="http://schemas.microsoft.com/office/drawing/2014/main" id="{4D08C593-1A83-451D-8136-7150AC67B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9C06C32-1D95-405B-A6F8-7CB715F6D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3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6426516-C0E5-443A-99A2-EBC81B6124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5"/>
            <a:extLst>
              <a:ext uri="{FF2B5EF4-FFF2-40B4-BE49-F238E27FC236}">
                <a16:creationId xmlns:a16="http://schemas.microsoft.com/office/drawing/2014/main" id="{3C45BD74-84BF-4237-BC5D-00A4756E4B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7DE3E19-11E8-4258-B7BD-94CE3C06F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8"/>
            <a:extLst>
              <a:ext uri="{FF2B5EF4-FFF2-40B4-BE49-F238E27FC236}">
                <a16:creationId xmlns:a16="http://schemas.microsoft.com/office/drawing/2014/main" id="{7D90AB07-8BF5-4387-A57D-A4492CC35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0"/>
            <a:extLst>
              <a:ext uri="{FF2B5EF4-FFF2-40B4-BE49-F238E27FC236}">
                <a16:creationId xmlns:a16="http://schemas.microsoft.com/office/drawing/2014/main" id="{A4DC865E-0F4B-4BC7-A4CB-0C235EE0F6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2"/>
            <a:extLst>
              <a:ext uri="{FF2B5EF4-FFF2-40B4-BE49-F238E27FC236}">
                <a16:creationId xmlns:a16="http://schemas.microsoft.com/office/drawing/2014/main" id="{BE9EAF89-D0D2-4DBF-B6E5-CEA598EDA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4"/>
            <a:extLst>
              <a:ext uri="{FF2B5EF4-FFF2-40B4-BE49-F238E27FC236}">
                <a16:creationId xmlns:a16="http://schemas.microsoft.com/office/drawing/2014/main" id="{2D2B4FC8-3516-4A97-8B48-39BF57709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213816"/>
      </p:ext>
    </p:extLst>
  </p:cSld>
  <p:clrMapOvr>
    <a:masterClrMapping/>
  </p:clrMapOvr>
  <p:transition spd="slow">
    <p:fade thruBlk="1"/>
    <p:sndAc>
      <p:stSnd>
        <p:snd r:embed="rId2" name="explode.wav"/>
      </p:stSnd>
    </p:sndAc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63</Words>
  <Application>Microsoft Office PowerPoint</Application>
  <PresentationFormat>Panorámica</PresentationFormat>
  <Paragraphs>13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50" baseType="lpstr">
      <vt:lpstr>Arial</vt:lpstr>
      <vt:lpstr>Arial Black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Yuli</cp:lastModifiedBy>
  <cp:revision>3</cp:revision>
  <dcterms:created xsi:type="dcterms:W3CDTF">2022-11-11T20:44:49Z</dcterms:created>
  <dcterms:modified xsi:type="dcterms:W3CDTF">2022-11-12T00:54:34Z</dcterms:modified>
</cp:coreProperties>
</file>