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346" r:id="rId43"/>
    <p:sldId id="297" r:id="rId44"/>
    <p:sldId id="298" r:id="rId45"/>
    <p:sldId id="299" r:id="rId46"/>
    <p:sldId id="300" r:id="rId47"/>
    <p:sldId id="301" r:id="rId48"/>
    <p:sldId id="338" r:id="rId49"/>
    <p:sldId id="302" r:id="rId50"/>
    <p:sldId id="303" r:id="rId51"/>
    <p:sldId id="304" r:id="rId52"/>
    <p:sldId id="305" r:id="rId53"/>
    <p:sldId id="306" r:id="rId54"/>
    <p:sldId id="307" r:id="rId55"/>
    <p:sldId id="308" r:id="rId56"/>
    <p:sldId id="309" r:id="rId57"/>
    <p:sldId id="343" r:id="rId58"/>
    <p:sldId id="310" r:id="rId59"/>
    <p:sldId id="311" r:id="rId60"/>
    <p:sldId id="312" r:id="rId61"/>
    <p:sldId id="313" r:id="rId62"/>
    <p:sldId id="314" r:id="rId63"/>
    <p:sldId id="315" r:id="rId64"/>
    <p:sldId id="316" r:id="rId65"/>
    <p:sldId id="317" r:id="rId66"/>
    <p:sldId id="318" r:id="rId67"/>
    <p:sldId id="319" r:id="rId68"/>
    <p:sldId id="320" r:id="rId69"/>
    <p:sldId id="321" r:id="rId70"/>
    <p:sldId id="322" r:id="rId71"/>
    <p:sldId id="323" r:id="rId72"/>
    <p:sldId id="324" r:id="rId73"/>
    <p:sldId id="325" r:id="rId74"/>
    <p:sldId id="326" r:id="rId75"/>
    <p:sldId id="327" r:id="rId76"/>
    <p:sldId id="328" r:id="rId77"/>
    <p:sldId id="329" r:id="rId78"/>
    <p:sldId id="330" r:id="rId79"/>
    <p:sldId id="331" r:id="rId80"/>
    <p:sldId id="332" r:id="rId81"/>
    <p:sldId id="333" r:id="rId82"/>
    <p:sldId id="334" r:id="rId83"/>
    <p:sldId id="335" r:id="rId84"/>
    <p:sldId id="336" r:id="rId85"/>
    <p:sldId id="337" r:id="rId86"/>
    <p:sldId id="341" r:id="rId87"/>
    <p:sldId id="339" r:id="rId88"/>
    <p:sldId id="342" r:id="rId89"/>
    <p:sldId id="340" r:id="rId90"/>
    <p:sldId id="345" r:id="rId91"/>
    <p:sldId id="344" r:id="rId92"/>
    <p:sldId id="347" r:id="rId93"/>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ze/I7mKYlargOGK0QJngAg==" hashData="1gFC2mCAbRdgOp36ZOfKIH+17lh/sZGaTHt2Wj9HTLSWhKt9TpKzqP3jo73c1WBw2YQwhu4yKxa0NNsxggAxsg=="/>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987" autoAdjust="0"/>
    <p:restoredTop sz="94660"/>
  </p:normalViewPr>
  <p:slideViewPr>
    <p:cSldViewPr snapToGrid="0">
      <p:cViewPr varScale="1">
        <p:scale>
          <a:sx n="37" d="100"/>
          <a:sy n="37" d="100"/>
        </p:scale>
        <p:origin x="84" y="147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42" Type="http://schemas.openxmlformats.org/officeDocument/2006/relationships/slide" Target="slides/slide40.xml"/><Relationship Id="rId47" Type="http://schemas.openxmlformats.org/officeDocument/2006/relationships/slide" Target="slides/slide45.xml"/><Relationship Id="rId63" Type="http://schemas.openxmlformats.org/officeDocument/2006/relationships/slide" Target="slides/slide61.xml"/><Relationship Id="rId68" Type="http://schemas.openxmlformats.org/officeDocument/2006/relationships/slide" Target="slides/slide66.xml"/><Relationship Id="rId84" Type="http://schemas.openxmlformats.org/officeDocument/2006/relationships/slide" Target="slides/slide82.xml"/><Relationship Id="rId89" Type="http://schemas.openxmlformats.org/officeDocument/2006/relationships/slide" Target="slides/slide87.xml"/><Relationship Id="rId16" Type="http://schemas.openxmlformats.org/officeDocument/2006/relationships/slide" Target="slides/slide14.xml"/><Relationship Id="rId11" Type="http://schemas.openxmlformats.org/officeDocument/2006/relationships/slide" Target="slides/slide9.xml"/><Relationship Id="rId32" Type="http://schemas.openxmlformats.org/officeDocument/2006/relationships/slide" Target="slides/slide30.xml"/><Relationship Id="rId37" Type="http://schemas.openxmlformats.org/officeDocument/2006/relationships/slide" Target="slides/slide35.xml"/><Relationship Id="rId53" Type="http://schemas.openxmlformats.org/officeDocument/2006/relationships/slide" Target="slides/slide51.xml"/><Relationship Id="rId58" Type="http://schemas.openxmlformats.org/officeDocument/2006/relationships/slide" Target="slides/slide56.xml"/><Relationship Id="rId74" Type="http://schemas.openxmlformats.org/officeDocument/2006/relationships/slide" Target="slides/slide72.xml"/><Relationship Id="rId79" Type="http://schemas.openxmlformats.org/officeDocument/2006/relationships/slide" Target="slides/slide77.xml"/><Relationship Id="rId5" Type="http://schemas.openxmlformats.org/officeDocument/2006/relationships/slide" Target="slides/slide3.xml"/><Relationship Id="rId90" Type="http://schemas.openxmlformats.org/officeDocument/2006/relationships/slide" Target="slides/slide88.xml"/><Relationship Id="rId95" Type="http://schemas.openxmlformats.org/officeDocument/2006/relationships/viewProps" Target="viewProps.xml"/><Relationship Id="rId22" Type="http://schemas.openxmlformats.org/officeDocument/2006/relationships/slide" Target="slides/slide20.xml"/><Relationship Id="rId27" Type="http://schemas.openxmlformats.org/officeDocument/2006/relationships/slide" Target="slides/slide25.xml"/><Relationship Id="rId43" Type="http://schemas.openxmlformats.org/officeDocument/2006/relationships/slide" Target="slides/slide41.xml"/><Relationship Id="rId48" Type="http://schemas.openxmlformats.org/officeDocument/2006/relationships/slide" Target="slides/slide46.xml"/><Relationship Id="rId64" Type="http://schemas.openxmlformats.org/officeDocument/2006/relationships/slide" Target="slides/slide62.xml"/><Relationship Id="rId69" Type="http://schemas.openxmlformats.org/officeDocument/2006/relationships/slide" Target="slides/slide67.xml"/><Relationship Id="rId80" Type="http://schemas.openxmlformats.org/officeDocument/2006/relationships/slide" Target="slides/slide78.xml"/><Relationship Id="rId85" Type="http://schemas.openxmlformats.org/officeDocument/2006/relationships/slide" Target="slides/slide83.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slide" Target="slides/slide81.xml"/><Relationship Id="rId88" Type="http://schemas.openxmlformats.org/officeDocument/2006/relationships/slide" Target="slides/slide86.xml"/><Relationship Id="rId91" Type="http://schemas.openxmlformats.org/officeDocument/2006/relationships/slide" Target="slides/slide89.xml"/><Relationship Id="rId9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slide" Target="slides/slide84.xml"/><Relationship Id="rId94"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slide" Target="slides/slide53.xml"/><Relationship Id="rId76" Type="http://schemas.openxmlformats.org/officeDocument/2006/relationships/slide" Target="slides/slide74.xml"/><Relationship Id="rId97" Type="http://schemas.openxmlformats.org/officeDocument/2006/relationships/tableStyles" Target="tableStyles.xml"/><Relationship Id="rId7" Type="http://schemas.openxmlformats.org/officeDocument/2006/relationships/slide" Target="slides/slide5.xml"/><Relationship Id="rId71" Type="http://schemas.openxmlformats.org/officeDocument/2006/relationships/slide" Target="slides/slide69.xml"/><Relationship Id="rId92" Type="http://schemas.openxmlformats.org/officeDocument/2006/relationships/slide" Target="slides/slide90.xml"/><Relationship Id="rId2" Type="http://schemas.openxmlformats.org/officeDocument/2006/relationships/slideMaster" Target="slideMasters/slideMaster2.xml"/><Relationship Id="rId29" Type="http://schemas.openxmlformats.org/officeDocument/2006/relationships/slide" Target="slides/slide27.xml"/><Relationship Id="rId24" Type="http://schemas.openxmlformats.org/officeDocument/2006/relationships/slide" Target="slides/slide22.xml"/><Relationship Id="rId40" Type="http://schemas.openxmlformats.org/officeDocument/2006/relationships/slide" Target="slides/slide38.xml"/><Relationship Id="rId45" Type="http://schemas.openxmlformats.org/officeDocument/2006/relationships/slide" Target="slides/slide43.xml"/><Relationship Id="rId66" Type="http://schemas.openxmlformats.org/officeDocument/2006/relationships/slide" Target="slides/slide64.xml"/><Relationship Id="rId87" Type="http://schemas.openxmlformats.org/officeDocument/2006/relationships/slide" Target="slides/slide85.xml"/><Relationship Id="rId61" Type="http://schemas.openxmlformats.org/officeDocument/2006/relationships/slide" Target="slides/slide59.xml"/><Relationship Id="rId82" Type="http://schemas.openxmlformats.org/officeDocument/2006/relationships/slide" Target="slides/slide80.xml"/><Relationship Id="rId19" Type="http://schemas.openxmlformats.org/officeDocument/2006/relationships/slide" Target="slides/slide17.xml"/><Relationship Id="rId14" Type="http://schemas.openxmlformats.org/officeDocument/2006/relationships/slide" Target="slides/slide12.xml"/><Relationship Id="rId30" Type="http://schemas.openxmlformats.org/officeDocument/2006/relationships/slide" Target="slides/slide28.xml"/><Relationship Id="rId35" Type="http://schemas.openxmlformats.org/officeDocument/2006/relationships/slide" Target="slides/slide33.xml"/><Relationship Id="rId56" Type="http://schemas.openxmlformats.org/officeDocument/2006/relationships/slide" Target="slides/slide54.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93" Type="http://schemas.openxmlformats.org/officeDocument/2006/relationships/slide" Target="slides/slide9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fld id="{AB57C660-ADF3-4573-81A2-46A70ABCC610}" type="datetimeFigureOut">
              <a:rPr lang="es-CO" smtClean="0"/>
              <a:t>14/10/2017</a:t>
            </a:fld>
            <a:endParaRPr lang="es-CO" dirty="0"/>
          </a:p>
        </p:txBody>
      </p:sp>
      <p:sp>
        <p:nvSpPr>
          <p:cNvPr id="5" name="Marcador de pie de página 4"/>
          <p:cNvSpPr>
            <a:spLocks noGrp="1"/>
          </p:cNvSpPr>
          <p:nvPr>
            <p:ph type="ftr" sz="quarter" idx="11"/>
          </p:nvPr>
        </p:nvSpPr>
        <p:spPr/>
        <p:txBody>
          <a:bodyPr/>
          <a:lstStyle/>
          <a:p>
            <a:endParaRPr lang="es-CO" dirty="0"/>
          </a:p>
        </p:txBody>
      </p:sp>
      <p:sp>
        <p:nvSpPr>
          <p:cNvPr id="6" name="Marcador de número de diapositiva 5"/>
          <p:cNvSpPr>
            <a:spLocks noGrp="1"/>
          </p:cNvSpPr>
          <p:nvPr>
            <p:ph type="sldNum" sz="quarter" idx="12"/>
          </p:nvPr>
        </p:nvSpPr>
        <p:spPr/>
        <p:txBody>
          <a:bodyPr/>
          <a:lstStyle/>
          <a:p>
            <a:fld id="{C6515BB4-582C-4C0B-B85E-D2978BA87D35}" type="slidenum">
              <a:rPr lang="es-CO" smtClean="0"/>
              <a:t>‹Nº›</a:t>
            </a:fld>
            <a:endParaRPr lang="es-CO" dirty="0"/>
          </a:p>
        </p:txBody>
      </p:sp>
    </p:spTree>
    <p:extLst>
      <p:ext uri="{BB962C8B-B14F-4D97-AF65-F5344CB8AC3E}">
        <p14:creationId xmlns:p14="http://schemas.microsoft.com/office/powerpoint/2010/main" val="24278668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AB57C660-ADF3-4573-81A2-46A70ABCC610}" type="datetimeFigureOut">
              <a:rPr lang="es-CO" smtClean="0"/>
              <a:t>14/10/2017</a:t>
            </a:fld>
            <a:endParaRPr lang="es-CO" dirty="0"/>
          </a:p>
        </p:txBody>
      </p:sp>
      <p:sp>
        <p:nvSpPr>
          <p:cNvPr id="5" name="Marcador de pie de página 4"/>
          <p:cNvSpPr>
            <a:spLocks noGrp="1"/>
          </p:cNvSpPr>
          <p:nvPr>
            <p:ph type="ftr" sz="quarter" idx="11"/>
          </p:nvPr>
        </p:nvSpPr>
        <p:spPr/>
        <p:txBody>
          <a:bodyPr/>
          <a:lstStyle/>
          <a:p>
            <a:endParaRPr lang="es-CO" dirty="0"/>
          </a:p>
        </p:txBody>
      </p:sp>
      <p:sp>
        <p:nvSpPr>
          <p:cNvPr id="6" name="Marcador de número de diapositiva 5"/>
          <p:cNvSpPr>
            <a:spLocks noGrp="1"/>
          </p:cNvSpPr>
          <p:nvPr>
            <p:ph type="sldNum" sz="quarter" idx="12"/>
          </p:nvPr>
        </p:nvSpPr>
        <p:spPr/>
        <p:txBody>
          <a:bodyPr/>
          <a:lstStyle/>
          <a:p>
            <a:fld id="{C6515BB4-582C-4C0B-B85E-D2978BA87D35}" type="slidenum">
              <a:rPr lang="es-CO" smtClean="0"/>
              <a:t>‹Nº›</a:t>
            </a:fld>
            <a:endParaRPr lang="es-CO" dirty="0"/>
          </a:p>
        </p:txBody>
      </p:sp>
    </p:spTree>
    <p:extLst>
      <p:ext uri="{BB962C8B-B14F-4D97-AF65-F5344CB8AC3E}">
        <p14:creationId xmlns:p14="http://schemas.microsoft.com/office/powerpoint/2010/main" val="3912069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AB57C660-ADF3-4573-81A2-46A70ABCC610}" type="datetimeFigureOut">
              <a:rPr lang="es-CO" smtClean="0"/>
              <a:t>14/10/2017</a:t>
            </a:fld>
            <a:endParaRPr lang="es-CO" dirty="0"/>
          </a:p>
        </p:txBody>
      </p:sp>
      <p:sp>
        <p:nvSpPr>
          <p:cNvPr id="5" name="Marcador de pie de página 4"/>
          <p:cNvSpPr>
            <a:spLocks noGrp="1"/>
          </p:cNvSpPr>
          <p:nvPr>
            <p:ph type="ftr" sz="quarter" idx="11"/>
          </p:nvPr>
        </p:nvSpPr>
        <p:spPr/>
        <p:txBody>
          <a:bodyPr/>
          <a:lstStyle/>
          <a:p>
            <a:endParaRPr lang="es-CO" dirty="0"/>
          </a:p>
        </p:txBody>
      </p:sp>
      <p:sp>
        <p:nvSpPr>
          <p:cNvPr id="6" name="Marcador de número de diapositiva 5"/>
          <p:cNvSpPr>
            <a:spLocks noGrp="1"/>
          </p:cNvSpPr>
          <p:nvPr>
            <p:ph type="sldNum" sz="quarter" idx="12"/>
          </p:nvPr>
        </p:nvSpPr>
        <p:spPr/>
        <p:txBody>
          <a:bodyPr/>
          <a:lstStyle/>
          <a:p>
            <a:fld id="{C6515BB4-582C-4C0B-B85E-D2978BA87D35}" type="slidenum">
              <a:rPr lang="es-CO" smtClean="0"/>
              <a:t>‹Nº›</a:t>
            </a:fld>
            <a:endParaRPr lang="es-CO" dirty="0"/>
          </a:p>
        </p:txBody>
      </p:sp>
    </p:spTree>
    <p:extLst>
      <p:ext uri="{BB962C8B-B14F-4D97-AF65-F5344CB8AC3E}">
        <p14:creationId xmlns:p14="http://schemas.microsoft.com/office/powerpoint/2010/main" val="39078370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AB57C660-ADF3-4573-81A2-46A70ABCC610}" type="datetimeFigureOut">
              <a:rPr lang="es-CO" smtClean="0"/>
              <a:t>14/10/2017</a:t>
            </a:fld>
            <a:endParaRPr lang="es-CO" dirty="0"/>
          </a:p>
        </p:txBody>
      </p:sp>
      <p:sp>
        <p:nvSpPr>
          <p:cNvPr id="6" name="Marcador de pie de página 5"/>
          <p:cNvSpPr>
            <a:spLocks noGrp="1"/>
          </p:cNvSpPr>
          <p:nvPr>
            <p:ph type="ftr" sz="quarter" idx="11"/>
          </p:nvPr>
        </p:nvSpPr>
        <p:spPr/>
        <p:txBody>
          <a:bodyPr/>
          <a:lstStyle/>
          <a:p>
            <a:endParaRPr lang="es-CO" dirty="0"/>
          </a:p>
        </p:txBody>
      </p:sp>
      <p:sp>
        <p:nvSpPr>
          <p:cNvPr id="7" name="Marcador de número de diapositiva 6"/>
          <p:cNvSpPr>
            <a:spLocks noGrp="1"/>
          </p:cNvSpPr>
          <p:nvPr>
            <p:ph type="sldNum" sz="quarter" idx="12"/>
          </p:nvPr>
        </p:nvSpPr>
        <p:spPr/>
        <p:txBody>
          <a:bodyPr/>
          <a:lstStyle/>
          <a:p>
            <a:fld id="{C6515BB4-582C-4C0B-B85E-D2978BA87D35}" type="slidenum">
              <a:rPr lang="es-CO" smtClean="0"/>
              <a:t>‹Nº›</a:t>
            </a:fld>
            <a:endParaRPr lang="es-CO" dirty="0"/>
          </a:p>
        </p:txBody>
      </p:sp>
    </p:spTree>
    <p:extLst>
      <p:ext uri="{BB962C8B-B14F-4D97-AF65-F5344CB8AC3E}">
        <p14:creationId xmlns:p14="http://schemas.microsoft.com/office/powerpoint/2010/main" val="463765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AB57C660-ADF3-4573-81A2-46A70ABCC610}" type="datetimeFigureOut">
              <a:rPr lang="es-CO" smtClean="0"/>
              <a:t>14/10/2017</a:t>
            </a:fld>
            <a:endParaRPr lang="es-CO" dirty="0"/>
          </a:p>
        </p:txBody>
      </p:sp>
      <p:sp>
        <p:nvSpPr>
          <p:cNvPr id="8" name="Marcador de pie de página 7"/>
          <p:cNvSpPr>
            <a:spLocks noGrp="1"/>
          </p:cNvSpPr>
          <p:nvPr>
            <p:ph type="ftr" sz="quarter" idx="11"/>
          </p:nvPr>
        </p:nvSpPr>
        <p:spPr/>
        <p:txBody>
          <a:bodyPr/>
          <a:lstStyle/>
          <a:p>
            <a:endParaRPr lang="es-CO" dirty="0"/>
          </a:p>
        </p:txBody>
      </p:sp>
      <p:sp>
        <p:nvSpPr>
          <p:cNvPr id="9" name="Marcador de número de diapositiva 8"/>
          <p:cNvSpPr>
            <a:spLocks noGrp="1"/>
          </p:cNvSpPr>
          <p:nvPr>
            <p:ph type="sldNum" sz="quarter" idx="12"/>
          </p:nvPr>
        </p:nvSpPr>
        <p:spPr/>
        <p:txBody>
          <a:bodyPr/>
          <a:lstStyle/>
          <a:p>
            <a:fld id="{C6515BB4-582C-4C0B-B85E-D2978BA87D35}" type="slidenum">
              <a:rPr lang="es-CO" smtClean="0"/>
              <a:t>‹Nº›</a:t>
            </a:fld>
            <a:endParaRPr lang="es-CO" dirty="0"/>
          </a:p>
        </p:txBody>
      </p:sp>
    </p:spTree>
    <p:extLst>
      <p:ext uri="{BB962C8B-B14F-4D97-AF65-F5344CB8AC3E}">
        <p14:creationId xmlns:p14="http://schemas.microsoft.com/office/powerpoint/2010/main" val="29169142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AB57C660-ADF3-4573-81A2-46A70ABCC610}" type="datetimeFigureOut">
              <a:rPr lang="es-CO" smtClean="0"/>
              <a:t>14/10/2017</a:t>
            </a:fld>
            <a:endParaRPr lang="es-CO" dirty="0"/>
          </a:p>
        </p:txBody>
      </p:sp>
      <p:sp>
        <p:nvSpPr>
          <p:cNvPr id="4" name="Marcador de pie de página 3"/>
          <p:cNvSpPr>
            <a:spLocks noGrp="1"/>
          </p:cNvSpPr>
          <p:nvPr>
            <p:ph type="ftr" sz="quarter" idx="11"/>
          </p:nvPr>
        </p:nvSpPr>
        <p:spPr/>
        <p:txBody>
          <a:bodyPr/>
          <a:lstStyle/>
          <a:p>
            <a:endParaRPr lang="es-CO" dirty="0"/>
          </a:p>
        </p:txBody>
      </p:sp>
      <p:sp>
        <p:nvSpPr>
          <p:cNvPr id="5" name="Marcador de número de diapositiva 4"/>
          <p:cNvSpPr>
            <a:spLocks noGrp="1"/>
          </p:cNvSpPr>
          <p:nvPr>
            <p:ph type="sldNum" sz="quarter" idx="12"/>
          </p:nvPr>
        </p:nvSpPr>
        <p:spPr/>
        <p:txBody>
          <a:bodyPr/>
          <a:lstStyle/>
          <a:p>
            <a:fld id="{C6515BB4-582C-4C0B-B85E-D2978BA87D35}" type="slidenum">
              <a:rPr lang="es-CO" smtClean="0"/>
              <a:t>‹Nº›</a:t>
            </a:fld>
            <a:endParaRPr lang="es-CO" dirty="0"/>
          </a:p>
        </p:txBody>
      </p:sp>
    </p:spTree>
    <p:extLst>
      <p:ext uri="{BB962C8B-B14F-4D97-AF65-F5344CB8AC3E}">
        <p14:creationId xmlns:p14="http://schemas.microsoft.com/office/powerpoint/2010/main" val="16030730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AB57C660-ADF3-4573-81A2-46A70ABCC610}" type="datetimeFigureOut">
              <a:rPr lang="es-CO" smtClean="0"/>
              <a:t>14/10/2017</a:t>
            </a:fld>
            <a:endParaRPr lang="es-CO" dirty="0"/>
          </a:p>
        </p:txBody>
      </p:sp>
      <p:sp>
        <p:nvSpPr>
          <p:cNvPr id="3" name="Marcador de pie de página 2"/>
          <p:cNvSpPr>
            <a:spLocks noGrp="1"/>
          </p:cNvSpPr>
          <p:nvPr>
            <p:ph type="ftr" sz="quarter" idx="11"/>
          </p:nvPr>
        </p:nvSpPr>
        <p:spPr/>
        <p:txBody>
          <a:bodyPr/>
          <a:lstStyle/>
          <a:p>
            <a:endParaRPr lang="es-CO" dirty="0"/>
          </a:p>
        </p:txBody>
      </p:sp>
      <p:sp>
        <p:nvSpPr>
          <p:cNvPr id="4" name="Marcador de número de diapositiva 3"/>
          <p:cNvSpPr>
            <a:spLocks noGrp="1"/>
          </p:cNvSpPr>
          <p:nvPr>
            <p:ph type="sldNum" sz="quarter" idx="12"/>
          </p:nvPr>
        </p:nvSpPr>
        <p:spPr/>
        <p:txBody>
          <a:bodyPr/>
          <a:lstStyle/>
          <a:p>
            <a:fld id="{C6515BB4-582C-4C0B-B85E-D2978BA87D35}" type="slidenum">
              <a:rPr lang="es-CO" smtClean="0"/>
              <a:t>‹Nº›</a:t>
            </a:fld>
            <a:endParaRPr lang="es-CO" dirty="0"/>
          </a:p>
        </p:txBody>
      </p:sp>
    </p:spTree>
    <p:extLst>
      <p:ext uri="{BB962C8B-B14F-4D97-AF65-F5344CB8AC3E}">
        <p14:creationId xmlns:p14="http://schemas.microsoft.com/office/powerpoint/2010/main" val="190976351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AB57C660-ADF3-4573-81A2-46A70ABCC610}" type="datetimeFigureOut">
              <a:rPr lang="es-CO" smtClean="0"/>
              <a:t>14/10/2017</a:t>
            </a:fld>
            <a:endParaRPr lang="es-CO" dirty="0"/>
          </a:p>
        </p:txBody>
      </p:sp>
      <p:sp>
        <p:nvSpPr>
          <p:cNvPr id="6" name="Marcador de pie de página 5"/>
          <p:cNvSpPr>
            <a:spLocks noGrp="1"/>
          </p:cNvSpPr>
          <p:nvPr>
            <p:ph type="ftr" sz="quarter" idx="11"/>
          </p:nvPr>
        </p:nvSpPr>
        <p:spPr/>
        <p:txBody>
          <a:bodyPr/>
          <a:lstStyle/>
          <a:p>
            <a:endParaRPr lang="es-CO" dirty="0"/>
          </a:p>
        </p:txBody>
      </p:sp>
      <p:sp>
        <p:nvSpPr>
          <p:cNvPr id="7" name="Marcador de número de diapositiva 6"/>
          <p:cNvSpPr>
            <a:spLocks noGrp="1"/>
          </p:cNvSpPr>
          <p:nvPr>
            <p:ph type="sldNum" sz="quarter" idx="12"/>
          </p:nvPr>
        </p:nvSpPr>
        <p:spPr/>
        <p:txBody>
          <a:bodyPr/>
          <a:lstStyle/>
          <a:p>
            <a:fld id="{C6515BB4-582C-4C0B-B85E-D2978BA87D35}" type="slidenum">
              <a:rPr lang="es-CO" smtClean="0"/>
              <a:t>‹Nº›</a:t>
            </a:fld>
            <a:endParaRPr lang="es-CO" dirty="0"/>
          </a:p>
        </p:txBody>
      </p:sp>
    </p:spTree>
    <p:extLst>
      <p:ext uri="{BB962C8B-B14F-4D97-AF65-F5344CB8AC3E}">
        <p14:creationId xmlns:p14="http://schemas.microsoft.com/office/powerpoint/2010/main" val="30487635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dirty="0"/>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AB57C660-ADF3-4573-81A2-46A70ABCC610}" type="datetimeFigureOut">
              <a:rPr lang="es-CO" smtClean="0"/>
              <a:t>14/10/2017</a:t>
            </a:fld>
            <a:endParaRPr lang="es-CO" dirty="0"/>
          </a:p>
        </p:txBody>
      </p:sp>
      <p:sp>
        <p:nvSpPr>
          <p:cNvPr id="6" name="Marcador de pie de página 5"/>
          <p:cNvSpPr>
            <a:spLocks noGrp="1"/>
          </p:cNvSpPr>
          <p:nvPr>
            <p:ph type="ftr" sz="quarter" idx="11"/>
          </p:nvPr>
        </p:nvSpPr>
        <p:spPr/>
        <p:txBody>
          <a:bodyPr/>
          <a:lstStyle/>
          <a:p>
            <a:endParaRPr lang="es-CO" dirty="0"/>
          </a:p>
        </p:txBody>
      </p:sp>
      <p:sp>
        <p:nvSpPr>
          <p:cNvPr id="7" name="Marcador de número de diapositiva 6"/>
          <p:cNvSpPr>
            <a:spLocks noGrp="1"/>
          </p:cNvSpPr>
          <p:nvPr>
            <p:ph type="sldNum" sz="quarter" idx="12"/>
          </p:nvPr>
        </p:nvSpPr>
        <p:spPr/>
        <p:txBody>
          <a:bodyPr/>
          <a:lstStyle/>
          <a:p>
            <a:fld id="{C6515BB4-582C-4C0B-B85E-D2978BA87D35}" type="slidenum">
              <a:rPr lang="es-CO" smtClean="0"/>
              <a:t>‹Nº›</a:t>
            </a:fld>
            <a:endParaRPr lang="es-CO" dirty="0"/>
          </a:p>
        </p:txBody>
      </p:sp>
    </p:spTree>
    <p:extLst>
      <p:ext uri="{BB962C8B-B14F-4D97-AF65-F5344CB8AC3E}">
        <p14:creationId xmlns:p14="http://schemas.microsoft.com/office/powerpoint/2010/main" val="389229892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AB57C660-ADF3-4573-81A2-46A70ABCC610}" type="datetimeFigureOut">
              <a:rPr lang="es-CO" smtClean="0"/>
              <a:t>14/10/2017</a:t>
            </a:fld>
            <a:endParaRPr lang="es-CO" dirty="0"/>
          </a:p>
        </p:txBody>
      </p:sp>
      <p:sp>
        <p:nvSpPr>
          <p:cNvPr id="5" name="Marcador de pie de página 4"/>
          <p:cNvSpPr>
            <a:spLocks noGrp="1"/>
          </p:cNvSpPr>
          <p:nvPr>
            <p:ph type="ftr" sz="quarter" idx="11"/>
          </p:nvPr>
        </p:nvSpPr>
        <p:spPr/>
        <p:txBody>
          <a:bodyPr/>
          <a:lstStyle/>
          <a:p>
            <a:endParaRPr lang="es-CO" dirty="0"/>
          </a:p>
        </p:txBody>
      </p:sp>
      <p:sp>
        <p:nvSpPr>
          <p:cNvPr id="6" name="Marcador de número de diapositiva 5"/>
          <p:cNvSpPr>
            <a:spLocks noGrp="1"/>
          </p:cNvSpPr>
          <p:nvPr>
            <p:ph type="sldNum" sz="quarter" idx="12"/>
          </p:nvPr>
        </p:nvSpPr>
        <p:spPr/>
        <p:txBody>
          <a:bodyPr/>
          <a:lstStyle/>
          <a:p>
            <a:fld id="{C6515BB4-582C-4C0B-B85E-D2978BA87D35}" type="slidenum">
              <a:rPr lang="es-CO" smtClean="0"/>
              <a:t>‹Nº›</a:t>
            </a:fld>
            <a:endParaRPr lang="es-CO" dirty="0"/>
          </a:p>
        </p:txBody>
      </p:sp>
    </p:spTree>
    <p:extLst>
      <p:ext uri="{BB962C8B-B14F-4D97-AF65-F5344CB8AC3E}">
        <p14:creationId xmlns:p14="http://schemas.microsoft.com/office/powerpoint/2010/main" val="16349605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AB57C660-ADF3-4573-81A2-46A70ABCC610}" type="datetimeFigureOut">
              <a:rPr lang="es-CO" smtClean="0"/>
              <a:t>14/10/2017</a:t>
            </a:fld>
            <a:endParaRPr lang="es-CO" dirty="0"/>
          </a:p>
        </p:txBody>
      </p:sp>
      <p:sp>
        <p:nvSpPr>
          <p:cNvPr id="5" name="Marcador de pie de página 4"/>
          <p:cNvSpPr>
            <a:spLocks noGrp="1"/>
          </p:cNvSpPr>
          <p:nvPr>
            <p:ph type="ftr" sz="quarter" idx="11"/>
          </p:nvPr>
        </p:nvSpPr>
        <p:spPr/>
        <p:txBody>
          <a:bodyPr/>
          <a:lstStyle/>
          <a:p>
            <a:endParaRPr lang="es-CO" dirty="0"/>
          </a:p>
        </p:txBody>
      </p:sp>
      <p:sp>
        <p:nvSpPr>
          <p:cNvPr id="6" name="Marcador de número de diapositiva 5"/>
          <p:cNvSpPr>
            <a:spLocks noGrp="1"/>
          </p:cNvSpPr>
          <p:nvPr>
            <p:ph type="sldNum" sz="quarter" idx="12"/>
          </p:nvPr>
        </p:nvSpPr>
        <p:spPr/>
        <p:txBody>
          <a:bodyPr/>
          <a:lstStyle/>
          <a:p>
            <a:fld id="{C6515BB4-582C-4C0B-B85E-D2978BA87D35}" type="slidenum">
              <a:rPr lang="es-CO" smtClean="0"/>
              <a:t>‹Nº›</a:t>
            </a:fld>
            <a:endParaRPr lang="es-CO" dirty="0"/>
          </a:p>
        </p:txBody>
      </p:sp>
    </p:spTree>
    <p:extLst>
      <p:ext uri="{BB962C8B-B14F-4D97-AF65-F5344CB8AC3E}">
        <p14:creationId xmlns:p14="http://schemas.microsoft.com/office/powerpoint/2010/main" val="81843474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smtClean="0"/>
              <a:t>Haga clic para modificar el estilo de título del patrón</a:t>
            </a:r>
            <a:endParaRPr lang="es-ES"/>
          </a:p>
        </p:txBody>
      </p:sp>
      <p:sp>
        <p:nvSpPr>
          <p:cNvPr id="3" name="Subtítulo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editar el estilo de subtítulo del patrón</a:t>
            </a:r>
            <a:endParaRPr lang="es-ES"/>
          </a:p>
        </p:txBody>
      </p:sp>
      <p:sp>
        <p:nvSpPr>
          <p:cNvPr id="4" name="Marcador de fecha 3"/>
          <p:cNvSpPr>
            <a:spLocks noGrp="1"/>
          </p:cNvSpPr>
          <p:nvPr>
            <p:ph type="dt" sz="half" idx="10"/>
          </p:nvPr>
        </p:nvSpPr>
        <p:spPr/>
        <p:txBody>
          <a:bodyPr/>
          <a:lstStyle>
            <a:lvl1pPr>
              <a:defRPr/>
            </a:lvl1pPr>
          </a:lstStyle>
          <a:p>
            <a:pPr fontAlgn="base">
              <a:spcBef>
                <a:spcPct val="0"/>
              </a:spcBef>
              <a:spcAft>
                <a:spcPct val="0"/>
              </a:spcAft>
            </a:pPr>
            <a:endParaRPr lang="es-ES" altLang="es-ES" smtClean="0">
              <a:solidFill>
                <a:srgbClr val="000000"/>
              </a:solidFill>
            </a:endParaRPr>
          </a:p>
        </p:txBody>
      </p:sp>
    </p:spTree>
    <p:extLst>
      <p:ext uri="{BB962C8B-B14F-4D97-AF65-F5344CB8AC3E}">
        <p14:creationId xmlns:p14="http://schemas.microsoft.com/office/powerpoint/2010/main" val="389134550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B57C660-ADF3-4573-81A2-46A70ABCC610}" type="datetimeFigureOut">
              <a:rPr lang="es-CO" smtClean="0"/>
              <a:t>14/10/2017</a:t>
            </a:fld>
            <a:endParaRPr lang="es-CO" dirty="0"/>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dirty="0"/>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6515BB4-582C-4C0B-B85E-D2978BA87D35}" type="slidenum">
              <a:rPr lang="es-CO" smtClean="0"/>
              <a:t>‹Nº›</a:t>
            </a:fld>
            <a:endParaRPr lang="es-CO" dirty="0"/>
          </a:p>
        </p:txBody>
      </p:sp>
    </p:spTree>
    <p:extLst>
      <p:ext uri="{BB962C8B-B14F-4D97-AF65-F5344CB8AC3E}">
        <p14:creationId xmlns:p14="http://schemas.microsoft.com/office/powerpoint/2010/main" val="230338686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2505606740"/>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wav"/><Relationship Id="rId1" Type="http://schemas.microsoft.com/office/2007/relationships/media" Target="../media/media1.wav"/><Relationship Id="rId5" Type="http://schemas.openxmlformats.org/officeDocument/2006/relationships/image" Target="../media/image2.png"/><Relationship Id="rId4" Type="http://schemas.openxmlformats.org/officeDocument/2006/relationships/image" Target="../media/image1.jpg"/></Relationships>
</file>

<file path=ppt/slides/_rels/slide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8.jp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9.jp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0.jp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1.jp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2.jp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3.jp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4.jp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5.jp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6.jp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7.jp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8.jp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9.jp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0.jp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1.jp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2.jp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3.jp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4.jp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5.jp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6.jp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67.jp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68.jp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69.jp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70.jp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71.jp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72.jp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image" Target="../media/image73.jp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image" Target="../media/image74.jp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2" Type="http://schemas.openxmlformats.org/officeDocument/2006/relationships/image" Target="../media/image75.jp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2" Type="http://schemas.openxmlformats.org/officeDocument/2006/relationships/image" Target="../media/image76.jpg"/><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2" Type="http://schemas.openxmlformats.org/officeDocument/2006/relationships/image" Target="../media/image77.jpg"/><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2" Type="http://schemas.openxmlformats.org/officeDocument/2006/relationships/image" Target="../media/image78.jpg"/><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2" Type="http://schemas.openxmlformats.org/officeDocument/2006/relationships/image" Target="../media/image79.jpg"/><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2" Type="http://schemas.openxmlformats.org/officeDocument/2006/relationships/image" Target="../media/image80.jpg"/><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2" Type="http://schemas.openxmlformats.org/officeDocument/2006/relationships/image" Target="../media/image81.jpg"/><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2" Type="http://schemas.openxmlformats.org/officeDocument/2006/relationships/image" Target="../media/image82.jpg"/><Relationship Id="rId1" Type="http://schemas.openxmlformats.org/officeDocument/2006/relationships/slideLayout" Target="../slideLayouts/slideLayout7.xml"/></Relationships>
</file>

<file path=ppt/slides/_rels/slide82.xml.rels><?xml version="1.0" encoding="UTF-8" standalone="yes"?>
<Relationships xmlns="http://schemas.openxmlformats.org/package/2006/relationships"><Relationship Id="rId3" Type="http://schemas.openxmlformats.org/officeDocument/2006/relationships/image" Target="../media/image84.jpeg"/><Relationship Id="rId2" Type="http://schemas.openxmlformats.org/officeDocument/2006/relationships/image" Target="../media/image83.jpg"/><Relationship Id="rId1" Type="http://schemas.openxmlformats.org/officeDocument/2006/relationships/slideLayout" Target="../slideLayouts/slideLayout7.xml"/></Relationships>
</file>

<file path=ppt/slides/_rels/slide83.xml.rels><?xml version="1.0" encoding="UTF-8" standalone="yes"?>
<Relationships xmlns="http://schemas.openxmlformats.org/package/2006/relationships"><Relationship Id="rId2" Type="http://schemas.openxmlformats.org/officeDocument/2006/relationships/image" Target="../media/image85.jpg"/><Relationship Id="rId1" Type="http://schemas.openxmlformats.org/officeDocument/2006/relationships/slideLayout" Target="../slideLayouts/slideLayout7.xml"/></Relationships>
</file>

<file path=ppt/slides/_rels/slide84.xml.rels><?xml version="1.0" encoding="UTF-8" standalone="yes"?>
<Relationships xmlns="http://schemas.openxmlformats.org/package/2006/relationships"><Relationship Id="rId2" Type="http://schemas.openxmlformats.org/officeDocument/2006/relationships/image" Target="../media/image86.jpg"/><Relationship Id="rId1" Type="http://schemas.openxmlformats.org/officeDocument/2006/relationships/slideLayout" Target="../slideLayouts/slideLayout7.xml"/></Relationships>
</file>

<file path=ppt/slides/_rels/slide85.xml.rels><?xml version="1.0" encoding="UTF-8" standalone="yes"?>
<Relationships xmlns="http://schemas.openxmlformats.org/package/2006/relationships"><Relationship Id="rId2" Type="http://schemas.openxmlformats.org/officeDocument/2006/relationships/image" Target="../media/image87.jpg"/><Relationship Id="rId1" Type="http://schemas.openxmlformats.org/officeDocument/2006/relationships/slideLayout" Target="../slideLayouts/slideLayout7.xml"/></Relationships>
</file>

<file path=ppt/slides/_rels/slide86.xml.rels><?xml version="1.0" encoding="UTF-8" standalone="yes"?>
<Relationships xmlns="http://schemas.openxmlformats.org/package/2006/relationships"><Relationship Id="rId2" Type="http://schemas.openxmlformats.org/officeDocument/2006/relationships/image" Target="../media/image88.jpg"/><Relationship Id="rId1" Type="http://schemas.openxmlformats.org/officeDocument/2006/relationships/slideLayout" Target="../slideLayouts/slideLayout7.xml"/></Relationships>
</file>

<file path=ppt/slides/_rels/slide87.xml.rels><?xml version="1.0" encoding="UTF-8" standalone="yes"?>
<Relationships xmlns="http://schemas.openxmlformats.org/package/2006/relationships"><Relationship Id="rId2" Type="http://schemas.openxmlformats.org/officeDocument/2006/relationships/image" Target="../media/image89.jpg"/><Relationship Id="rId1" Type="http://schemas.openxmlformats.org/officeDocument/2006/relationships/slideLayout" Target="../slideLayouts/slideLayout7.xml"/></Relationships>
</file>

<file path=ppt/slides/_rels/slide88.xml.rels><?xml version="1.0" encoding="UTF-8" standalone="yes"?>
<Relationships xmlns="http://schemas.openxmlformats.org/package/2006/relationships"><Relationship Id="rId2" Type="http://schemas.openxmlformats.org/officeDocument/2006/relationships/image" Target="../media/image90.jpg"/><Relationship Id="rId1" Type="http://schemas.openxmlformats.org/officeDocument/2006/relationships/slideLayout" Target="../slideLayouts/slideLayout7.xml"/></Relationships>
</file>

<file path=ppt/slides/_rels/slide89.xml.rels><?xml version="1.0" encoding="UTF-8" standalone="yes"?>
<Relationships xmlns="http://schemas.openxmlformats.org/package/2006/relationships"><Relationship Id="rId2" Type="http://schemas.openxmlformats.org/officeDocument/2006/relationships/image" Target="../media/image91.jpg"/><Relationship Id="rId1" Type="http://schemas.openxmlformats.org/officeDocument/2006/relationships/slideLayout" Target="../slideLayouts/slideLayout7.xml"/></Relationships>
</file>

<file path=ppt/slides/_rels/slide90.xml.rels><?xml version="1.0" encoding="UTF-8" standalone="yes"?>
<Relationships xmlns="http://schemas.openxmlformats.org/package/2006/relationships"><Relationship Id="rId2" Type="http://schemas.openxmlformats.org/officeDocument/2006/relationships/image" Target="../media/image92.jpg"/><Relationship Id="rId1" Type="http://schemas.openxmlformats.org/officeDocument/2006/relationships/slideLayout" Target="../slideLayouts/slideLayout7.xml"/></Relationships>
</file>

<file path=ppt/slides/_rels/slide91.xml.rels><?xml version="1.0" encoding="UTF-8" standalone="yes"?>
<Relationships xmlns="http://schemas.openxmlformats.org/package/2006/relationships"><Relationship Id="rId8" Type="http://schemas.openxmlformats.org/officeDocument/2006/relationships/image" Target="../media/image96.png"/><Relationship Id="rId13" Type="http://schemas.openxmlformats.org/officeDocument/2006/relationships/hyperlink" Target="https://vk.com/mispps" TargetMode="External"/><Relationship Id="rId3" Type="http://schemas.openxmlformats.org/officeDocument/2006/relationships/image" Target="../media/image93.png"/><Relationship Id="rId7" Type="http://schemas.openxmlformats.org/officeDocument/2006/relationships/hyperlink" Target="https://www.facebook.com/mispps" TargetMode="External"/><Relationship Id="rId12" Type="http://schemas.openxmlformats.org/officeDocument/2006/relationships/image" Target="../media/image98.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95.png"/><Relationship Id="rId11" Type="http://schemas.openxmlformats.org/officeDocument/2006/relationships/hyperlink" Target="https://plus.google.com/+Mispps/" TargetMode="External"/><Relationship Id="rId5" Type="http://schemas.openxmlformats.org/officeDocument/2006/relationships/image" Target="../media/image94.png"/><Relationship Id="rId10" Type="http://schemas.openxmlformats.org/officeDocument/2006/relationships/image" Target="../media/image97.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9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Rectángulo 2"/>
          <p:cNvSpPr/>
          <p:nvPr/>
        </p:nvSpPr>
        <p:spPr>
          <a:xfrm>
            <a:off x="2347912" y="612844"/>
            <a:ext cx="7496175" cy="5632311"/>
          </a:xfrm>
          <a:prstGeom prst="rect">
            <a:avLst/>
          </a:prstGeom>
        </p:spPr>
        <p:txBody>
          <a:bodyPr wrap="square">
            <a:spAutoFit/>
          </a:bodyPr>
          <a:lstStyle/>
          <a:p>
            <a:pPr algn="ctr"/>
            <a:r>
              <a:rPr lang="es-CO" i="1" dirty="0"/>
              <a:t>La playa de </a:t>
            </a:r>
            <a:r>
              <a:rPr lang="es-CO" i="1" dirty="0" err="1" smtClean="0"/>
              <a:t>Valdearenas</a:t>
            </a:r>
            <a:r>
              <a:rPr lang="es-CO" i="1" dirty="0" smtClean="0"/>
              <a:t> o </a:t>
            </a:r>
            <a:r>
              <a:rPr lang="es-CO" i="1" dirty="0"/>
              <a:t>simplemente playa de </a:t>
            </a:r>
            <a:r>
              <a:rPr lang="es-CO" i="1" dirty="0" err="1" smtClean="0"/>
              <a:t>Liencres</a:t>
            </a:r>
            <a:r>
              <a:rPr lang="es-CO" i="1" dirty="0" smtClean="0"/>
              <a:t>, </a:t>
            </a:r>
            <a:r>
              <a:rPr lang="es-CO" i="1" dirty="0"/>
              <a:t>es una playa situada en la localidad de </a:t>
            </a:r>
            <a:r>
              <a:rPr lang="es-CO" i="1" dirty="0" err="1"/>
              <a:t>Liencres</a:t>
            </a:r>
            <a:r>
              <a:rPr lang="es-CO" i="1" dirty="0"/>
              <a:t>, municipio de Piélagos, en Cantabria (España). Es una de las dos playas que están situadas junto al Parque Natural de las Dunas de </a:t>
            </a:r>
            <a:r>
              <a:rPr lang="es-CO" i="1" dirty="0" err="1"/>
              <a:t>Liencres</a:t>
            </a:r>
            <a:r>
              <a:rPr lang="es-CO" i="1" dirty="0"/>
              <a:t>. </a:t>
            </a:r>
            <a:r>
              <a:rPr lang="es-CO" i="1" dirty="0" smtClean="0"/>
              <a:t>Es </a:t>
            </a:r>
            <a:r>
              <a:rPr lang="es-CO" i="1" dirty="0"/>
              <a:t>una playa de grandes dimensiones, caracterizada por una arena clara y fina y con grandes dunas situadas junto a un pinar. Alterna la zona oriental, más rocosa, con la occidental con apenas rocas. Es frecuente que haya un fuerte oleaje por lo que resulta un lugar idóneo para los surfistas. Las mareas son muy acentuadas y debido a su tamaño y peligrosidad dispone de un equipo amplio de socorristas. Destaca además por su paisaje de pradera oceánica y goza de bonitas vistas y espectaculares puestas de sol.</a:t>
            </a:r>
          </a:p>
          <a:p>
            <a:pPr algn="ctr"/>
            <a:r>
              <a:rPr lang="es-CO" i="1" dirty="0"/>
              <a:t>La playa de </a:t>
            </a:r>
            <a:r>
              <a:rPr lang="es-CO" i="1" dirty="0" err="1"/>
              <a:t>Valdearenas</a:t>
            </a:r>
            <a:r>
              <a:rPr lang="es-CO" i="1" dirty="0"/>
              <a:t> es una de las más largas de la comunidad cantábrica lo que facilita que la parte más occidental, la más alejada del aparcamiento, sea de uso tradicionalmente naturista. La belleza natural del entorno, con grandes dunas que actúan de refugio natural, así como su bajo grado de ocupación en ésta zona más alejada, hacen de la playa de </a:t>
            </a:r>
            <a:r>
              <a:rPr lang="es-CO" i="1" dirty="0" err="1"/>
              <a:t>Valdearenas</a:t>
            </a:r>
            <a:r>
              <a:rPr lang="es-CO" i="1" dirty="0"/>
              <a:t> una de las más naturales y tranquilas playas nudistas de Cantabria donde disfrutar en total sintonía con la naturaleza</a:t>
            </a:r>
            <a:r>
              <a:rPr lang="es-CO" i="1" dirty="0" smtClean="0"/>
              <a:t>.</a:t>
            </a:r>
          </a:p>
          <a:p>
            <a:pPr algn="ctr"/>
            <a:endParaRPr lang="es-CO" sz="1400" b="1" i="1" dirty="0" smtClean="0"/>
          </a:p>
          <a:p>
            <a:pPr algn="ctr"/>
            <a:r>
              <a:rPr lang="es-CO" sz="1400" b="1" i="1" dirty="0" smtClean="0"/>
              <a:t>Creó: Jeremías </a:t>
            </a:r>
          </a:p>
          <a:p>
            <a:pPr algn="ctr"/>
            <a:r>
              <a:rPr lang="es-CO" sz="1400" b="1" i="1" dirty="0" smtClean="0"/>
              <a:t>Para: mis </a:t>
            </a:r>
            <a:r>
              <a:rPr lang="es-CO" sz="1400" b="1" i="1" dirty="0" err="1" smtClean="0"/>
              <a:t>pps</a:t>
            </a:r>
            <a:endParaRPr lang="es-CO" sz="1400" b="1" i="1" dirty="0" smtClean="0"/>
          </a:p>
          <a:p>
            <a:pPr algn="ctr"/>
            <a:r>
              <a:rPr lang="es-CO" sz="1400" b="1" i="1" dirty="0" smtClean="0"/>
              <a:t>Música: Hasta que te conocí </a:t>
            </a:r>
            <a:endParaRPr lang="es-CO" sz="1400" b="1" i="1" dirty="0"/>
          </a:p>
        </p:txBody>
      </p:sp>
      <p:pic>
        <p:nvPicPr>
          <p:cNvPr id="4" name="Hasta_que_te_conoc_">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20135891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remove" display="0">
                  <p:stCondLst>
                    <p:cond delay="indefinite"/>
                  </p:stCondLst>
                  <p:endCondLst>
                    <p:cond evt="onStopAudio" delay="0">
                      <p:tgtEl>
                        <p:sldTgt/>
                      </p:tgtEl>
                    </p:cond>
                  </p:endCondLst>
                </p:cTn>
                <p:tgtEl>
                  <p:spTgt spid="4"/>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2353571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667500"/>
          </a:xfrm>
          <a:prstGeom prst="rect">
            <a:avLst/>
          </a:prstGeom>
        </p:spPr>
      </p:pic>
    </p:spTree>
    <p:extLst>
      <p:ext uri="{BB962C8B-B14F-4D97-AF65-F5344CB8AC3E}">
        <p14:creationId xmlns:p14="http://schemas.microsoft.com/office/powerpoint/2010/main" val="225849970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0014753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80066910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71255480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89124681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05284281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33236814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74203719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71712671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9309334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34588644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75143997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92770669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51510443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82892713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16080333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47552870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84741497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80874742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84375576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07784848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51609481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12956152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30638091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33608354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99405559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69103829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48034608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11676469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26633002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40332505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51570279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27760926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94354173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39537687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2001" cy="6858000"/>
          </a:xfrm>
          <a:prstGeom prst="rect">
            <a:avLst/>
          </a:prstGeom>
        </p:spPr>
      </p:pic>
    </p:spTree>
    <p:extLst>
      <p:ext uri="{BB962C8B-B14F-4D97-AF65-F5344CB8AC3E}">
        <p14:creationId xmlns:p14="http://schemas.microsoft.com/office/powerpoint/2010/main" val="386630357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89676292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61959516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27712490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67137721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04560054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15006046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8720405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801286967"/>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132606628"/>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802806085"/>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596351913"/>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94337710"/>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031604063"/>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828904565"/>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936688283"/>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2001" cy="6858000"/>
          </a:xfrm>
          <a:prstGeom prst="rect">
            <a:avLst/>
          </a:prstGeom>
        </p:spPr>
      </p:pic>
    </p:spTree>
    <p:extLst>
      <p:ext uri="{BB962C8B-B14F-4D97-AF65-F5344CB8AC3E}">
        <p14:creationId xmlns:p14="http://schemas.microsoft.com/office/powerpoint/2010/main" val="1977279203"/>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295632154"/>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039456447"/>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23880353"/>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812876266"/>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63039307"/>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294335726"/>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805414657"/>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876109473"/>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084059931"/>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092364220"/>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784248415"/>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792878320"/>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193785184"/>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030535695"/>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841953564"/>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804651284"/>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521211199"/>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996573916"/>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496395112"/>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504588440"/>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209858341"/>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686283913"/>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598106773"/>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173758759"/>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75669605"/>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555597099"/>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828287817"/>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Elipse 2"/>
          <p:cNvSpPr/>
          <p:nvPr/>
        </p:nvSpPr>
        <p:spPr>
          <a:xfrm>
            <a:off x="9929812" y="5757863"/>
            <a:ext cx="1271588" cy="400050"/>
          </a:xfrm>
          <a:prstGeom prst="ellipse">
            <a:avLst/>
          </a:prstGeom>
          <a:blipFill>
            <a:blip r:embed="rId3"/>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Tree>
    <p:extLst>
      <p:ext uri="{BB962C8B-B14F-4D97-AF65-F5344CB8AC3E}">
        <p14:creationId xmlns:p14="http://schemas.microsoft.com/office/powerpoint/2010/main" val="1069252546"/>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911810183"/>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009948517"/>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990459145"/>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177747835"/>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129372590"/>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715333010"/>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2000" cy="6858000"/>
          </a:xfrm>
          <a:prstGeom prst="rect">
            <a:avLst/>
          </a:prstGeom>
        </p:spPr>
      </p:pic>
    </p:spTree>
    <p:extLst>
      <p:ext uri="{BB962C8B-B14F-4D97-AF65-F5344CB8AC3E}">
        <p14:creationId xmlns:p14="http://schemas.microsoft.com/office/powerpoint/2010/main" val="40103801"/>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682990691"/>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5774657"/>
      </p:ext>
    </p:extLst>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63</TotalTime>
  <Words>262</Words>
  <Application>Microsoft Office PowerPoint</Application>
  <PresentationFormat>Panorámica</PresentationFormat>
  <Paragraphs>8</Paragraphs>
  <Slides>91</Slides>
  <Notes>0</Notes>
  <HiddenSlides>0</HiddenSlides>
  <MMClips>1</MMClips>
  <ScaleCrop>false</ScaleCrop>
  <HeadingPairs>
    <vt:vector size="6" baseType="variant">
      <vt:variant>
        <vt:lpstr>Fuentes usadas</vt:lpstr>
      </vt:variant>
      <vt:variant>
        <vt:i4>4</vt:i4>
      </vt:variant>
      <vt:variant>
        <vt:lpstr>Tema</vt:lpstr>
      </vt:variant>
      <vt:variant>
        <vt:i4>2</vt:i4>
      </vt:variant>
      <vt:variant>
        <vt:lpstr>Títulos de diapositiva</vt:lpstr>
      </vt:variant>
      <vt:variant>
        <vt:i4>91</vt:i4>
      </vt:variant>
    </vt:vector>
  </HeadingPairs>
  <TitlesOfParts>
    <vt:vector size="97" baseType="lpstr">
      <vt:lpstr>Arial</vt:lpstr>
      <vt:lpstr>Calibri</vt:lpstr>
      <vt:lpstr>Calibri Light</vt:lpstr>
      <vt:lpstr>Kristen ITC</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jeremías candelo valencia</dc:creator>
  <cp:lastModifiedBy>Margarita Moreno Barbero</cp:lastModifiedBy>
  <cp:revision>9</cp:revision>
  <dcterms:created xsi:type="dcterms:W3CDTF">2017-04-23T02:59:55Z</dcterms:created>
  <dcterms:modified xsi:type="dcterms:W3CDTF">2017-10-14T21:57:50Z</dcterms:modified>
</cp:coreProperties>
</file>