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6HlF6HaFQiXzX2GMB0U3fA==" hashData="l2PIdFaa3du11sn/ANDmYyNqhdI="/>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7" autoAdjust="0"/>
    <p:restoredTop sz="94660"/>
  </p:normalViewPr>
  <p:slideViewPr>
    <p:cSldViewPr snapToGrid="0">
      <p:cViewPr varScale="1">
        <p:scale>
          <a:sx n="35" d="100"/>
          <a:sy n="35" d="100"/>
        </p:scale>
        <p:origin x="-96" y="-172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C399200-CFE2-4958-ADC5-BA0A37999D12}" type="datetimeFigureOut">
              <a:rPr lang="es-CO" smtClean="0"/>
              <a:pPr/>
              <a:t>26/04/2017</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15435430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399200-CFE2-4958-ADC5-BA0A37999D12}" type="datetimeFigureOut">
              <a:rPr lang="es-CO" smtClean="0"/>
              <a:pPr/>
              <a:t>26/04/2017</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325005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C399200-CFE2-4958-ADC5-BA0A37999D12}" type="datetimeFigureOut">
              <a:rPr lang="es-CO" smtClean="0"/>
              <a:pPr/>
              <a:t>26/04/2017</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1027245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C399200-CFE2-4958-ADC5-BA0A37999D12}" type="datetimeFigureOut">
              <a:rPr lang="es-CO" smtClean="0"/>
              <a:pPr/>
              <a:t>26/04/2017</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2971679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C399200-CFE2-4958-ADC5-BA0A37999D12}" type="datetimeFigureOut">
              <a:rPr lang="es-CO" smtClean="0"/>
              <a:pPr/>
              <a:t>26/04/2017</a:t>
            </a:fld>
            <a:endParaRPr lang="es-CO" dirty="0"/>
          </a:p>
        </p:txBody>
      </p:sp>
      <p:sp>
        <p:nvSpPr>
          <p:cNvPr id="8" name="Marcador de pie de página 7"/>
          <p:cNvSpPr>
            <a:spLocks noGrp="1"/>
          </p:cNvSpPr>
          <p:nvPr>
            <p:ph type="ftr" sz="quarter" idx="11"/>
          </p:nvPr>
        </p:nvSpPr>
        <p:spPr/>
        <p:txBody>
          <a:bodyPr/>
          <a:lstStyle/>
          <a:p>
            <a:endParaRPr lang="es-CO" dirty="0"/>
          </a:p>
        </p:txBody>
      </p:sp>
      <p:sp>
        <p:nvSpPr>
          <p:cNvPr id="9" name="Marcador de número de diapositiva 8"/>
          <p:cNvSpPr>
            <a:spLocks noGrp="1"/>
          </p:cNvSpPr>
          <p:nvPr>
            <p:ph type="sldNum" sz="quarter" idx="12"/>
          </p:nvPr>
        </p:nvSpPr>
        <p:spPr/>
        <p:txBody>
          <a:body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743235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C399200-CFE2-4958-ADC5-BA0A37999D12}" type="datetimeFigureOut">
              <a:rPr lang="es-CO" smtClean="0"/>
              <a:pPr/>
              <a:t>26/04/2017</a:t>
            </a:fld>
            <a:endParaRPr lang="es-CO" dirty="0"/>
          </a:p>
        </p:txBody>
      </p:sp>
      <p:sp>
        <p:nvSpPr>
          <p:cNvPr id="4" name="Marcador de pie de página 3"/>
          <p:cNvSpPr>
            <a:spLocks noGrp="1"/>
          </p:cNvSpPr>
          <p:nvPr>
            <p:ph type="ftr" sz="quarter" idx="11"/>
          </p:nvPr>
        </p:nvSpPr>
        <p:spPr/>
        <p:txBody>
          <a:bodyPr/>
          <a:lstStyle/>
          <a:p>
            <a:endParaRPr lang="es-CO" dirty="0"/>
          </a:p>
        </p:txBody>
      </p:sp>
      <p:sp>
        <p:nvSpPr>
          <p:cNvPr id="5" name="Marcador de número de diapositiva 4"/>
          <p:cNvSpPr>
            <a:spLocks noGrp="1"/>
          </p:cNvSpPr>
          <p:nvPr>
            <p:ph type="sldNum" sz="quarter" idx="12"/>
          </p:nvPr>
        </p:nvSpPr>
        <p:spPr/>
        <p:txBody>
          <a:body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2392790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C399200-CFE2-4958-ADC5-BA0A37999D12}" type="datetimeFigureOut">
              <a:rPr lang="es-CO" smtClean="0"/>
              <a:pPr/>
              <a:t>26/04/2017</a:t>
            </a:fld>
            <a:endParaRPr lang="es-CO" dirty="0"/>
          </a:p>
        </p:txBody>
      </p:sp>
      <p:sp>
        <p:nvSpPr>
          <p:cNvPr id="3" name="Marcador de pie de página 2"/>
          <p:cNvSpPr>
            <a:spLocks noGrp="1"/>
          </p:cNvSpPr>
          <p:nvPr>
            <p:ph type="ftr" sz="quarter" idx="11"/>
          </p:nvPr>
        </p:nvSpPr>
        <p:spPr/>
        <p:txBody>
          <a:bodyPr/>
          <a:lstStyle/>
          <a:p>
            <a:endParaRPr lang="es-CO" dirty="0"/>
          </a:p>
        </p:txBody>
      </p:sp>
      <p:sp>
        <p:nvSpPr>
          <p:cNvPr id="4" name="Marcador de número de diapositiva 3"/>
          <p:cNvSpPr>
            <a:spLocks noGrp="1"/>
          </p:cNvSpPr>
          <p:nvPr>
            <p:ph type="sldNum" sz="quarter" idx="12"/>
          </p:nvPr>
        </p:nvSpPr>
        <p:spPr/>
        <p:txBody>
          <a:body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1799015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C399200-CFE2-4958-ADC5-BA0A37999D12}" type="datetimeFigureOut">
              <a:rPr lang="es-CO" smtClean="0"/>
              <a:pPr/>
              <a:t>26/04/2017</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3332954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C399200-CFE2-4958-ADC5-BA0A37999D12}" type="datetimeFigureOut">
              <a:rPr lang="es-CO" smtClean="0"/>
              <a:pPr/>
              <a:t>26/04/2017</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359328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399200-CFE2-4958-ADC5-BA0A37999D12}" type="datetimeFigureOut">
              <a:rPr lang="es-CO" smtClean="0"/>
              <a:pPr/>
              <a:t>26/04/2017</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817752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C399200-CFE2-4958-ADC5-BA0A37999D12}" type="datetimeFigureOut">
              <a:rPr lang="es-CO" smtClean="0"/>
              <a:pPr/>
              <a:t>26/04/2017</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29636376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399200-CFE2-4958-ADC5-BA0A37999D12}" type="datetimeFigureOut">
              <a:rPr lang="es-CO" smtClean="0"/>
              <a:pPr/>
              <a:t>26/04/2017</a:t>
            </a:fld>
            <a:endParaRPr lang="es-CO"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251415-195B-4333-8340-4EEC1BA9E291}" type="slidenum">
              <a:rPr lang="es-CO" smtClean="0"/>
              <a:pPr/>
              <a:t>‹Nº›</a:t>
            </a:fld>
            <a:endParaRPr lang="es-CO" dirty="0"/>
          </a:p>
        </p:txBody>
      </p:sp>
    </p:spTree>
    <p:extLst>
      <p:ext uri="{BB962C8B-B14F-4D97-AF65-F5344CB8AC3E}">
        <p14:creationId xmlns:p14="http://schemas.microsoft.com/office/powerpoint/2010/main" xmlns="" val="3477660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3048000" y="1166842"/>
            <a:ext cx="6096000" cy="4524315"/>
          </a:xfrm>
          <a:prstGeom prst="rect">
            <a:avLst/>
          </a:prstGeom>
        </p:spPr>
        <p:txBody>
          <a:bodyPr>
            <a:spAutoFit/>
          </a:bodyPr>
          <a:lstStyle/>
          <a:p>
            <a:pPr algn="ctr"/>
            <a:r>
              <a:rPr lang="es-CO" i="1" dirty="0"/>
              <a:t>La playa </a:t>
            </a:r>
            <a:r>
              <a:rPr lang="es-CO" i="1" dirty="0" err="1"/>
              <a:t>Langre</a:t>
            </a:r>
            <a:r>
              <a:rPr lang="es-CO" i="1" dirty="0"/>
              <a:t> es un arenal cercano a la localidad de </a:t>
            </a:r>
            <a:r>
              <a:rPr lang="es-CO" i="1" dirty="0" err="1"/>
              <a:t>Langre</a:t>
            </a:r>
            <a:r>
              <a:rPr lang="es-CO" i="1" dirty="0"/>
              <a:t>, en el municipio de </a:t>
            </a:r>
            <a:r>
              <a:rPr lang="es-CO" i="1" dirty="0" err="1"/>
              <a:t>Ribamontán</a:t>
            </a:r>
            <a:r>
              <a:rPr lang="es-CO" i="1" dirty="0"/>
              <a:t> al Mar (Cantabria, España).</a:t>
            </a:r>
          </a:p>
          <a:p>
            <a:pPr algn="ctr"/>
            <a:r>
              <a:rPr lang="es-CO" i="1" dirty="0"/>
              <a:t>Tiene una longitud de en torno a un kilómetro en pleamar y se encuentra cerrada por un acantilado de 25 metros de altura junto a una rasa litoral. En realidad la playa de </a:t>
            </a:r>
            <a:r>
              <a:rPr lang="es-CO" i="1" dirty="0" err="1"/>
              <a:t>Langre</a:t>
            </a:r>
            <a:r>
              <a:rPr lang="es-CO" i="1" dirty="0"/>
              <a:t> está dividida en dos tramos, uno pequeño y otro más amplio por la que se accede descendiendo por unas escaleras. Aproximadamente la mitad de la playa es de uso nudista.</a:t>
            </a:r>
          </a:p>
          <a:p>
            <a:pPr algn="ctr"/>
            <a:r>
              <a:rPr lang="es-CO" i="1" dirty="0"/>
              <a:t>Frecuentada por surfistas dada buena orientación de la playa al mar, su ola se puede calificar como aceptable para este deporte, pues puede alcanzar un considerable tamaño, aunque no aguanta mucho. En sus acantilados se practica el submarinismo deportivo. De fondo rocoso, alberga a variadas especies tanto animales como vegetales. Aunque la visibilidad del agua para la práctica del buceo sea similar al resto de la Cornisa Cantábrica, que puede ser de media a reducida.</a:t>
            </a:r>
          </a:p>
        </p:txBody>
      </p:sp>
      <p:sp>
        <p:nvSpPr>
          <p:cNvPr id="4" name="CuadroTexto 3"/>
          <p:cNvSpPr txBox="1"/>
          <p:nvPr/>
        </p:nvSpPr>
        <p:spPr>
          <a:xfrm rot="722557">
            <a:off x="10215564" y="42862"/>
            <a:ext cx="1828800"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Jean Claude </a:t>
            </a:r>
            <a:r>
              <a:rPr lang="es-CO" sz="1000" b="1" i="1" dirty="0" err="1" smtClean="0"/>
              <a:t>Borelly</a:t>
            </a:r>
            <a:endParaRPr lang="es-CO" sz="1000" b="1" i="1" dirty="0"/>
          </a:p>
        </p:txBody>
      </p:sp>
      <p:pic>
        <p:nvPicPr>
          <p:cNvPr id="5" name="Jean_Claude_Borelly_-_DOLANNES_MELODY_FLAUTA_DE_P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83894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78357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7081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5227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56026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46845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965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6088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0789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2407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60789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05455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4771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93549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6166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51549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74313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61698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59542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3112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13795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9913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07452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67019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69363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95282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55678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7545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1587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02849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23767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25554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9515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1004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49255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39563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84493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54411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63343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11814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72326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78032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05897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3512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7269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41806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40061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29845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447078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Elipse 2"/>
          <p:cNvSpPr/>
          <p:nvPr/>
        </p:nvSpPr>
        <p:spPr>
          <a:xfrm>
            <a:off x="10129838" y="6286499"/>
            <a:ext cx="914400" cy="142875"/>
          </a:xfrm>
          <a:prstGeom prst="ellipse">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038737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70551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1917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03013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79630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88346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218504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68883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868129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469973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6996869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682528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1915775" cy="6858000"/>
          </a:xfrm>
          <a:prstGeom prst="rect">
            <a:avLst/>
          </a:prstGeom>
        </p:spPr>
      </p:pic>
    </p:spTree>
    <p:extLst>
      <p:ext uri="{BB962C8B-B14F-4D97-AF65-F5344CB8AC3E}">
        <p14:creationId xmlns:p14="http://schemas.microsoft.com/office/powerpoint/2010/main" xmlns="" val="213317594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1987213" cy="6858000"/>
          </a:xfrm>
          <a:prstGeom prst="rect">
            <a:avLst/>
          </a:prstGeom>
        </p:spPr>
      </p:pic>
    </p:spTree>
    <p:extLst>
      <p:ext uri="{BB962C8B-B14F-4D97-AF65-F5344CB8AC3E}">
        <p14:creationId xmlns:p14="http://schemas.microsoft.com/office/powerpoint/2010/main" xmlns="" val="185767855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76184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100208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75205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991251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68007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492390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439501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14990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15709073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580146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39399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308635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986999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851623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535143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5764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172151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67</TotalTime>
  <Words>205</Words>
  <Application>Microsoft Office PowerPoint</Application>
  <PresentationFormat>Personalizado</PresentationFormat>
  <Paragraphs>8</Paragraphs>
  <Slides>81</Slides>
  <Notes>0</Notes>
  <HiddenSlides>0</HiddenSlides>
  <MMClips>1</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2017-04-23T01:37:07Z</dcterms:created>
  <dcterms:modified xsi:type="dcterms:W3CDTF">2017-04-25T23:37:23Z</dcterms:modified>
</cp:coreProperties>
</file>