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304" r:id="rId3"/>
    <p:sldId id="312" r:id="rId4"/>
    <p:sldId id="300" r:id="rId5"/>
    <p:sldId id="297" r:id="rId6"/>
    <p:sldId id="261" r:id="rId7"/>
    <p:sldId id="256" r:id="rId8"/>
    <p:sldId id="302" r:id="rId9"/>
    <p:sldId id="257" r:id="rId10"/>
    <p:sldId id="313" r:id="rId11"/>
    <p:sldId id="303" r:id="rId12"/>
    <p:sldId id="271" r:id="rId13"/>
    <p:sldId id="259" r:id="rId14"/>
    <p:sldId id="260" r:id="rId15"/>
    <p:sldId id="264" r:id="rId16"/>
    <p:sldId id="262" r:id="rId17"/>
    <p:sldId id="265" r:id="rId18"/>
    <p:sldId id="272" r:id="rId19"/>
    <p:sldId id="274" r:id="rId20"/>
    <p:sldId id="275" r:id="rId21"/>
    <p:sldId id="266" r:id="rId22"/>
    <p:sldId id="276" r:id="rId23"/>
    <p:sldId id="277" r:id="rId24"/>
    <p:sldId id="278" r:id="rId25"/>
    <p:sldId id="279" r:id="rId26"/>
    <p:sldId id="280" r:id="rId27"/>
    <p:sldId id="314" r:id="rId28"/>
    <p:sldId id="282" r:id="rId29"/>
    <p:sldId id="296" r:id="rId30"/>
    <p:sldId id="268" r:id="rId31"/>
    <p:sldId id="283" r:id="rId32"/>
    <p:sldId id="284" r:id="rId33"/>
    <p:sldId id="267" r:id="rId34"/>
    <p:sldId id="286" r:id="rId35"/>
    <p:sldId id="269" r:id="rId36"/>
    <p:sldId id="288" r:id="rId37"/>
    <p:sldId id="289" r:id="rId38"/>
    <p:sldId id="290" r:id="rId39"/>
    <p:sldId id="293" r:id="rId40"/>
    <p:sldId id="270" r:id="rId41"/>
    <p:sldId id="287" r:id="rId42"/>
    <p:sldId id="310" r:id="rId43"/>
    <p:sldId id="311"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yXehqUrJqaNRQDNIBzEpw==" hashData="NpgEiurA1UA9NgjCYURDwAtgQL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EB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55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61E7A5-0DA2-425B-A523-8B98CCBEE1EE}" type="datetimeFigureOut">
              <a:rPr lang="es-ES" smtClean="0"/>
              <a:pPr/>
              <a:t>30/09/2014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2E5454-C665-4BFB-974E-1AD52A29E8B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19584E-0D91-423C-94EF-D3E181636104}" type="datetimeFigureOut">
              <a:rPr lang="es-ES" smtClean="0"/>
              <a:pPr/>
              <a:t>30/09/2014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80F4662-F711-473B-BEB6-685D6452904E}" type="slidenum">
              <a:rPr lang="es-ES" smtClean="0"/>
              <a:pPr/>
              <a:t>‹Nº›</a:t>
            </a:fld>
            <a:endParaRPr lang="es-ES"/>
          </a:p>
        </p:txBody>
      </p:sp>
    </p:spTree>
  </p:cSld>
  <p:clrMapOvr>
    <a:masterClrMapping/>
  </p:clrMapOvr>
  <p:transition spd="slow" advTm="6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3AC798A-ED3D-4627-A639-B0ADBF79077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19584E-0D91-423C-94EF-D3E181636104}" type="datetimeFigureOut">
              <a:rPr lang="es-ES" smtClean="0"/>
              <a:pPr/>
              <a:t>30/09/2014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0F4662-F711-473B-BEB6-685D6452904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A999060-F149-4A59-BAC8-E2F6267A4E8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gif"/></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playa-escondida-hidden-beach-islas-marietas-01_mini.jpg"/>
          <p:cNvPicPr>
            <a:picLocks noChangeAspect="1" noChangeArrowheads="1"/>
          </p:cNvPicPr>
          <p:nvPr/>
        </p:nvPicPr>
        <p:blipFill>
          <a:blip r:embed="rId3" cstate="print"/>
          <a:srcRect/>
          <a:stretch>
            <a:fillRect/>
          </a:stretch>
        </p:blipFill>
        <p:spPr bwMode="auto">
          <a:xfrm>
            <a:off x="-1" y="0"/>
            <a:ext cx="9160225" cy="6858000"/>
          </a:xfrm>
          <a:prstGeom prst="rect">
            <a:avLst/>
          </a:prstGeom>
          <a:noFill/>
        </p:spPr>
      </p:pic>
      <p:pic>
        <p:nvPicPr>
          <p:cNvPr id="13" name="Picture 2" descr="C:\Documents and Settings\Dell\Escritorio\03_islas-marietas-mexico.jpg"/>
          <p:cNvPicPr>
            <a:picLocks noChangeAspect="1" noChangeArrowheads="1"/>
          </p:cNvPicPr>
          <p:nvPr/>
        </p:nvPicPr>
        <p:blipFill>
          <a:blip r:embed="rId4" cstate="print"/>
          <a:srcRect/>
          <a:stretch>
            <a:fillRect/>
          </a:stretch>
        </p:blipFill>
        <p:spPr bwMode="auto">
          <a:xfrm>
            <a:off x="-1" y="0"/>
            <a:ext cx="9144001" cy="6858000"/>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7884368" y="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0" y="476672"/>
            <a:ext cx="4248472" cy="4154984"/>
          </a:xfrm>
          <a:prstGeom prst="rect">
            <a:avLst/>
          </a:prstGeom>
          <a:noFill/>
        </p:spPr>
        <p:txBody>
          <a:bodyPr wrap="square" lIns="91440" tIns="45720" rIns="91440" bIns="45720">
            <a:spAutoFit/>
          </a:bodyPr>
          <a:lstStyle/>
          <a:p>
            <a:pPr algn="ctr"/>
            <a:r>
              <a:rPr lang="es-ES" sz="88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PLAYA DEL AMOR</a:t>
            </a:r>
            <a:endParaRPr lang="es-ES" sz="8800" b="1" i="1" dirty="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endParaRPr>
          </a:p>
        </p:txBody>
      </p:sp>
    </p:spTree>
  </p:cSld>
  <p:clrMapOvr>
    <a:masterClrMapping/>
  </p:clrMapOvr>
  <p:transition spd="slow" advTm="13000">
    <p:zoom/>
    <p:sndAc>
      <p:stSnd>
        <p:snd r:embed="rId2" name="el m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par>
                          <p:cTn id="8" fill="hold">
                            <p:stCondLst>
                              <p:cond delay="5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10"/>
                                        </p:tgtEl>
                                        <p:attrNameLst>
                                          <p:attrName>style.visibility</p:attrName>
                                        </p:attrNameLst>
                                      </p:cBhvr>
                                      <p:to>
                                        <p:strVal val="visible"/>
                                      </p:to>
                                    </p:set>
                                    <p:anim calcmode="discrete" valueType="clr">
                                      <p:cBhvr override="childStyle">
                                        <p:cTn id="11" dur="500"/>
                                        <p:tgtEl>
                                          <p:spTgt spid="10"/>
                                        </p:tgtEl>
                                        <p:attrNameLst>
                                          <p:attrName>style.color</p:attrName>
                                        </p:attrNameLst>
                                      </p:cBhvr>
                                      <p:tavLst>
                                        <p:tav tm="0">
                                          <p:val>
                                            <p:clrVal>
                                              <a:srgbClr val="FA145B"/>
                                            </p:clrVal>
                                          </p:val>
                                        </p:tav>
                                        <p:tav tm="50000">
                                          <p:val>
                                            <p:clrVal>
                                              <a:schemeClr val="hlink"/>
                                            </p:clrVal>
                                          </p:val>
                                        </p:tav>
                                      </p:tavLst>
                                    </p:anim>
                                    <p:anim calcmode="discrete" valueType="clr">
                                      <p:cBhvr>
                                        <p:cTn id="12" dur="500"/>
                                        <p:tgtEl>
                                          <p:spTgt spid="10"/>
                                        </p:tgtEl>
                                        <p:attrNameLst>
                                          <p:attrName>fillcolor</p:attrName>
                                        </p:attrNameLst>
                                      </p:cBhvr>
                                      <p:tavLst>
                                        <p:tav tm="0">
                                          <p:val>
                                            <p:clrVal>
                                              <a:schemeClr val="accent2"/>
                                            </p:clrVal>
                                          </p:val>
                                        </p:tav>
                                        <p:tav tm="50000">
                                          <p:val>
                                            <p:clrVal>
                                              <a:schemeClr val="hlink"/>
                                            </p:clrVal>
                                          </p:val>
                                        </p:tav>
                                      </p:tavLst>
                                    </p:anim>
                                    <p:set>
                                      <p:cBhvr>
                                        <p:cTn id="13" dur="50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Dell\Escritorio\Hidden-Beach-en-Islas-Marietas-Mexico.jpg"/>
          <p:cNvPicPr>
            <a:picLocks noChangeAspect="1" noChangeArrowheads="1"/>
          </p:cNvPicPr>
          <p:nvPr/>
        </p:nvPicPr>
        <p:blipFill>
          <a:blip r:embed="rId2" cstate="print"/>
          <a:srcRect/>
          <a:stretch>
            <a:fillRect/>
          </a:stretch>
        </p:blipFill>
        <p:spPr bwMode="auto">
          <a:xfrm>
            <a:off x="0" y="0"/>
            <a:ext cx="9144941" cy="6858000"/>
          </a:xfrm>
          <a:prstGeom prst="rect">
            <a:avLst/>
          </a:prstGeom>
          <a:noFill/>
        </p:spPr>
      </p:pic>
      <p:sp>
        <p:nvSpPr>
          <p:cNvPr id="23" name="22 Medio marco"/>
          <p:cNvSpPr/>
          <p:nvPr/>
        </p:nvSpPr>
        <p:spPr>
          <a:xfrm rot="2667547">
            <a:off x="3306763" y="627063"/>
            <a:ext cx="2295525" cy="2370137"/>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a:off x="0" y="0"/>
            <a:ext cx="4500563"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83175" y="2225675"/>
            <a:ext cx="2154238" cy="2192338"/>
          </a:xfrm>
          <a:prstGeom prst="halfFrame">
            <a:avLst>
              <a:gd name="adj1" fmla="val 20091"/>
              <a:gd name="adj2" fmla="val 19626"/>
            </a:avLst>
          </a:prstGeom>
          <a:solidFill>
            <a:srgbClr val="33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0"/>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childTnLst>
                          </p:cTn>
                        </p:par>
                        <p:par>
                          <p:cTn id="13" fill="hold">
                            <p:stCondLst>
                              <p:cond delay="3000"/>
                            </p:stCondLst>
                            <p:childTnLst>
                              <p:par>
                                <p:cTn id="14" presetID="17" presetClass="exit" presetSubtype="8" fill="hold" nodeType="afterEffect">
                                  <p:stCondLst>
                                    <p:cond delay="0"/>
                                  </p:stCondLst>
                                  <p:childTnLst>
                                    <p:anim calcmode="lin" valueType="num">
                                      <p:cBhvr>
                                        <p:cTn id="15" dur="5000"/>
                                        <p:tgtEl>
                                          <p:spTgt spid="24"/>
                                        </p:tgtEl>
                                        <p:attrNameLst>
                                          <p:attrName>ppt_x</p:attrName>
                                        </p:attrNameLst>
                                      </p:cBhvr>
                                      <p:tavLst>
                                        <p:tav tm="0">
                                          <p:val>
                                            <p:strVal val="ppt_x"/>
                                          </p:val>
                                        </p:tav>
                                        <p:tav tm="100000">
                                          <p:val>
                                            <p:strVal val="ppt_x-ppt_w/2"/>
                                          </p:val>
                                        </p:tav>
                                      </p:tavLst>
                                    </p:anim>
                                    <p:anim calcmode="lin" valueType="num">
                                      <p:cBhvr>
                                        <p:cTn id="16" dur="5000"/>
                                        <p:tgtEl>
                                          <p:spTgt spid="24"/>
                                        </p:tgtEl>
                                        <p:attrNameLst>
                                          <p:attrName>ppt_y</p:attrName>
                                        </p:attrNameLst>
                                      </p:cBhvr>
                                      <p:tavLst>
                                        <p:tav tm="0">
                                          <p:val>
                                            <p:strVal val="ppt_y"/>
                                          </p:val>
                                        </p:tav>
                                        <p:tav tm="100000">
                                          <p:val>
                                            <p:strVal val="ppt_y"/>
                                          </p:val>
                                        </p:tav>
                                      </p:tavLst>
                                    </p:anim>
                                    <p:anim calcmode="lin" valueType="num">
                                      <p:cBhvr>
                                        <p:cTn id="17" dur="5000"/>
                                        <p:tgtEl>
                                          <p:spTgt spid="24"/>
                                        </p:tgtEl>
                                        <p:attrNameLst>
                                          <p:attrName>ppt_w</p:attrName>
                                        </p:attrNameLst>
                                      </p:cBhvr>
                                      <p:tavLst>
                                        <p:tav tm="0">
                                          <p:val>
                                            <p:strVal val="ppt_w"/>
                                          </p:val>
                                        </p:tav>
                                        <p:tav tm="100000">
                                          <p:val>
                                            <p:fltVal val="0"/>
                                          </p:val>
                                        </p:tav>
                                      </p:tavLst>
                                    </p:anim>
                                    <p:anim calcmode="lin" valueType="num">
                                      <p:cBhvr>
                                        <p:cTn id="18" dur="5000"/>
                                        <p:tgtEl>
                                          <p:spTgt spid="24"/>
                                        </p:tgtEl>
                                        <p:attrNameLst>
                                          <p:attrName>ppt_h</p:attrName>
                                        </p:attrNameLst>
                                      </p:cBhvr>
                                      <p:tavLst>
                                        <p:tav tm="0">
                                          <p:val>
                                            <p:strVal val="ppt_h"/>
                                          </p:val>
                                        </p:tav>
                                        <p:tav tm="100000">
                                          <p:val>
                                            <p:strVal val="ppt_h"/>
                                          </p:val>
                                        </p:tav>
                                      </p:tavLst>
                                    </p:anim>
                                    <p:set>
                                      <p:cBhvr>
                                        <p:cTn id="19" dur="1" fill="hold">
                                          <p:stCondLst>
                                            <p:cond delay="4999"/>
                                          </p:stCondLst>
                                        </p:cTn>
                                        <p:tgtEl>
                                          <p:spTgt spid="24"/>
                                        </p:tgtEl>
                                        <p:attrNameLst>
                                          <p:attrName>style.visibility</p:attrName>
                                        </p:attrNameLst>
                                      </p:cBhvr>
                                      <p:to>
                                        <p:strVal val="hidden"/>
                                      </p:to>
                                    </p:set>
                                  </p:childTnLst>
                                </p:cTn>
                              </p:par>
                              <p:par>
                                <p:cTn id="20" presetID="17" presetClass="exit" presetSubtype="2" fill="hold" nodeType="withEffect">
                                  <p:stCondLst>
                                    <p:cond delay="0"/>
                                  </p:stCondLst>
                                  <p:childTnLst>
                                    <p:anim calcmode="lin" valueType="num">
                                      <p:cBhvr>
                                        <p:cTn id="21" dur="5000"/>
                                        <p:tgtEl>
                                          <p:spTgt spid="21"/>
                                        </p:tgtEl>
                                        <p:attrNameLst>
                                          <p:attrName>ppt_x</p:attrName>
                                        </p:attrNameLst>
                                      </p:cBhvr>
                                      <p:tavLst>
                                        <p:tav tm="0">
                                          <p:val>
                                            <p:strVal val="ppt_x"/>
                                          </p:val>
                                        </p:tav>
                                        <p:tav tm="100000">
                                          <p:val>
                                            <p:strVal val="ppt_x+ppt_w/2"/>
                                          </p:val>
                                        </p:tav>
                                      </p:tavLst>
                                    </p:anim>
                                    <p:anim calcmode="lin" valueType="num">
                                      <p:cBhvr>
                                        <p:cTn id="22" dur="5000"/>
                                        <p:tgtEl>
                                          <p:spTgt spid="21"/>
                                        </p:tgtEl>
                                        <p:attrNameLst>
                                          <p:attrName>ppt_y</p:attrName>
                                        </p:attrNameLst>
                                      </p:cBhvr>
                                      <p:tavLst>
                                        <p:tav tm="0">
                                          <p:val>
                                            <p:strVal val="ppt_y"/>
                                          </p:val>
                                        </p:tav>
                                        <p:tav tm="100000">
                                          <p:val>
                                            <p:strVal val="ppt_y"/>
                                          </p:val>
                                        </p:tav>
                                      </p:tavLst>
                                    </p:anim>
                                    <p:anim calcmode="lin" valueType="num">
                                      <p:cBhvr>
                                        <p:cTn id="23" dur="5000"/>
                                        <p:tgtEl>
                                          <p:spTgt spid="21"/>
                                        </p:tgtEl>
                                        <p:attrNameLst>
                                          <p:attrName>ppt_w</p:attrName>
                                        </p:attrNameLst>
                                      </p:cBhvr>
                                      <p:tavLst>
                                        <p:tav tm="0">
                                          <p:val>
                                            <p:strVal val="ppt_w"/>
                                          </p:val>
                                        </p:tav>
                                        <p:tav tm="100000">
                                          <p:val>
                                            <p:fltVal val="0"/>
                                          </p:val>
                                        </p:tav>
                                      </p:tavLst>
                                    </p:anim>
                                    <p:anim calcmode="lin" valueType="num">
                                      <p:cBhvr>
                                        <p:cTn id="24" dur="5000"/>
                                        <p:tgtEl>
                                          <p:spTgt spid="21"/>
                                        </p:tgtEl>
                                        <p:attrNameLst>
                                          <p:attrName>ppt_h</p:attrName>
                                        </p:attrNameLst>
                                      </p:cBhvr>
                                      <p:tavLst>
                                        <p:tav tm="0">
                                          <p:val>
                                            <p:strVal val="ppt_h"/>
                                          </p:val>
                                        </p:tav>
                                        <p:tav tm="100000">
                                          <p:val>
                                            <p:strVal val="ppt_h"/>
                                          </p:val>
                                        </p:tav>
                                      </p:tavLst>
                                    </p:anim>
                                    <p:set>
                                      <p:cBhvr>
                                        <p:cTn id="25" dur="1" fill="hold">
                                          <p:stCondLst>
                                            <p:cond delay="4999"/>
                                          </p:stCondLst>
                                        </p:cTn>
                                        <p:tgtEl>
                                          <p:spTgt spid="21"/>
                                        </p:tgtEl>
                                        <p:attrNameLst>
                                          <p:attrName>style.visibility</p:attrName>
                                        </p:attrNameLst>
                                      </p:cBhvr>
                                      <p:to>
                                        <p:strVal val="hidden"/>
                                      </p:to>
                                    </p:set>
                                  </p:childTnLst>
                                </p:cTn>
                              </p:par>
                              <p:par>
                                <p:cTn id="26" presetID="17" presetClass="exit" presetSubtype="4" fill="hold" nodeType="withEffect">
                                  <p:stCondLst>
                                    <p:cond delay="0"/>
                                  </p:stCondLst>
                                  <p:childTnLst>
                                    <p:anim calcmode="lin" valueType="num">
                                      <p:cBhvr>
                                        <p:cTn id="27" dur="5000"/>
                                        <p:tgtEl>
                                          <p:spTgt spid="23"/>
                                        </p:tgtEl>
                                        <p:attrNameLst>
                                          <p:attrName>ppt_x</p:attrName>
                                        </p:attrNameLst>
                                      </p:cBhvr>
                                      <p:tavLst>
                                        <p:tav tm="0">
                                          <p:val>
                                            <p:strVal val="ppt_x"/>
                                          </p:val>
                                        </p:tav>
                                        <p:tav tm="100000">
                                          <p:val>
                                            <p:strVal val="ppt_x"/>
                                          </p:val>
                                        </p:tav>
                                      </p:tavLst>
                                    </p:anim>
                                    <p:anim calcmode="lin" valueType="num">
                                      <p:cBhvr>
                                        <p:cTn id="28" dur="5000"/>
                                        <p:tgtEl>
                                          <p:spTgt spid="23"/>
                                        </p:tgtEl>
                                        <p:attrNameLst>
                                          <p:attrName>ppt_y</p:attrName>
                                        </p:attrNameLst>
                                      </p:cBhvr>
                                      <p:tavLst>
                                        <p:tav tm="0">
                                          <p:val>
                                            <p:strVal val="ppt_y"/>
                                          </p:val>
                                        </p:tav>
                                        <p:tav tm="100000">
                                          <p:val>
                                            <p:strVal val="ppt_y+ppt_h/2"/>
                                          </p:val>
                                        </p:tav>
                                      </p:tavLst>
                                    </p:anim>
                                    <p:anim calcmode="lin" valueType="num">
                                      <p:cBhvr>
                                        <p:cTn id="29" dur="5000"/>
                                        <p:tgtEl>
                                          <p:spTgt spid="23"/>
                                        </p:tgtEl>
                                        <p:attrNameLst>
                                          <p:attrName>ppt_w</p:attrName>
                                        </p:attrNameLst>
                                      </p:cBhvr>
                                      <p:tavLst>
                                        <p:tav tm="0">
                                          <p:val>
                                            <p:strVal val="ppt_w"/>
                                          </p:val>
                                        </p:tav>
                                        <p:tav tm="100000">
                                          <p:val>
                                            <p:strVal val="ppt_w"/>
                                          </p:val>
                                        </p:tav>
                                      </p:tavLst>
                                    </p:anim>
                                    <p:anim calcmode="lin" valueType="num">
                                      <p:cBhvr>
                                        <p:cTn id="30" dur="5000"/>
                                        <p:tgtEl>
                                          <p:spTgt spid="23"/>
                                        </p:tgtEl>
                                        <p:attrNameLst>
                                          <p:attrName>ppt_h</p:attrName>
                                        </p:attrNameLst>
                                      </p:cBhvr>
                                      <p:tavLst>
                                        <p:tav tm="0">
                                          <p:val>
                                            <p:strVal val="ppt_h"/>
                                          </p:val>
                                        </p:tav>
                                        <p:tav tm="100000">
                                          <p:val>
                                            <p:fltVal val="0"/>
                                          </p:val>
                                        </p:tav>
                                      </p:tavLst>
                                    </p:anim>
                                    <p:set>
                                      <p:cBhvr>
                                        <p:cTn id="31" dur="1" fill="hold">
                                          <p:stCondLst>
                                            <p:cond delay="4999"/>
                                          </p:stCondLst>
                                        </p:cTn>
                                        <p:tgtEl>
                                          <p:spTgt spid="23"/>
                                        </p:tgtEl>
                                        <p:attrNameLst>
                                          <p:attrName>style.visibility</p:attrName>
                                        </p:attrNameLst>
                                      </p:cBhvr>
                                      <p:to>
                                        <p:strVal val="hidden"/>
                                      </p:to>
                                    </p:set>
                                  </p:childTnLst>
                                </p:cTn>
                              </p:par>
                              <p:par>
                                <p:cTn id="32" presetID="17" presetClass="exit" presetSubtype="1" fill="hold" nodeType="withEffect">
                                  <p:stCondLst>
                                    <p:cond delay="0"/>
                                  </p:stCondLst>
                                  <p:childTnLst>
                                    <p:anim calcmode="lin" valueType="num">
                                      <p:cBhvr>
                                        <p:cTn id="33" dur="5000"/>
                                        <p:tgtEl>
                                          <p:spTgt spid="25"/>
                                        </p:tgtEl>
                                        <p:attrNameLst>
                                          <p:attrName>ppt_x</p:attrName>
                                        </p:attrNameLst>
                                      </p:cBhvr>
                                      <p:tavLst>
                                        <p:tav tm="0">
                                          <p:val>
                                            <p:strVal val="ppt_x"/>
                                          </p:val>
                                        </p:tav>
                                        <p:tav tm="100000">
                                          <p:val>
                                            <p:strVal val="ppt_x"/>
                                          </p:val>
                                        </p:tav>
                                      </p:tavLst>
                                    </p:anim>
                                    <p:anim calcmode="lin" valueType="num">
                                      <p:cBhvr>
                                        <p:cTn id="34" dur="5000"/>
                                        <p:tgtEl>
                                          <p:spTgt spid="25"/>
                                        </p:tgtEl>
                                        <p:attrNameLst>
                                          <p:attrName>ppt_y</p:attrName>
                                        </p:attrNameLst>
                                      </p:cBhvr>
                                      <p:tavLst>
                                        <p:tav tm="0">
                                          <p:val>
                                            <p:strVal val="ppt_y"/>
                                          </p:val>
                                        </p:tav>
                                        <p:tav tm="100000">
                                          <p:val>
                                            <p:strVal val="ppt_y-ppt_h/2"/>
                                          </p:val>
                                        </p:tav>
                                      </p:tavLst>
                                    </p:anim>
                                    <p:anim calcmode="lin" valueType="num">
                                      <p:cBhvr>
                                        <p:cTn id="35" dur="5000"/>
                                        <p:tgtEl>
                                          <p:spTgt spid="25"/>
                                        </p:tgtEl>
                                        <p:attrNameLst>
                                          <p:attrName>ppt_w</p:attrName>
                                        </p:attrNameLst>
                                      </p:cBhvr>
                                      <p:tavLst>
                                        <p:tav tm="0">
                                          <p:val>
                                            <p:strVal val="ppt_w"/>
                                          </p:val>
                                        </p:tav>
                                        <p:tav tm="100000">
                                          <p:val>
                                            <p:strVal val="ppt_w"/>
                                          </p:val>
                                        </p:tav>
                                      </p:tavLst>
                                    </p:anim>
                                    <p:anim calcmode="lin" valueType="num">
                                      <p:cBhvr>
                                        <p:cTn id="36" dur="5000"/>
                                        <p:tgtEl>
                                          <p:spTgt spid="25"/>
                                        </p:tgtEl>
                                        <p:attrNameLst>
                                          <p:attrName>ppt_h</p:attrName>
                                        </p:attrNameLst>
                                      </p:cBhvr>
                                      <p:tavLst>
                                        <p:tav tm="0">
                                          <p:val>
                                            <p:strVal val="ppt_h"/>
                                          </p:val>
                                        </p:tav>
                                        <p:tav tm="100000">
                                          <p:val>
                                            <p:fltVal val="0"/>
                                          </p:val>
                                        </p:tav>
                                      </p:tavLst>
                                    </p:anim>
                                    <p:set>
                                      <p:cBhvr>
                                        <p:cTn id="37" dur="1" fill="hold">
                                          <p:stCondLst>
                                            <p:cond delay="4999"/>
                                          </p:stCondLst>
                                        </p:cTn>
                                        <p:tgtEl>
                                          <p:spTgt spid="25"/>
                                        </p:tgtEl>
                                        <p:attrNameLst>
                                          <p:attrName>style.visibility</p:attrName>
                                        </p:attrNameLst>
                                      </p:cBhvr>
                                      <p:to>
                                        <p:strVal val="hidden"/>
                                      </p:to>
                                    </p:set>
                                  </p:childTnLst>
                                </p:cTn>
                              </p:par>
                              <p:par>
                                <p:cTn id="38" presetID="17" presetClass="exit" presetSubtype="2" fill="hold" nodeType="withEffect">
                                  <p:stCondLst>
                                    <p:cond delay="0"/>
                                  </p:stCondLst>
                                  <p:childTnLst>
                                    <p:anim calcmode="lin" valueType="num">
                                      <p:cBhvr>
                                        <p:cTn id="39" dur="5000"/>
                                        <p:tgtEl>
                                          <p:spTgt spid="11"/>
                                        </p:tgtEl>
                                        <p:attrNameLst>
                                          <p:attrName>ppt_x</p:attrName>
                                        </p:attrNameLst>
                                      </p:cBhvr>
                                      <p:tavLst>
                                        <p:tav tm="0">
                                          <p:val>
                                            <p:strVal val="ppt_x"/>
                                          </p:val>
                                        </p:tav>
                                        <p:tav tm="100000">
                                          <p:val>
                                            <p:strVal val="ppt_x+ppt_w/2"/>
                                          </p:val>
                                        </p:tav>
                                      </p:tavLst>
                                    </p:anim>
                                    <p:anim calcmode="lin" valueType="num">
                                      <p:cBhvr>
                                        <p:cTn id="40" dur="5000"/>
                                        <p:tgtEl>
                                          <p:spTgt spid="11"/>
                                        </p:tgtEl>
                                        <p:attrNameLst>
                                          <p:attrName>ppt_y</p:attrName>
                                        </p:attrNameLst>
                                      </p:cBhvr>
                                      <p:tavLst>
                                        <p:tav tm="0">
                                          <p:val>
                                            <p:strVal val="ppt_y"/>
                                          </p:val>
                                        </p:tav>
                                        <p:tav tm="100000">
                                          <p:val>
                                            <p:strVal val="ppt_y"/>
                                          </p:val>
                                        </p:tav>
                                      </p:tavLst>
                                    </p:anim>
                                    <p:anim calcmode="lin" valueType="num">
                                      <p:cBhvr>
                                        <p:cTn id="41" dur="5000"/>
                                        <p:tgtEl>
                                          <p:spTgt spid="11"/>
                                        </p:tgtEl>
                                        <p:attrNameLst>
                                          <p:attrName>ppt_w</p:attrName>
                                        </p:attrNameLst>
                                      </p:cBhvr>
                                      <p:tavLst>
                                        <p:tav tm="0">
                                          <p:val>
                                            <p:strVal val="ppt_w"/>
                                          </p:val>
                                        </p:tav>
                                        <p:tav tm="100000">
                                          <p:val>
                                            <p:fltVal val="0"/>
                                          </p:val>
                                        </p:tav>
                                      </p:tavLst>
                                    </p:anim>
                                    <p:anim calcmode="lin" valueType="num">
                                      <p:cBhvr>
                                        <p:cTn id="42" dur="5000"/>
                                        <p:tgtEl>
                                          <p:spTgt spid="11"/>
                                        </p:tgtEl>
                                        <p:attrNameLst>
                                          <p:attrName>ppt_h</p:attrName>
                                        </p:attrNameLst>
                                      </p:cBhvr>
                                      <p:tavLst>
                                        <p:tav tm="0">
                                          <p:val>
                                            <p:strVal val="ppt_h"/>
                                          </p:val>
                                        </p:tav>
                                        <p:tav tm="100000">
                                          <p:val>
                                            <p:strVal val="ppt_h"/>
                                          </p:val>
                                        </p:tav>
                                      </p:tavLst>
                                    </p:anim>
                                    <p:set>
                                      <p:cBhvr>
                                        <p:cTn id="43" dur="1" fill="hold">
                                          <p:stCondLst>
                                            <p:cond delay="4999"/>
                                          </p:stCondLst>
                                        </p:cTn>
                                        <p:tgtEl>
                                          <p:spTgt spid="11"/>
                                        </p:tgtEl>
                                        <p:attrNameLst>
                                          <p:attrName>style.visibility</p:attrName>
                                        </p:attrNameLst>
                                      </p:cBhvr>
                                      <p:to>
                                        <p:strVal val="hidden"/>
                                      </p:to>
                                    </p:set>
                                  </p:childTnLst>
                                </p:cTn>
                              </p:par>
                              <p:par>
                                <p:cTn id="44" presetID="17" presetClass="exit" presetSubtype="2" fill="hold" nodeType="withEffect">
                                  <p:stCondLst>
                                    <p:cond delay="0"/>
                                  </p:stCondLst>
                                  <p:childTnLst>
                                    <p:anim calcmode="lin" valueType="num">
                                      <p:cBhvr>
                                        <p:cTn id="45" dur="5000"/>
                                        <p:tgtEl>
                                          <p:spTgt spid="8"/>
                                        </p:tgtEl>
                                        <p:attrNameLst>
                                          <p:attrName>ppt_x</p:attrName>
                                        </p:attrNameLst>
                                      </p:cBhvr>
                                      <p:tavLst>
                                        <p:tav tm="0">
                                          <p:val>
                                            <p:strVal val="ppt_x"/>
                                          </p:val>
                                        </p:tav>
                                        <p:tav tm="100000">
                                          <p:val>
                                            <p:strVal val="ppt_x+ppt_w/2"/>
                                          </p:val>
                                        </p:tav>
                                      </p:tavLst>
                                    </p:anim>
                                    <p:anim calcmode="lin" valueType="num">
                                      <p:cBhvr>
                                        <p:cTn id="46" dur="5000"/>
                                        <p:tgtEl>
                                          <p:spTgt spid="8"/>
                                        </p:tgtEl>
                                        <p:attrNameLst>
                                          <p:attrName>ppt_y</p:attrName>
                                        </p:attrNameLst>
                                      </p:cBhvr>
                                      <p:tavLst>
                                        <p:tav tm="0">
                                          <p:val>
                                            <p:strVal val="ppt_y"/>
                                          </p:val>
                                        </p:tav>
                                        <p:tav tm="100000">
                                          <p:val>
                                            <p:strVal val="ppt_y"/>
                                          </p:val>
                                        </p:tav>
                                      </p:tavLst>
                                    </p:anim>
                                    <p:anim calcmode="lin" valueType="num">
                                      <p:cBhvr>
                                        <p:cTn id="47" dur="5000"/>
                                        <p:tgtEl>
                                          <p:spTgt spid="8"/>
                                        </p:tgtEl>
                                        <p:attrNameLst>
                                          <p:attrName>ppt_w</p:attrName>
                                        </p:attrNameLst>
                                      </p:cBhvr>
                                      <p:tavLst>
                                        <p:tav tm="0">
                                          <p:val>
                                            <p:strVal val="ppt_w"/>
                                          </p:val>
                                        </p:tav>
                                        <p:tav tm="100000">
                                          <p:val>
                                            <p:fltVal val="0"/>
                                          </p:val>
                                        </p:tav>
                                      </p:tavLst>
                                    </p:anim>
                                    <p:anim calcmode="lin" valueType="num">
                                      <p:cBhvr>
                                        <p:cTn id="48" dur="5000"/>
                                        <p:tgtEl>
                                          <p:spTgt spid="8"/>
                                        </p:tgtEl>
                                        <p:attrNameLst>
                                          <p:attrName>ppt_h</p:attrName>
                                        </p:attrNameLst>
                                      </p:cBhvr>
                                      <p:tavLst>
                                        <p:tav tm="0">
                                          <p:val>
                                            <p:strVal val="ppt_h"/>
                                          </p:val>
                                        </p:tav>
                                        <p:tav tm="100000">
                                          <p:val>
                                            <p:strVal val="ppt_h"/>
                                          </p:val>
                                        </p:tav>
                                      </p:tavLst>
                                    </p:anim>
                                    <p:set>
                                      <p:cBhvr>
                                        <p:cTn id="49" dur="1" fill="hold">
                                          <p:stCondLst>
                                            <p:cond delay="4999"/>
                                          </p:stCondLst>
                                        </p:cTn>
                                        <p:tgtEl>
                                          <p:spTgt spid="8"/>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5000"/>
                                        <p:tgtEl>
                                          <p:spTgt spid="4"/>
                                        </p:tgtEl>
                                        <p:attrNameLst>
                                          <p:attrName>ppt_x</p:attrName>
                                        </p:attrNameLst>
                                      </p:cBhvr>
                                      <p:tavLst>
                                        <p:tav tm="0">
                                          <p:val>
                                            <p:strVal val="ppt_x"/>
                                          </p:val>
                                        </p:tav>
                                        <p:tav tm="100000">
                                          <p:val>
                                            <p:strVal val="ppt_x-ppt_w/2"/>
                                          </p:val>
                                        </p:tav>
                                      </p:tavLst>
                                    </p:anim>
                                    <p:anim calcmode="lin" valueType="num">
                                      <p:cBhvr>
                                        <p:cTn id="52" dur="5000"/>
                                        <p:tgtEl>
                                          <p:spTgt spid="4"/>
                                        </p:tgtEl>
                                        <p:attrNameLst>
                                          <p:attrName>ppt_y</p:attrName>
                                        </p:attrNameLst>
                                      </p:cBhvr>
                                      <p:tavLst>
                                        <p:tav tm="0">
                                          <p:val>
                                            <p:strVal val="ppt_y"/>
                                          </p:val>
                                        </p:tav>
                                        <p:tav tm="100000">
                                          <p:val>
                                            <p:strVal val="ppt_y"/>
                                          </p:val>
                                        </p:tav>
                                      </p:tavLst>
                                    </p:anim>
                                    <p:anim calcmode="lin" valueType="num">
                                      <p:cBhvr>
                                        <p:cTn id="53" dur="5000"/>
                                        <p:tgtEl>
                                          <p:spTgt spid="4"/>
                                        </p:tgtEl>
                                        <p:attrNameLst>
                                          <p:attrName>ppt_w</p:attrName>
                                        </p:attrNameLst>
                                      </p:cBhvr>
                                      <p:tavLst>
                                        <p:tav tm="0">
                                          <p:val>
                                            <p:strVal val="ppt_w"/>
                                          </p:val>
                                        </p:tav>
                                        <p:tav tm="100000">
                                          <p:val>
                                            <p:fltVal val="0"/>
                                          </p:val>
                                        </p:tav>
                                      </p:tavLst>
                                    </p:anim>
                                    <p:anim calcmode="lin" valueType="num">
                                      <p:cBhvr>
                                        <p:cTn id="54" dur="5000"/>
                                        <p:tgtEl>
                                          <p:spTgt spid="4"/>
                                        </p:tgtEl>
                                        <p:attrNameLst>
                                          <p:attrName>ppt_h</p:attrName>
                                        </p:attrNameLst>
                                      </p:cBhvr>
                                      <p:tavLst>
                                        <p:tav tm="0">
                                          <p:val>
                                            <p:strVal val="ppt_h"/>
                                          </p:val>
                                        </p:tav>
                                        <p:tav tm="100000">
                                          <p:val>
                                            <p:strVal val="ppt_h"/>
                                          </p:val>
                                        </p:tav>
                                      </p:tavLst>
                                    </p:anim>
                                    <p:set>
                                      <p:cBhvr>
                                        <p:cTn id="55" dur="1" fill="hold">
                                          <p:stCondLst>
                                            <p:cond delay="4999"/>
                                          </p:stCondLst>
                                        </p:cTn>
                                        <p:tgtEl>
                                          <p:spTgt spid="4"/>
                                        </p:tgtEl>
                                        <p:attrNameLst>
                                          <p:attrName>style.visibility</p:attrName>
                                        </p:attrNameLst>
                                      </p:cBhvr>
                                      <p:to>
                                        <p:strVal val="hidden"/>
                                      </p:to>
                                    </p:set>
                                  </p:childTnLst>
                                </p:cTn>
                              </p:par>
                              <p:par>
                                <p:cTn id="56" presetID="17" presetClass="exit" presetSubtype="8" fill="hold" nodeType="withEffect">
                                  <p:stCondLst>
                                    <p:cond delay="0"/>
                                  </p:stCondLst>
                                  <p:childTnLst>
                                    <p:anim calcmode="lin" valueType="num">
                                      <p:cBhvr>
                                        <p:cTn id="57" dur="5000"/>
                                        <p:tgtEl>
                                          <p:spTgt spid="10"/>
                                        </p:tgtEl>
                                        <p:attrNameLst>
                                          <p:attrName>ppt_x</p:attrName>
                                        </p:attrNameLst>
                                      </p:cBhvr>
                                      <p:tavLst>
                                        <p:tav tm="0">
                                          <p:val>
                                            <p:strVal val="ppt_x"/>
                                          </p:val>
                                        </p:tav>
                                        <p:tav tm="100000">
                                          <p:val>
                                            <p:strVal val="ppt_x-ppt_w/2"/>
                                          </p:val>
                                        </p:tav>
                                      </p:tavLst>
                                    </p:anim>
                                    <p:anim calcmode="lin" valueType="num">
                                      <p:cBhvr>
                                        <p:cTn id="58" dur="5000"/>
                                        <p:tgtEl>
                                          <p:spTgt spid="10"/>
                                        </p:tgtEl>
                                        <p:attrNameLst>
                                          <p:attrName>ppt_y</p:attrName>
                                        </p:attrNameLst>
                                      </p:cBhvr>
                                      <p:tavLst>
                                        <p:tav tm="0">
                                          <p:val>
                                            <p:strVal val="ppt_y"/>
                                          </p:val>
                                        </p:tav>
                                        <p:tav tm="100000">
                                          <p:val>
                                            <p:strVal val="ppt_y"/>
                                          </p:val>
                                        </p:tav>
                                      </p:tavLst>
                                    </p:anim>
                                    <p:anim calcmode="lin" valueType="num">
                                      <p:cBhvr>
                                        <p:cTn id="59" dur="5000"/>
                                        <p:tgtEl>
                                          <p:spTgt spid="10"/>
                                        </p:tgtEl>
                                        <p:attrNameLst>
                                          <p:attrName>ppt_w</p:attrName>
                                        </p:attrNameLst>
                                      </p:cBhvr>
                                      <p:tavLst>
                                        <p:tav tm="0">
                                          <p:val>
                                            <p:strVal val="ppt_w"/>
                                          </p:val>
                                        </p:tav>
                                        <p:tav tm="100000">
                                          <p:val>
                                            <p:fltVal val="0"/>
                                          </p:val>
                                        </p:tav>
                                      </p:tavLst>
                                    </p:anim>
                                    <p:anim calcmode="lin" valueType="num">
                                      <p:cBhvr>
                                        <p:cTn id="60" dur="5000"/>
                                        <p:tgtEl>
                                          <p:spTgt spid="10"/>
                                        </p:tgtEl>
                                        <p:attrNameLst>
                                          <p:attrName>ppt_h</p:attrName>
                                        </p:attrNameLst>
                                      </p:cBhvr>
                                      <p:tavLst>
                                        <p:tav tm="0">
                                          <p:val>
                                            <p:strVal val="ppt_h"/>
                                          </p:val>
                                        </p:tav>
                                        <p:tav tm="100000">
                                          <p:val>
                                            <p:strVal val="ppt_h"/>
                                          </p:val>
                                        </p:tav>
                                      </p:tavLst>
                                    </p:anim>
                                    <p:set>
                                      <p:cBhvr>
                                        <p:cTn id="61" dur="1" fill="hold">
                                          <p:stCondLst>
                                            <p:cond delay="4999"/>
                                          </p:stCondLst>
                                        </p:cTn>
                                        <p:tgtEl>
                                          <p:spTgt spid="10"/>
                                        </p:tgtEl>
                                        <p:attrNameLst>
                                          <p:attrName>style.visibility</p:attrName>
                                        </p:attrNameLst>
                                      </p:cBhvr>
                                      <p:to>
                                        <p:strVal val="hidden"/>
                                      </p:to>
                                    </p:set>
                                  </p:childTnLst>
                                </p:cTn>
                              </p:par>
                              <p:par>
                                <p:cTn id="62" presetID="21" presetClass="entr" presetSubtype="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wheel(8)">
                                      <p:cBhvr>
                                        <p:cTn id="64" dur="5000"/>
                                        <p:tgtEl>
                                          <p:spTgt spid="15"/>
                                        </p:tgtEl>
                                      </p:cBhvr>
                                    </p:animEffect>
                                  </p:childTnLst>
                                </p:cTn>
                              </p:par>
                              <p:par>
                                <p:cTn id="65" presetID="23" presetClass="entr" presetSubtype="288"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0" fill="hold"/>
                                        <p:tgtEl>
                                          <p:spTgt spid="15"/>
                                        </p:tgtEl>
                                        <p:attrNameLst>
                                          <p:attrName>ppt_w</p:attrName>
                                        </p:attrNameLst>
                                      </p:cBhvr>
                                      <p:tavLst>
                                        <p:tav tm="0">
                                          <p:val>
                                            <p:strVal val="4/3*#ppt_w"/>
                                          </p:val>
                                        </p:tav>
                                        <p:tav tm="100000">
                                          <p:val>
                                            <p:strVal val="#ppt_w"/>
                                          </p:val>
                                        </p:tav>
                                      </p:tavLst>
                                    </p:anim>
                                    <p:anim calcmode="lin" valueType="num">
                                      <p:cBhvr>
                                        <p:cTn id="68" dur="5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7170" name="Picture 2" descr="C:\Documents and Settings\Dell\Escritorio\img_52cd70e93ead0.jpg"/>
          <p:cNvPicPr>
            <a:picLocks noChangeAspect="1" noChangeArrowheads="1"/>
          </p:cNvPicPr>
          <p:nvPr/>
        </p:nvPicPr>
        <p:blipFill>
          <a:blip r:embed="rId3" cstate="print"/>
          <a:srcRect/>
          <a:stretch>
            <a:fillRect/>
          </a:stretch>
        </p:blipFill>
        <p:spPr bwMode="auto">
          <a:xfrm>
            <a:off x="0" y="0"/>
            <a:ext cx="9292580" cy="4005064"/>
          </a:xfrm>
          <a:prstGeom prst="rect">
            <a:avLst/>
          </a:prstGeom>
          <a:noFill/>
        </p:spPr>
      </p:pic>
      <p:sp>
        <p:nvSpPr>
          <p:cNvPr id="3" name="2 Rectángulo"/>
          <p:cNvSpPr/>
          <p:nvPr/>
        </p:nvSpPr>
        <p:spPr>
          <a:xfrm>
            <a:off x="395536" y="3995678"/>
            <a:ext cx="8424936" cy="2862322"/>
          </a:xfrm>
          <a:prstGeom prst="rect">
            <a:avLst/>
          </a:prstGeom>
        </p:spPr>
        <p:txBody>
          <a:bodyPr wrap="square">
            <a:spAutoFit/>
          </a:bodyPr>
          <a:lstStyle/>
          <a:p>
            <a:pPr algn="ctr"/>
            <a:r>
              <a:rPr lang="es-ES" sz="36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Playa del Amor, o Playa Escondida, la llaman así por razones obvias, y se encuentra en una de las islas cercanas a Puerto Vallarta, en la costa del Pacífico de México.</a:t>
            </a:r>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laya-escondida-hidden-beach-islas-marietas-04_mini.jpg"/>
          <p:cNvPicPr>
            <a:picLocks noChangeAspect="1" noChangeArrowheads="1"/>
          </p:cNvPicPr>
          <p:nvPr/>
        </p:nvPicPr>
        <p:blipFill>
          <a:blip r:embed="rId2" cstate="print"/>
          <a:srcRect/>
          <a:stretch>
            <a:fillRect/>
          </a:stretch>
        </p:blipFill>
        <p:spPr bwMode="auto">
          <a:xfrm>
            <a:off x="-1" y="0"/>
            <a:ext cx="916022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SLAS-~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02_islas-marietas-mexico.jpg"/>
          <p:cNvPicPr>
            <a:picLocks noChangeAspect="1" noChangeArrowheads="1"/>
          </p:cNvPicPr>
          <p:nvPr/>
        </p:nvPicPr>
        <p:blipFill>
          <a:blip r:embed="rId2" cstate="print"/>
          <a:srcRect t="12999"/>
          <a:stretch>
            <a:fillRect/>
          </a:stretch>
        </p:blipFill>
        <p:spPr bwMode="auto">
          <a:xfrm>
            <a:off x="-1" y="0"/>
            <a:ext cx="9144001" cy="6858000"/>
          </a:xfrm>
          <a:prstGeom prst="rect">
            <a:avLst/>
          </a:prstGeom>
          <a:noFill/>
        </p:spPr>
      </p:pic>
      <p:sp>
        <p:nvSpPr>
          <p:cNvPr id="1126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1126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11267"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ES"/>
          </a:p>
        </p:txBody>
      </p:sp>
      <p:sp>
        <p:nvSpPr>
          <p:cNvPr id="7" name="6 Rectángulo"/>
          <p:cNvSpPr/>
          <p:nvPr/>
        </p:nvSpPr>
        <p:spPr>
          <a:xfrm>
            <a:off x="323528" y="4549676"/>
            <a:ext cx="8820472" cy="2308324"/>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Para descubrir la Playa Escondida hay que viajar a las Islas Marietas, situadas al norte de la Bahía de Banderas. En una de ellas, oculta entre una verde y exuberante vegetación, aparece un gran agujero de origen volcánico, una especie de madriguera gigante en la que el agua del océano, pura y cristalina, ha logrado penetrar.</a:t>
            </a:r>
            <a:endParaRPr lang="es-ES" sz="24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20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playa-escondida-hidden-beach-islas-marietas-01_mini.jpg"/>
          <p:cNvPicPr>
            <a:picLocks noChangeAspect="1" noChangeArrowheads="1"/>
          </p:cNvPicPr>
          <p:nvPr/>
        </p:nvPicPr>
        <p:blipFill>
          <a:blip r:embed="rId2" cstate="print"/>
          <a:srcRect/>
          <a:stretch>
            <a:fillRect/>
          </a:stretch>
        </p:blipFill>
        <p:spPr bwMode="auto">
          <a:xfrm>
            <a:off x="-1" y="0"/>
            <a:ext cx="916022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539552" y="1124744"/>
            <a:ext cx="7920880" cy="4832092"/>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El resultado es una playa secreta, una pequeña maravilla de la naturaleza que se ha convertido en un atracción turística asombrosa  y cada vez más visitada.</a:t>
            </a:r>
          </a:p>
          <a:p>
            <a:pPr algn="ct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pero hasta hace relativamente poco era imposible poner un pie en las Islas Marietas, que eran una zona reservada para pruebas militares del ejército  mexicano. Hay quien asegura (sin ningún fundamento) que fue la explosión de una gran bomba la que formó el cráter donde hoy se halla Playa Escondida. Difícil de demostrar y de creer.</a:t>
            </a:r>
          </a:p>
        </p:txBody>
      </p:sp>
    </p:spTree>
  </p:cSld>
  <p:clrMapOvr>
    <a:masterClrMapping/>
  </p:clrMapOvr>
  <p:transition spd="slow" advTm="2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playa-escondida-hidden-beach-islas-marietas-02_mini.jpg"/>
          <p:cNvPicPr>
            <a:picLocks noChangeAspect="1" noChangeArrowheads="1"/>
          </p:cNvPicPr>
          <p:nvPr/>
        </p:nvPicPr>
        <p:blipFill>
          <a:blip r:embed="rId2" cstate="print"/>
          <a:srcRect/>
          <a:stretch>
            <a:fillRect/>
          </a:stretch>
        </p:blipFill>
        <p:spPr bwMode="auto">
          <a:xfrm>
            <a:off x="-16225" y="0"/>
            <a:ext cx="9160225" cy="6858000"/>
          </a:xfrm>
          <a:prstGeom prst="rect">
            <a:avLst/>
          </a:prstGeom>
          <a:noFill/>
        </p:spPr>
      </p:pic>
      <p:sp>
        <p:nvSpPr>
          <p:cNvPr id="32775" name="AutoShape 7"/>
          <p:cNvSpPr>
            <a:spLocks noChangeArrowheads="1"/>
          </p:cNvSpPr>
          <p:nvPr/>
        </p:nvSpPr>
        <p:spPr bwMode="auto">
          <a:xfrm>
            <a:off x="0" y="0"/>
            <a:ext cx="9144000"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5094288"/>
            <a:ext cx="9144000"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514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8" name="AutoShape 10"/>
          <p:cNvSpPr>
            <a:spLocks noChangeArrowheads="1"/>
          </p:cNvSpPr>
          <p:nvPr/>
        </p:nvSpPr>
        <p:spPr bwMode="auto">
          <a:xfrm rot="5400000" flipH="1">
            <a:off x="4800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1907704" y="1988840"/>
            <a:ext cx="5222875" cy="2938462"/>
          </a:xfrm>
          <a:prstGeom prst="rect">
            <a:avLst/>
          </a:prstGeom>
          <a:solidFill>
            <a:srgbClr val="00B0F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spd="slow" advTm="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ppt_w</p:attrName>
                                        </p:attrNameLst>
                                      </p:cBhvr>
                                      <p:tavLst>
                                        <p:tav tm="0">
                                          <p:val>
                                            <p:strVal val="4/3*#ppt_w"/>
                                          </p:val>
                                        </p:tav>
                                        <p:tav tm="100000">
                                          <p:val>
                                            <p:strVal val="#ppt_w"/>
                                          </p:val>
                                        </p:tav>
                                      </p:tavLst>
                                    </p:anim>
                                    <p:anim calcmode="lin" valueType="num">
                                      <p:cBhvr>
                                        <p:cTn id="8" dur="5000" fill="hold"/>
                                        <p:tgtEl>
                                          <p:spTgt spid="11"/>
                                        </p:tgtEl>
                                        <p:attrNameLst>
                                          <p:attrName>ppt_h</p:attrName>
                                        </p:attrNameLst>
                                      </p:cBhvr>
                                      <p:tavLst>
                                        <p:tav tm="0">
                                          <p:val>
                                            <p:strVal val="4/3*#ppt_h"/>
                                          </p:val>
                                        </p:tav>
                                        <p:tav tm="100000">
                                          <p:val>
                                            <p:strVal val="#ppt_h"/>
                                          </p:val>
                                        </p:tav>
                                      </p:tavLst>
                                    </p:anim>
                                  </p:childTnLst>
                                </p:cTn>
                              </p:par>
                              <p:par>
                                <p:cTn id="9" presetID="17" presetClass="exit" presetSubtype="4" fill="hold" nodeType="withEffect">
                                  <p:stCondLst>
                                    <p:cond delay="0"/>
                                  </p:stCondLst>
                                  <p:childTnLst>
                                    <p:anim calcmode="lin" valueType="num">
                                      <p:cBhvr>
                                        <p:cTn id="10" dur="5000"/>
                                        <p:tgtEl>
                                          <p:spTgt spid="32776"/>
                                        </p:tgtEl>
                                        <p:attrNameLst>
                                          <p:attrName>ppt_x</p:attrName>
                                        </p:attrNameLst>
                                      </p:cBhvr>
                                      <p:tavLst>
                                        <p:tav tm="0">
                                          <p:val>
                                            <p:strVal val="ppt_x"/>
                                          </p:val>
                                        </p:tav>
                                        <p:tav tm="100000">
                                          <p:val>
                                            <p:strVal val="ppt_x"/>
                                          </p:val>
                                        </p:tav>
                                      </p:tavLst>
                                    </p:anim>
                                    <p:anim calcmode="lin" valueType="num">
                                      <p:cBhvr>
                                        <p:cTn id="11" dur="5000"/>
                                        <p:tgtEl>
                                          <p:spTgt spid="32776"/>
                                        </p:tgtEl>
                                        <p:attrNameLst>
                                          <p:attrName>ppt_y</p:attrName>
                                        </p:attrNameLst>
                                      </p:cBhvr>
                                      <p:tavLst>
                                        <p:tav tm="0">
                                          <p:val>
                                            <p:strVal val="ppt_y"/>
                                          </p:val>
                                        </p:tav>
                                        <p:tav tm="100000">
                                          <p:val>
                                            <p:strVal val="ppt_y+ppt_h/2"/>
                                          </p:val>
                                        </p:tav>
                                      </p:tavLst>
                                    </p:anim>
                                    <p:anim calcmode="lin" valueType="num">
                                      <p:cBhvr>
                                        <p:cTn id="12" dur="5000"/>
                                        <p:tgtEl>
                                          <p:spTgt spid="32776"/>
                                        </p:tgtEl>
                                        <p:attrNameLst>
                                          <p:attrName>ppt_w</p:attrName>
                                        </p:attrNameLst>
                                      </p:cBhvr>
                                      <p:tavLst>
                                        <p:tav tm="0">
                                          <p:val>
                                            <p:strVal val="ppt_w"/>
                                          </p:val>
                                        </p:tav>
                                        <p:tav tm="100000">
                                          <p:val>
                                            <p:strVal val="ppt_w"/>
                                          </p:val>
                                        </p:tav>
                                      </p:tavLst>
                                    </p:anim>
                                    <p:anim calcmode="lin" valueType="num">
                                      <p:cBhvr>
                                        <p:cTn id="13" dur="5000"/>
                                        <p:tgtEl>
                                          <p:spTgt spid="32776"/>
                                        </p:tgtEl>
                                        <p:attrNameLst>
                                          <p:attrName>ppt_h</p:attrName>
                                        </p:attrNameLst>
                                      </p:cBhvr>
                                      <p:tavLst>
                                        <p:tav tm="0">
                                          <p:val>
                                            <p:strVal val="ppt_h"/>
                                          </p:val>
                                        </p:tav>
                                        <p:tav tm="100000">
                                          <p:val>
                                            <p:fltVal val="0"/>
                                          </p:val>
                                        </p:tav>
                                      </p:tavLst>
                                    </p:anim>
                                    <p:set>
                                      <p:cBhvr>
                                        <p:cTn id="14" dur="1" fill="hold">
                                          <p:stCondLst>
                                            <p:cond delay="4999"/>
                                          </p:stCondLst>
                                        </p:cTn>
                                        <p:tgtEl>
                                          <p:spTgt spid="32776"/>
                                        </p:tgtEl>
                                        <p:attrNameLst>
                                          <p:attrName>style.visibility</p:attrName>
                                        </p:attrNameLst>
                                      </p:cBhvr>
                                      <p:to>
                                        <p:strVal val="hidden"/>
                                      </p:to>
                                    </p:set>
                                  </p:childTnLst>
                                </p:cTn>
                              </p:par>
                              <p:par>
                                <p:cTn id="15" presetID="17" presetClass="exit" presetSubtype="1" fill="hold" nodeType="withEffect">
                                  <p:stCondLst>
                                    <p:cond delay="0"/>
                                  </p:stCondLst>
                                  <p:childTnLst>
                                    <p:anim calcmode="lin" valueType="num">
                                      <p:cBhvr>
                                        <p:cTn id="16" dur="5000"/>
                                        <p:tgtEl>
                                          <p:spTgt spid="32775"/>
                                        </p:tgtEl>
                                        <p:attrNameLst>
                                          <p:attrName>ppt_x</p:attrName>
                                        </p:attrNameLst>
                                      </p:cBhvr>
                                      <p:tavLst>
                                        <p:tav tm="0">
                                          <p:val>
                                            <p:strVal val="ppt_x"/>
                                          </p:val>
                                        </p:tav>
                                        <p:tav tm="100000">
                                          <p:val>
                                            <p:strVal val="ppt_x"/>
                                          </p:val>
                                        </p:tav>
                                      </p:tavLst>
                                    </p:anim>
                                    <p:anim calcmode="lin" valueType="num">
                                      <p:cBhvr>
                                        <p:cTn id="17" dur="5000"/>
                                        <p:tgtEl>
                                          <p:spTgt spid="32775"/>
                                        </p:tgtEl>
                                        <p:attrNameLst>
                                          <p:attrName>ppt_y</p:attrName>
                                        </p:attrNameLst>
                                      </p:cBhvr>
                                      <p:tavLst>
                                        <p:tav tm="0">
                                          <p:val>
                                            <p:strVal val="ppt_y"/>
                                          </p:val>
                                        </p:tav>
                                        <p:tav tm="100000">
                                          <p:val>
                                            <p:strVal val="ppt_y-ppt_h/2"/>
                                          </p:val>
                                        </p:tav>
                                      </p:tavLst>
                                    </p:anim>
                                    <p:anim calcmode="lin" valueType="num">
                                      <p:cBhvr>
                                        <p:cTn id="18" dur="5000"/>
                                        <p:tgtEl>
                                          <p:spTgt spid="32775"/>
                                        </p:tgtEl>
                                        <p:attrNameLst>
                                          <p:attrName>ppt_w</p:attrName>
                                        </p:attrNameLst>
                                      </p:cBhvr>
                                      <p:tavLst>
                                        <p:tav tm="0">
                                          <p:val>
                                            <p:strVal val="ppt_w"/>
                                          </p:val>
                                        </p:tav>
                                        <p:tav tm="100000">
                                          <p:val>
                                            <p:strVal val="ppt_w"/>
                                          </p:val>
                                        </p:tav>
                                      </p:tavLst>
                                    </p:anim>
                                    <p:anim calcmode="lin" valueType="num">
                                      <p:cBhvr>
                                        <p:cTn id="19" dur="5000"/>
                                        <p:tgtEl>
                                          <p:spTgt spid="32775"/>
                                        </p:tgtEl>
                                        <p:attrNameLst>
                                          <p:attrName>ppt_h</p:attrName>
                                        </p:attrNameLst>
                                      </p:cBhvr>
                                      <p:tavLst>
                                        <p:tav tm="0">
                                          <p:val>
                                            <p:strVal val="ppt_h"/>
                                          </p:val>
                                        </p:tav>
                                        <p:tav tm="100000">
                                          <p:val>
                                            <p:fltVal val="0"/>
                                          </p:val>
                                        </p:tav>
                                      </p:tavLst>
                                    </p:anim>
                                    <p:set>
                                      <p:cBhvr>
                                        <p:cTn id="20" dur="1" fill="hold">
                                          <p:stCondLst>
                                            <p:cond delay="4999"/>
                                          </p:stCondLst>
                                        </p:cTn>
                                        <p:tgtEl>
                                          <p:spTgt spid="32775"/>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5000"/>
                                        <p:tgtEl>
                                          <p:spTgt spid="32778"/>
                                        </p:tgtEl>
                                        <p:attrNameLst>
                                          <p:attrName>ppt_x</p:attrName>
                                        </p:attrNameLst>
                                      </p:cBhvr>
                                      <p:tavLst>
                                        <p:tav tm="0">
                                          <p:val>
                                            <p:strVal val="ppt_x"/>
                                          </p:val>
                                        </p:tav>
                                        <p:tav tm="100000">
                                          <p:val>
                                            <p:strVal val="ppt_x+ppt_w/2"/>
                                          </p:val>
                                        </p:tav>
                                      </p:tavLst>
                                    </p:anim>
                                    <p:anim calcmode="lin" valueType="num">
                                      <p:cBhvr>
                                        <p:cTn id="23" dur="5000"/>
                                        <p:tgtEl>
                                          <p:spTgt spid="32778"/>
                                        </p:tgtEl>
                                        <p:attrNameLst>
                                          <p:attrName>ppt_y</p:attrName>
                                        </p:attrNameLst>
                                      </p:cBhvr>
                                      <p:tavLst>
                                        <p:tav tm="0">
                                          <p:val>
                                            <p:strVal val="ppt_y"/>
                                          </p:val>
                                        </p:tav>
                                        <p:tav tm="100000">
                                          <p:val>
                                            <p:strVal val="ppt_y"/>
                                          </p:val>
                                        </p:tav>
                                      </p:tavLst>
                                    </p:anim>
                                    <p:anim calcmode="lin" valueType="num">
                                      <p:cBhvr>
                                        <p:cTn id="24" dur="5000"/>
                                        <p:tgtEl>
                                          <p:spTgt spid="32778"/>
                                        </p:tgtEl>
                                        <p:attrNameLst>
                                          <p:attrName>ppt_w</p:attrName>
                                        </p:attrNameLst>
                                      </p:cBhvr>
                                      <p:tavLst>
                                        <p:tav tm="0">
                                          <p:val>
                                            <p:strVal val="ppt_w"/>
                                          </p:val>
                                        </p:tav>
                                        <p:tav tm="100000">
                                          <p:val>
                                            <p:fltVal val="0"/>
                                          </p:val>
                                        </p:tav>
                                      </p:tavLst>
                                    </p:anim>
                                    <p:anim calcmode="lin" valueType="num">
                                      <p:cBhvr>
                                        <p:cTn id="25" dur="5000"/>
                                        <p:tgtEl>
                                          <p:spTgt spid="32778"/>
                                        </p:tgtEl>
                                        <p:attrNameLst>
                                          <p:attrName>ppt_h</p:attrName>
                                        </p:attrNameLst>
                                      </p:cBhvr>
                                      <p:tavLst>
                                        <p:tav tm="0">
                                          <p:val>
                                            <p:strVal val="ppt_h"/>
                                          </p:val>
                                        </p:tav>
                                        <p:tav tm="100000">
                                          <p:val>
                                            <p:strVal val="ppt_h"/>
                                          </p:val>
                                        </p:tav>
                                      </p:tavLst>
                                    </p:anim>
                                    <p:set>
                                      <p:cBhvr>
                                        <p:cTn id="26" dur="1" fill="hold">
                                          <p:stCondLst>
                                            <p:cond delay="4999"/>
                                          </p:stCondLst>
                                        </p:cTn>
                                        <p:tgtEl>
                                          <p:spTgt spid="32778"/>
                                        </p:tgtEl>
                                        <p:attrNameLst>
                                          <p:attrName>style.visibility</p:attrName>
                                        </p:attrNameLst>
                                      </p:cBhvr>
                                      <p:to>
                                        <p:strVal val="hidden"/>
                                      </p:to>
                                    </p:set>
                                  </p:childTnLst>
                                </p:cTn>
                              </p:par>
                              <p:par>
                                <p:cTn id="27" presetID="17" presetClass="exit" presetSubtype="8" fill="hold" nodeType="withEffect">
                                  <p:stCondLst>
                                    <p:cond delay="0"/>
                                  </p:stCondLst>
                                  <p:childTnLst>
                                    <p:anim calcmode="lin" valueType="num">
                                      <p:cBhvr>
                                        <p:cTn id="28" dur="5000"/>
                                        <p:tgtEl>
                                          <p:spTgt spid="32777"/>
                                        </p:tgtEl>
                                        <p:attrNameLst>
                                          <p:attrName>ppt_x</p:attrName>
                                        </p:attrNameLst>
                                      </p:cBhvr>
                                      <p:tavLst>
                                        <p:tav tm="0">
                                          <p:val>
                                            <p:strVal val="ppt_x"/>
                                          </p:val>
                                        </p:tav>
                                        <p:tav tm="100000">
                                          <p:val>
                                            <p:strVal val="ppt_x-ppt_w/2"/>
                                          </p:val>
                                        </p:tav>
                                      </p:tavLst>
                                    </p:anim>
                                    <p:anim calcmode="lin" valueType="num">
                                      <p:cBhvr>
                                        <p:cTn id="29" dur="5000"/>
                                        <p:tgtEl>
                                          <p:spTgt spid="32777"/>
                                        </p:tgtEl>
                                        <p:attrNameLst>
                                          <p:attrName>ppt_y</p:attrName>
                                        </p:attrNameLst>
                                      </p:cBhvr>
                                      <p:tavLst>
                                        <p:tav tm="0">
                                          <p:val>
                                            <p:strVal val="ppt_y"/>
                                          </p:val>
                                        </p:tav>
                                        <p:tav tm="100000">
                                          <p:val>
                                            <p:strVal val="ppt_y"/>
                                          </p:val>
                                        </p:tav>
                                      </p:tavLst>
                                    </p:anim>
                                    <p:anim calcmode="lin" valueType="num">
                                      <p:cBhvr>
                                        <p:cTn id="30" dur="5000"/>
                                        <p:tgtEl>
                                          <p:spTgt spid="32777"/>
                                        </p:tgtEl>
                                        <p:attrNameLst>
                                          <p:attrName>ppt_w</p:attrName>
                                        </p:attrNameLst>
                                      </p:cBhvr>
                                      <p:tavLst>
                                        <p:tav tm="0">
                                          <p:val>
                                            <p:strVal val="ppt_w"/>
                                          </p:val>
                                        </p:tav>
                                        <p:tav tm="100000">
                                          <p:val>
                                            <p:fltVal val="0"/>
                                          </p:val>
                                        </p:tav>
                                      </p:tavLst>
                                    </p:anim>
                                    <p:anim calcmode="lin" valueType="num">
                                      <p:cBhvr>
                                        <p:cTn id="31" dur="5000"/>
                                        <p:tgtEl>
                                          <p:spTgt spid="32777"/>
                                        </p:tgtEl>
                                        <p:attrNameLst>
                                          <p:attrName>ppt_h</p:attrName>
                                        </p:attrNameLst>
                                      </p:cBhvr>
                                      <p:tavLst>
                                        <p:tav tm="0">
                                          <p:val>
                                            <p:strVal val="ppt_h"/>
                                          </p:val>
                                        </p:tav>
                                        <p:tav tm="100000">
                                          <p:val>
                                            <p:strVal val="ppt_h"/>
                                          </p:val>
                                        </p:tav>
                                      </p:tavLst>
                                    </p:anim>
                                    <p:set>
                                      <p:cBhvr>
                                        <p:cTn id="32" dur="1" fill="hold">
                                          <p:stCondLst>
                                            <p:cond delay="4999"/>
                                          </p:stCondLst>
                                        </p:cTn>
                                        <p:tgtEl>
                                          <p:spTgt spid="32777"/>
                                        </p:tgtEl>
                                        <p:attrNameLst>
                                          <p:attrName>style.visibility</p:attrName>
                                        </p:attrNameLst>
                                      </p:cBhvr>
                                      <p:to>
                                        <p:strVal val="hidden"/>
                                      </p:to>
                                    </p:set>
                                  </p:childTnLst>
                                </p:cTn>
                              </p:par>
                              <p:par>
                                <p:cTn id="33" presetID="4" presetClass="exit" presetSubtype="32" fill="hold" grpId="0" nodeType="withEffect">
                                  <p:stCondLst>
                                    <p:cond delay="0"/>
                                  </p:stCondLst>
                                  <p:childTnLst>
                                    <p:animEffect transition="out" filter="box(out)">
                                      <p:cBhvr>
                                        <p:cTn id="34" dur="5000"/>
                                        <p:tgtEl>
                                          <p:spTgt spid="32779"/>
                                        </p:tgtEl>
                                      </p:cBhvr>
                                    </p:animEffect>
                                    <p:set>
                                      <p:cBhvr>
                                        <p:cTn id="35" dur="1" fill="hold">
                                          <p:stCondLst>
                                            <p:cond delay="4999"/>
                                          </p:stCondLst>
                                        </p:cTn>
                                        <p:tgtEl>
                                          <p:spTgt spid="327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539552" y="980728"/>
            <a:ext cx="7920880" cy="5509200"/>
          </a:xfrm>
          <a:prstGeom prst="rect">
            <a:avLst/>
          </a:prstGeom>
        </p:spPr>
        <p:txBody>
          <a:bodyPr wrap="square">
            <a:spAutoFit/>
          </a:bodyPr>
          <a:lstStyle/>
          <a:p>
            <a:pPr algn="ct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Gracias a las denuncias del científico y divulgador Jacques Cousteau en los años 60 y 70, la fauna y la flora de las Islas Marieta dejaron de ser maltratadas por los militares de este país y finalmente, en 2005, el archipiélago recibió el estatus de parque nacional.</a:t>
            </a:r>
          </a:p>
          <a:p>
            <a:pPr algn="ct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Sólo se puede acceder a Playa </a:t>
            </a: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Escondida o playa del amor </a:t>
            </a:r>
            <a:r>
              <a:rPr lang="es-ES" sz="3200" b="1" i="1" dirty="0" err="1"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através</a:t>
            </a: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 </a:t>
            </a: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de un túnel de agua que une la playa con el Océano Pacífico, nadando o en kayak.</a:t>
            </a:r>
            <a:endParaRPr lang="es-ES" sz="3200" b="1" i="1" dirty="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endParaRPr>
          </a:p>
        </p:txBody>
      </p:sp>
    </p:spTree>
  </p:cSld>
  <p:clrMapOvr>
    <a:masterClrMapping/>
  </p:clrMapOvr>
  <p:transition spd="slow" advTm="3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08_islas-marietas-mexico.jpg"/>
          <p:cNvPicPr>
            <a:picLocks noChangeAspect="1" noChangeArrowheads="1"/>
          </p:cNvPicPr>
          <p:nvPr/>
        </p:nvPicPr>
        <p:blipFill>
          <a:blip r:embed="rId2" cstate="print"/>
          <a:srcRect/>
          <a:stretch>
            <a:fillRect/>
          </a:stretch>
        </p:blipFill>
        <p:spPr bwMode="auto">
          <a:xfrm>
            <a:off x="0" y="0"/>
            <a:ext cx="9144000" cy="7021524"/>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Islas-Marietas-1.jpg"/>
          <p:cNvPicPr>
            <a:picLocks noChangeAspect="1" noChangeArrowheads="1"/>
          </p:cNvPicPr>
          <p:nvPr/>
        </p:nvPicPr>
        <p:blipFill>
          <a:blip r:embed="rId2" cstate="print"/>
          <a:srcRect/>
          <a:stretch>
            <a:fillRect/>
          </a:stretch>
        </p:blipFill>
        <p:spPr bwMode="auto">
          <a:xfrm>
            <a:off x="0" y="0"/>
            <a:ext cx="922092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vallarta-ballen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sp>
        <p:nvSpPr>
          <p:cNvPr id="2" name="1 Rectángulo"/>
          <p:cNvSpPr/>
          <p:nvPr/>
        </p:nvSpPr>
        <p:spPr>
          <a:xfrm>
            <a:off x="683568" y="692696"/>
            <a:ext cx="7848872" cy="5816977"/>
          </a:xfrm>
          <a:prstGeom prst="rect">
            <a:avLst/>
          </a:prstGeom>
        </p:spPr>
        <p:txBody>
          <a:bodyPr wrap="square">
            <a:spAutoFit/>
          </a:bodyPr>
          <a:lstStyle/>
          <a:p>
            <a:pPr algn="ctr"/>
            <a:r>
              <a:rPr lang="es-ES" sz="24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Las islas Marietas o islas Tres Marietas son un grupo de pequeñas islas deshabitadas a unas pocas millas al oeste de la costa de Puerto Vallarta, Jalisco, México. Son destinos turísticos muy populares, las islas están protegidas de la pesca y caza por el Gobierno Mexicano.</a:t>
            </a:r>
          </a:p>
          <a:p>
            <a:pPr algn="ctr"/>
            <a:endParaRPr lang="es-ES" sz="24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endParaRPr>
          </a:p>
          <a:p>
            <a:pPr algn="ctr"/>
            <a:r>
              <a:rPr lang="es-ES" sz="24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En este paraíso natural se encuentra "La playa oculta" o "Hidden Beach" para los anglo-parlantes. Hidden Beach, es una isla escondida en las Marietas, ubicadas en la zona sureste de la ciudad de Tepic, en el Estado de Nayarit. Constituye una de las reservas de la Biosfera protegida por la UNESCO del mundo. Está prohibido pisar la tierra firme de las Marietas, se requiere un permiso especial para pasear por sus playas, debido a que se trata de un área protegida.</a:t>
            </a:r>
          </a:p>
          <a:p>
            <a:r>
              <a:rPr lang="es-ES" dirty="0" smtClean="0"/>
              <a:t/>
            </a:r>
            <a:br>
              <a:rPr lang="es-ES" dirty="0" smtClean="0"/>
            </a:br>
            <a:endParaRPr lang="es-ES" dirty="0"/>
          </a:p>
        </p:txBody>
      </p:sp>
    </p:spTree>
  </p:cSld>
  <p:clrMapOvr>
    <a:masterClrMapping/>
  </p:clrMapOvr>
  <p:transition spd="slow" advTm="4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islas marietas y sus curiosidades.jpg"/>
          <p:cNvPicPr>
            <a:picLocks noChangeAspect="1" noChangeArrowheads="1"/>
          </p:cNvPicPr>
          <p:nvPr/>
        </p:nvPicPr>
        <p:blipFill>
          <a:blip r:embed="rId3" cstate="print"/>
          <a:srcRect/>
          <a:stretch>
            <a:fillRect/>
          </a:stretch>
        </p:blipFill>
        <p:spPr bwMode="auto">
          <a:xfrm>
            <a:off x="0" y="0"/>
            <a:ext cx="9193880" cy="6858000"/>
          </a:xfrm>
          <a:prstGeom prst="rect">
            <a:avLst/>
          </a:prstGeom>
          <a:noFill/>
        </p:spPr>
      </p:pic>
    </p:spTree>
  </p:cSld>
  <p:clrMapOvr>
    <a:masterClrMapping/>
  </p:clrMapOvr>
  <p:transition spd="slow" advTm="6000">
    <p:zoom/>
    <p:sndAc>
      <p:stSnd>
        <p:snd r:embed="rId2" name="[accordeon][musette]_aimable_accordéon_11 - petite fleur (slow).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2_islas-marietas-mexico.jpg"/>
          <p:cNvPicPr>
            <a:picLocks noChangeAspect="1" noChangeArrowheads="1"/>
          </p:cNvPicPr>
          <p:nvPr/>
        </p:nvPicPr>
        <p:blipFill>
          <a:blip r:embed="rId2" cstate="print"/>
          <a:srcRect/>
          <a:stretch>
            <a:fillRect/>
          </a:stretch>
        </p:blipFill>
        <p:spPr bwMode="auto">
          <a:xfrm>
            <a:off x="0" y="0"/>
            <a:ext cx="929294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7_islas-marietas-mexico.jpg"/>
          <p:cNvPicPr>
            <a:picLocks noChangeAspect="1" noChangeArrowheads="1"/>
          </p:cNvPicPr>
          <p:nvPr/>
        </p:nvPicPr>
        <p:blipFill>
          <a:blip r:embed="rId2" cstate="print"/>
          <a:srcRect/>
          <a:stretch>
            <a:fillRect/>
          </a:stretch>
        </p:blipFill>
        <p:spPr bwMode="auto">
          <a:xfrm>
            <a:off x="-197922" y="0"/>
            <a:ext cx="934192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6_islas-marietas-mexico.jpg"/>
          <p:cNvPicPr>
            <a:picLocks noChangeAspect="1" noChangeArrowheads="1"/>
          </p:cNvPicPr>
          <p:nvPr/>
        </p:nvPicPr>
        <p:blipFill>
          <a:blip r:embed="rId2" cstate="print"/>
          <a:srcRect/>
          <a:stretch>
            <a:fillRect/>
          </a:stretch>
        </p:blipFill>
        <p:spPr bwMode="auto">
          <a:xfrm>
            <a:off x="-1" y="0"/>
            <a:ext cx="9164981" cy="6858000"/>
          </a:xfrm>
          <a:prstGeom prst="rect">
            <a:avLst/>
          </a:prstGeom>
          <a:noFill/>
        </p:spPr>
      </p:pic>
      <p:pic>
        <p:nvPicPr>
          <p:cNvPr id="3" name="Picture 3" descr="illusion-013"/>
          <p:cNvPicPr>
            <a:picLocks noChangeAspect="1" noChangeArrowheads="1"/>
          </p:cNvPicPr>
          <p:nvPr/>
        </p:nvPicPr>
        <p:blipFill>
          <a:blip r:embed="rId3" cstate="print">
            <a:lum bright="82000" contrast="21000"/>
          </a:blip>
          <a:srcRect/>
          <a:stretch>
            <a:fillRect/>
          </a:stretch>
        </p:blipFill>
        <p:spPr bwMode="auto">
          <a:xfrm>
            <a:off x="0" y="0"/>
            <a:ext cx="9144000" cy="6877050"/>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3" presetClass="exit" presetSubtype="10" fill="hold" nodeType="afterEffect">
                                  <p:stCondLst>
                                    <p:cond delay="0"/>
                                  </p:stCondLst>
                                  <p:childTnLst>
                                    <p:animEffect transition="out" filter="blinds(horizont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4_islas-marietas-mexico.jpg"/>
          <p:cNvPicPr>
            <a:picLocks noChangeAspect="1" noChangeArrowheads="1"/>
          </p:cNvPicPr>
          <p:nvPr/>
        </p:nvPicPr>
        <p:blipFill>
          <a:blip r:embed="rId2" cstate="print"/>
          <a:srcRect/>
          <a:stretch>
            <a:fillRect/>
          </a:stretch>
        </p:blipFill>
        <p:spPr bwMode="auto">
          <a:xfrm>
            <a:off x="-1" y="0"/>
            <a:ext cx="916498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sp>
        <p:nvSpPr>
          <p:cNvPr id="2" name="1 Rectángulo"/>
          <p:cNvSpPr/>
          <p:nvPr/>
        </p:nvSpPr>
        <p:spPr>
          <a:xfrm>
            <a:off x="1043608" y="1340768"/>
            <a:ext cx="6858000" cy="4524315"/>
          </a:xfrm>
          <a:prstGeom prst="rect">
            <a:avLst/>
          </a:prstGeom>
        </p:spPr>
        <p:txBody>
          <a:bodyPr wrap="square">
            <a:spAutoFit/>
          </a:bodyPr>
          <a:lstStyle/>
          <a:p>
            <a:pPr algn="ct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La hermosa playa de blanca y fina arena de Playa </a:t>
            </a: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Escondida o playa del amor </a:t>
            </a: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se encuentra oculta dentro de una formación rocosa natural y sólo se puede acceder a ella nadando a través de un túnel de aproximadamente 20 metros de largo, disfrutando de la compañía de una infinidad de peces multicolores durante el recorrido. </a:t>
            </a:r>
            <a:endParaRPr lang="es-ES" sz="3200" b="1" i="1" dirty="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endParaRPr>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3_islas-marietas-mexico.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04_islas-marietas-mexic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3_islas-marietas-mexico.jpg"/>
          <p:cNvPicPr>
            <a:picLocks noChangeAspect="1" noChangeArrowheads="1"/>
          </p:cNvPicPr>
          <p:nvPr/>
        </p:nvPicPr>
        <p:blipFill>
          <a:blip r:embed="rId2" cstate="print"/>
          <a:srcRect/>
          <a:stretch>
            <a:fillRect/>
          </a:stretch>
        </p:blipFill>
        <p:spPr bwMode="auto">
          <a:xfrm>
            <a:off x="-1" y="0"/>
            <a:ext cx="916498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09_islas-marietas-mexico.jpg"/>
          <p:cNvPicPr>
            <a:picLocks noChangeAspect="1" noChangeArrowheads="1"/>
          </p:cNvPicPr>
          <p:nvPr/>
        </p:nvPicPr>
        <p:blipFill>
          <a:blip r:embed="rId2" cstate="print"/>
          <a:srcRect/>
          <a:stretch>
            <a:fillRect/>
          </a:stretch>
        </p:blipFill>
        <p:spPr bwMode="auto">
          <a:xfrm>
            <a:off x="0" y="-1"/>
            <a:ext cx="9144000" cy="6958547"/>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_islas-marietas-mexico.jpg"/>
          <p:cNvPicPr>
            <a:picLocks noChangeAspect="1" noChangeArrowheads="1"/>
          </p:cNvPicPr>
          <p:nvPr/>
        </p:nvPicPr>
        <p:blipFill>
          <a:blip r:embed="rId2" cstate="print"/>
          <a:srcRect/>
          <a:stretch>
            <a:fillRect/>
          </a:stretch>
        </p:blipFill>
        <p:spPr bwMode="auto">
          <a:xfrm>
            <a:off x="-1" y="0"/>
            <a:ext cx="916498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Dell\Escritorio\15_islas-marietas-mexico.jpg"/>
          <p:cNvPicPr>
            <a:picLocks noChangeAspect="1" noChangeArrowheads="1"/>
          </p:cNvPicPr>
          <p:nvPr/>
        </p:nvPicPr>
        <p:blipFill>
          <a:blip r:embed="rId2" cstate="print"/>
          <a:srcRect/>
          <a:stretch>
            <a:fillRect/>
          </a:stretch>
        </p:blipFill>
        <p:spPr bwMode="auto">
          <a:xfrm>
            <a:off x="-20981" y="0"/>
            <a:ext cx="9164981" cy="6858000"/>
          </a:xfrm>
          <a:prstGeom prst="rect">
            <a:avLst/>
          </a:prstGeom>
          <a:noFill/>
        </p:spPr>
      </p:pic>
      <p:sp>
        <p:nvSpPr>
          <p:cNvPr id="41987" name="3 Rectángulo"/>
          <p:cNvSpPr>
            <a:spLocks noChangeArrowheads="1"/>
          </p:cNvSpPr>
          <p:nvPr/>
        </p:nvSpPr>
        <p:spPr bwMode="auto">
          <a:xfrm>
            <a:off x="3683000" y="3244850"/>
            <a:ext cx="184150" cy="368300"/>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5" name="4 Triángulo rectángulo"/>
          <p:cNvSpPr/>
          <p:nvPr/>
        </p:nvSpPr>
        <p:spPr>
          <a:xfrm>
            <a:off x="0" y="0"/>
            <a:ext cx="9144000" cy="6858000"/>
          </a:xfrm>
          <a:prstGeom prst="rtTriangle">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flipH="1" flipV="1">
            <a:off x="0" y="0"/>
            <a:ext cx="9144000" cy="6858000"/>
          </a:xfrm>
          <a:prstGeom prst="rtTriangle">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 presetClass="exit" presetSubtype="9" fill="hold" nodeType="with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0-ppt_h/2"/>
                                          </p:val>
                                        </p:tav>
                                      </p:tavLst>
                                    </p:anim>
                                    <p:set>
                                      <p:cBhvr>
                                        <p:cTn id="14" dur="1" fill="hold">
                                          <p:stCondLst>
                                            <p:cond delay="4999"/>
                                          </p:stCondLst>
                                        </p:cTn>
                                        <p:tgtEl>
                                          <p:spTgt spid="5"/>
                                        </p:tgtEl>
                                        <p:attrNameLst>
                                          <p:attrName>style.visibility</p:attrName>
                                        </p:attrNameLst>
                                      </p:cBhvr>
                                      <p:to>
                                        <p:strVal val="hidden"/>
                                      </p:to>
                                    </p:set>
                                  </p:childTnLst>
                                </p:cTn>
                              </p:par>
                              <p:par>
                                <p:cTn id="15" presetID="2" presetClass="exit" presetSubtype="9"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0-ppt_w/2"/>
                                          </p:val>
                                        </p:tav>
                                      </p:tavLst>
                                    </p:anim>
                                    <p:anim calcmode="lin" valueType="num">
                                      <p:cBhvr additive="base">
                                        <p:cTn id="17" dur="5000"/>
                                        <p:tgtEl>
                                          <p:spTgt spid="6"/>
                                        </p:tgtEl>
                                        <p:attrNameLst>
                                          <p:attrName>ppt_y</p:attrName>
                                        </p:attrNameLst>
                                      </p:cBhvr>
                                      <p:tavLst>
                                        <p:tav tm="0">
                                          <p:val>
                                            <p:strVal val="ppt_y"/>
                                          </p:val>
                                        </p:tav>
                                        <p:tav tm="100000">
                                          <p:val>
                                            <p:strVal val="0-ppt_h/2"/>
                                          </p:val>
                                        </p:tav>
                                      </p:tavLst>
                                    </p:anim>
                                    <p:set>
                                      <p:cBhvr>
                                        <p:cTn id="18" dur="1" fill="hold">
                                          <p:stCondLst>
                                            <p:cond delay="4999"/>
                                          </p:stCondLst>
                                        </p:cTn>
                                        <p:tgtEl>
                                          <p:spTgt spid="6"/>
                                        </p:tgtEl>
                                        <p:attrNameLst>
                                          <p:attrName>style.visibility</p:attrName>
                                        </p:attrNameLst>
                                      </p:cBhvr>
                                      <p:to>
                                        <p:strVal val="hidden"/>
                                      </p:to>
                                    </p:set>
                                  </p:childTnLst>
                                </p:cTn>
                              </p:par>
                              <p:par>
                                <p:cTn id="19" presetID="37"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0"/>
                                        <p:tgtEl>
                                          <p:spTgt spid="7"/>
                                        </p:tgtEl>
                                      </p:cBhvr>
                                    </p:animEffec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4500" decel="100000" fill="hold"/>
                                        <p:tgtEl>
                                          <p:spTgt spid="7"/>
                                        </p:tgtEl>
                                        <p:attrNameLst>
                                          <p:attrName>ppt_y</p:attrName>
                                        </p:attrNameLst>
                                      </p:cBhvr>
                                      <p:tavLst>
                                        <p:tav tm="0">
                                          <p:val>
                                            <p:strVal val="#ppt_y+1"/>
                                          </p:val>
                                        </p:tav>
                                        <p:tav tm="100000">
                                          <p:val>
                                            <p:strVal val="#ppt_y-.03"/>
                                          </p:val>
                                        </p:tav>
                                      </p:tavLst>
                                    </p:anim>
                                    <p:anim calcmode="lin" valueType="num">
                                      <p:cBhvr>
                                        <p:cTn id="24" dur="500" accel="100000" fill="hold">
                                          <p:stCondLst>
                                            <p:cond delay="4500"/>
                                          </p:stCondLst>
                                        </p:cTn>
                                        <p:tgtEl>
                                          <p:spTgt spid="7"/>
                                        </p:tgtEl>
                                        <p:attrNameLst>
                                          <p:attrName>ppt_y</p:attrName>
                                        </p:attrNameLst>
                                      </p:cBhvr>
                                      <p:tavLst>
                                        <p:tav tm="0">
                                          <p:val>
                                            <p:strVal val="#ppt_y-.03"/>
                                          </p:val>
                                        </p:tav>
                                        <p:tav tm="100000">
                                          <p:val>
                                            <p:strVal val="#ppt_y"/>
                                          </p:val>
                                        </p:tav>
                                      </p:tavLst>
                                    </p:anim>
                                  </p:childTnLst>
                                </p:cTn>
                              </p:par>
                              <p:par>
                                <p:cTn id="25" presetID="3" presetClass="entr" presetSubtype="1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01_islas-marietas-mexico.jpg"/>
          <p:cNvPicPr>
            <a:picLocks noChangeAspect="1" noChangeArrowheads="1"/>
          </p:cNvPicPr>
          <p:nvPr/>
        </p:nvPicPr>
        <p:blipFill>
          <a:blip r:embed="rId2" cstate="print"/>
          <a:srcRect/>
          <a:stretch>
            <a:fillRect/>
          </a:stretch>
        </p:blipFill>
        <p:spPr bwMode="auto">
          <a:xfrm>
            <a:off x="0" y="0"/>
            <a:ext cx="9144000" cy="7021524"/>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5122" name="Picture 2" descr="C:\Documents and Settings\Dell\Escritorio\420x420xMarieta-Islands-new-02-s_jpg_pagespeed_ic_2LArxmNc24.jpg"/>
          <p:cNvPicPr>
            <a:picLocks noChangeAspect="1" noChangeArrowheads="1"/>
          </p:cNvPicPr>
          <p:nvPr/>
        </p:nvPicPr>
        <p:blipFill>
          <a:blip r:embed="rId3" cstate="print"/>
          <a:srcRect/>
          <a:stretch>
            <a:fillRect/>
          </a:stretch>
        </p:blipFill>
        <p:spPr bwMode="auto">
          <a:xfrm>
            <a:off x="1043608" y="0"/>
            <a:ext cx="6858000" cy="6858000"/>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sp>
        <p:nvSpPr>
          <p:cNvPr id="2" name="1 Rectángulo"/>
          <p:cNvSpPr/>
          <p:nvPr/>
        </p:nvSpPr>
        <p:spPr>
          <a:xfrm>
            <a:off x="683568" y="476672"/>
            <a:ext cx="7596336" cy="624786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El paisaje dentro de la cavidad natural de Playa Escondida </a:t>
            </a: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 o playa del amor es </a:t>
            </a: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impresionante, con sus cristalinas aguas azules que bañan el oasis de arena, como si de una playa privada se tratara, rodeada de paredes rocosas que la protegen del mundo exterior.</a:t>
            </a:r>
          </a:p>
          <a:p>
            <a:pPr algn="ctr"/>
            <a:endPar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endParaRPr>
          </a:p>
          <a:p>
            <a:pPr algn="ct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Estas hermosas islas esconden un montón de paisajes submarinos de increíble belleza y el color, que ofrece el escenario perfecto para el buceo, el snorkeling y el embarque de paddle. Punta Mita es el puerto más cercano y geográficamente el pueblo más cercano a las islas.</a:t>
            </a:r>
          </a:p>
          <a:p>
            <a:pPr algn="ctr"/>
            <a:r>
              <a:rPr lang="es-ES" dirty="0" smtClean="0">
                <a:solidFill>
                  <a:srgbClr val="0070C0"/>
                </a:solidFill>
              </a:rPr>
              <a:t/>
            </a:r>
            <a:br>
              <a:rPr lang="es-ES" dirty="0" smtClean="0">
                <a:solidFill>
                  <a:srgbClr val="0070C0"/>
                </a:solidFill>
              </a:rPr>
            </a:br>
            <a:endParaRPr lang="es-ES" dirty="0">
              <a:solidFill>
                <a:srgbClr val="0070C0"/>
              </a:solidFill>
            </a:endParaRPr>
          </a:p>
        </p:txBody>
      </p:sp>
    </p:spTree>
  </p:cSld>
  <p:clrMapOvr>
    <a:masterClrMapping/>
  </p:clrMapOvr>
  <p:transition spd="slow" advTm="3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07_islas-marietas-mexico.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18_islas-marietas-mexico.jpg"/>
          <p:cNvPicPr>
            <a:picLocks noChangeAspect="1" noChangeArrowheads="1"/>
          </p:cNvPicPr>
          <p:nvPr/>
        </p:nvPicPr>
        <p:blipFill>
          <a:blip r:embed="rId2" cstate="print"/>
          <a:srcRect/>
          <a:stretch>
            <a:fillRect/>
          </a:stretch>
        </p:blipFill>
        <p:spPr bwMode="auto">
          <a:xfrm>
            <a:off x="-1" y="0"/>
            <a:ext cx="916498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026" name="Picture 2" descr="C:\Documents and Settings\Dell\Escritorio\islas-marietas.jpg"/>
          <p:cNvPicPr>
            <a:picLocks noChangeAspect="1" noChangeArrowheads="1"/>
          </p:cNvPicPr>
          <p:nvPr/>
        </p:nvPicPr>
        <p:blipFill>
          <a:blip r:embed="rId3" cstate="print"/>
          <a:srcRect/>
          <a:stretch>
            <a:fillRect/>
          </a:stretch>
        </p:blipFill>
        <p:spPr bwMode="auto">
          <a:xfrm>
            <a:off x="1547664" y="0"/>
            <a:ext cx="6097906" cy="6858000"/>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11_islas-marietas-mexico.jpg"/>
          <p:cNvPicPr>
            <a:picLocks noChangeAspect="1" noChangeArrowheads="1"/>
          </p:cNvPicPr>
          <p:nvPr/>
        </p:nvPicPr>
        <p:blipFill>
          <a:blip r:embed="rId2" cstate="print"/>
          <a:srcRect/>
          <a:stretch>
            <a:fillRect/>
          </a:stretch>
        </p:blipFill>
        <p:spPr bwMode="auto">
          <a:xfrm>
            <a:off x="-1" y="0"/>
            <a:ext cx="916498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sp>
        <p:nvSpPr>
          <p:cNvPr id="2" name="1 Rectángulo"/>
          <p:cNvSpPr/>
          <p:nvPr/>
        </p:nvSpPr>
        <p:spPr>
          <a:xfrm>
            <a:off x="683568" y="733246"/>
            <a:ext cx="8064896" cy="6124754"/>
          </a:xfrm>
          <a:prstGeom prst="rect">
            <a:avLst/>
          </a:prstGeom>
        </p:spPr>
        <p:txBody>
          <a:bodyPr wrap="square">
            <a:spAutoFit/>
          </a:bodyPr>
          <a:lstStyle/>
          <a:p>
            <a:pPr algn="ct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Pero como todo lugar espectacular y fuera de la realidad, también las Islas Marietas tienen su misterio.</a:t>
            </a:r>
            <a:b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b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
            </a:r>
            <a:b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br>
            <a:r>
              <a:rPr lang="es-ES" sz="28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Los lugareños dicen que las Islas Marietas, eran una zona reservada para pruebas militares del ejército mexicano. Hay quien asegura (sin ningún fundamento o pruebas) que fue la explosión de una gran bomba la que formó el cráter donde hoy se halla Playa Escondida. Todo en las supuestas participaciones de México en las guerras mundiales del siglo pasado.</a:t>
            </a:r>
          </a:p>
          <a:p>
            <a:pPr algn="ctr"/>
            <a:r>
              <a:rPr lang="es-ES"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
            </a:r>
            <a:br>
              <a:rPr lang="es-ES"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br>
            <a:endParaRPr lang="es-ES" sz="2800" b="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endParaRPr>
          </a:p>
        </p:txBody>
      </p:sp>
    </p:spTree>
  </p:cSld>
  <p:clrMapOvr>
    <a:masterClrMapping/>
  </p:clrMapOvr>
  <p:transition spd="slow" advTm="2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islas_marietas2.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Tree>
  </p:cSld>
  <p:clrMapOvr>
    <a:masterClrMapping/>
  </p:clrMapOvr>
  <p:transition spd="slow" advTm="6000">
    <p:zoom/>
    <p:sndAc>
      <p:stSnd>
        <p:snd r:embed="rId2" name="el mar.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islas_mariet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islas_marietas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3074" name="Picture 2" descr="C:\Documents and Settings\Dell\Escritorio\420x420xmarieta-islands-travel-mexico-s_jpg_pagespeed_ic_gV1GD3svpV.jpg"/>
          <p:cNvPicPr>
            <a:picLocks noChangeAspect="1" noChangeArrowheads="1"/>
          </p:cNvPicPr>
          <p:nvPr/>
        </p:nvPicPr>
        <p:blipFill>
          <a:blip r:embed="rId3" cstate="print"/>
          <a:srcRect/>
          <a:stretch>
            <a:fillRect/>
          </a:stretch>
        </p:blipFill>
        <p:spPr bwMode="auto">
          <a:xfrm>
            <a:off x="1187624" y="0"/>
            <a:ext cx="6858000" cy="6858000"/>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sp>
        <p:nvSpPr>
          <p:cNvPr id="2" name="1 Rectángulo"/>
          <p:cNvSpPr/>
          <p:nvPr/>
        </p:nvSpPr>
        <p:spPr>
          <a:xfrm>
            <a:off x="683568" y="1196752"/>
            <a:ext cx="7398568" cy="4585871"/>
          </a:xfrm>
          <a:prstGeom prst="rect">
            <a:avLst/>
          </a:prstGeom>
        </p:spPr>
        <p:txBody>
          <a:bodyPr wrap="square">
            <a:spAutoFit/>
          </a:bodyPr>
          <a:lstStyle/>
          <a:p>
            <a:pPr algn="ctr"/>
            <a:endPar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endParaRPr>
          </a:p>
          <a:p>
            <a:pPr algn="ctr"/>
            <a:r>
              <a:rPr lang="es-ES" sz="3200" b="1" i="1" dirty="0" smtClean="0">
                <a:ln w="12700">
                  <a:solidFill>
                    <a:schemeClr val="tx2">
                      <a:satMod val="155000"/>
                    </a:schemeClr>
                  </a:solidFill>
                  <a:prstDash val="solid"/>
                </a:ln>
                <a:solidFill>
                  <a:srgbClr val="0070C0"/>
                </a:solidFill>
                <a:effectLst>
                  <a:outerShdw blurRad="41275" dist="20320" dir="1800000" algn="tl" rotWithShape="0">
                    <a:srgbClr val="000000">
                      <a:alpha val="40000"/>
                    </a:srgbClr>
                  </a:outerShdw>
                </a:effectLst>
              </a:rPr>
              <a:t>Natural o no, el misterio seguirá ahí ya que el gobierno mexicano no reconoce su participación en este evento y muchos menos la prueba de bombas de destrucción masiva. Pero lo que si es una realidad que este lugar surrealista es espectacular.</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slas_marietas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playa-escondida-hidden-beach-islas-marietas-01_mini.jpg"/>
          <p:cNvPicPr>
            <a:picLocks noChangeAspect="1" noChangeArrowheads="1"/>
          </p:cNvPicPr>
          <p:nvPr/>
        </p:nvPicPr>
        <p:blipFill>
          <a:blip r:embed="rId2" cstate="print"/>
          <a:srcRect/>
          <a:stretch>
            <a:fillRect/>
          </a:stretch>
        </p:blipFill>
        <p:spPr bwMode="auto">
          <a:xfrm>
            <a:off x="-1" y="0"/>
            <a:ext cx="9160225" cy="6858000"/>
          </a:xfrm>
          <a:prstGeom prst="rect">
            <a:avLst/>
          </a:prstGeom>
          <a:noFill/>
        </p:spPr>
      </p:pic>
      <p:pic>
        <p:nvPicPr>
          <p:cNvPr id="13" name="Picture 2" descr="C:\Documents and Settings\Dell\Escritorio\03_islas-marietas-mexico.jpg"/>
          <p:cNvPicPr>
            <a:picLocks noChangeAspect="1" noChangeArrowheads="1"/>
          </p:cNvPicPr>
          <p:nvPr/>
        </p:nvPicPr>
        <p:blipFill>
          <a:blip r:embed="rId3" cstate="print"/>
          <a:srcRect/>
          <a:stretch>
            <a:fillRect/>
          </a:stretch>
        </p:blipFill>
        <p:spPr bwMode="auto">
          <a:xfrm>
            <a:off x="-1" y="0"/>
            <a:ext cx="9144001" cy="6858000"/>
          </a:xfrm>
          <a:prstGeom prst="rect">
            <a:avLst/>
          </a:prstGeom>
          <a:noFill/>
        </p:spPr>
      </p:pic>
      <p:pic>
        <p:nvPicPr>
          <p:cNvPr id="13317"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5"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323528" y="692696"/>
            <a:ext cx="4248472" cy="2554545"/>
          </a:xfrm>
          <a:prstGeom prst="rect">
            <a:avLst/>
          </a:prstGeom>
          <a:noFill/>
        </p:spPr>
        <p:txBody>
          <a:bodyPr wrap="square" lIns="91440" tIns="45720" rIns="91440" bIns="45720">
            <a:spAutoFit/>
          </a:bodyPr>
          <a:lstStyle/>
          <a:p>
            <a:pPr algn="ctr"/>
            <a:r>
              <a:rPr lang="es-ES" sz="40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UN FUERTE ABRAZO</a:t>
            </a:r>
          </a:p>
          <a:p>
            <a:pPr algn="ctr"/>
            <a:r>
              <a:rPr lang="es-ES" sz="40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QUE TENGAS</a:t>
            </a:r>
          </a:p>
          <a:p>
            <a:pPr algn="ctr"/>
            <a:r>
              <a:rPr lang="es-ES" sz="4000" b="1" i="1" dirty="0" smtClean="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rPr>
              <a:t>UN BUEN DIA</a:t>
            </a:r>
            <a:endParaRPr lang="es-ES" sz="4000" b="1" i="1" dirty="0">
              <a:ln w="18000">
                <a:solidFill>
                  <a:schemeClr val="accent2">
                    <a:satMod val="140000"/>
                  </a:schemeClr>
                </a:solidFill>
                <a:prstDash val="solid"/>
                <a:miter lim="800000"/>
              </a:ln>
              <a:solidFill>
                <a:srgbClr val="FFC000"/>
              </a:solidFill>
              <a:effectLst>
                <a:glow rad="228600">
                  <a:schemeClr val="accent2">
                    <a:satMod val="175000"/>
                    <a:alpha val="40000"/>
                  </a:schemeClr>
                </a:glow>
                <a:outerShdw blurRad="25500" dist="23000" dir="7020000" algn="tl">
                  <a:srgbClr val="000000">
                    <a:alpha val="50000"/>
                  </a:srgbClr>
                </a:outerShdw>
              </a:effectLst>
              <a:latin typeface="Bauhaus 93" pitchFamily="82" charset="0"/>
            </a:endParaRPr>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par>
                          <p:cTn id="8" fill="hold">
                            <p:stCondLst>
                              <p:cond delay="5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10"/>
                                        </p:tgtEl>
                                        <p:attrNameLst>
                                          <p:attrName>style.visibility</p:attrName>
                                        </p:attrNameLst>
                                      </p:cBhvr>
                                      <p:to>
                                        <p:strVal val="visible"/>
                                      </p:to>
                                    </p:set>
                                    <p:anim calcmode="discrete" valueType="clr">
                                      <p:cBhvr override="childStyle">
                                        <p:cTn id="11" dur="500"/>
                                        <p:tgtEl>
                                          <p:spTgt spid="10"/>
                                        </p:tgtEl>
                                        <p:attrNameLst>
                                          <p:attrName>style.color</p:attrName>
                                        </p:attrNameLst>
                                      </p:cBhvr>
                                      <p:tavLst>
                                        <p:tav tm="0">
                                          <p:val>
                                            <p:clrVal>
                                              <a:srgbClr val="FA145B"/>
                                            </p:clrVal>
                                          </p:val>
                                        </p:tav>
                                        <p:tav tm="50000">
                                          <p:val>
                                            <p:clrVal>
                                              <a:schemeClr val="hlink"/>
                                            </p:clrVal>
                                          </p:val>
                                        </p:tav>
                                      </p:tavLst>
                                    </p:anim>
                                    <p:anim calcmode="discrete" valueType="clr">
                                      <p:cBhvr>
                                        <p:cTn id="12" dur="500"/>
                                        <p:tgtEl>
                                          <p:spTgt spid="10"/>
                                        </p:tgtEl>
                                        <p:attrNameLst>
                                          <p:attrName>fillcolor</p:attrName>
                                        </p:attrNameLst>
                                      </p:cBhvr>
                                      <p:tavLst>
                                        <p:tav tm="0">
                                          <p:val>
                                            <p:clrVal>
                                              <a:schemeClr val="accent2"/>
                                            </p:clrVal>
                                          </p:val>
                                        </p:tav>
                                        <p:tav tm="50000">
                                          <p:val>
                                            <p:clrVal>
                                              <a:schemeClr val="hlink"/>
                                            </p:clrVal>
                                          </p:val>
                                        </p:tav>
                                      </p:tavLst>
                                    </p:anim>
                                    <p:set>
                                      <p:cBhvr>
                                        <p:cTn id="13" dur="50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LAYA DEL AM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PLAYA DEL AMOR</Template>
  <TotalTime>51</TotalTime>
  <Words>641</Words>
  <Application>Microsoft Office PowerPoint</Application>
  <PresentationFormat>Presentación en pantalla (4:3)</PresentationFormat>
  <Paragraphs>53</Paragraphs>
  <Slides>42</Slides>
  <Notes>0</Notes>
  <HiddenSlides>0</HiddenSlides>
  <MMClips>0</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PLAYA DEL AMOR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2014-09-30T13:08:28Z</dcterms:created>
  <dcterms:modified xsi:type="dcterms:W3CDTF">2014-09-30T13:59:55Z</dcterms:modified>
</cp:coreProperties>
</file>