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60" r:id="rId5"/>
    <p:sldId id="258" r:id="rId6"/>
    <p:sldId id="259" r:id="rId7"/>
    <p:sldId id="287" r:id="rId8"/>
    <p:sldId id="263" r:id="rId9"/>
    <p:sldId id="262" r:id="rId10"/>
    <p:sldId id="337" r:id="rId11"/>
    <p:sldId id="261" r:id="rId12"/>
    <p:sldId id="264" r:id="rId13"/>
    <p:sldId id="288" r:id="rId14"/>
    <p:sldId id="265" r:id="rId15"/>
    <p:sldId id="268" r:id="rId16"/>
    <p:sldId id="338" r:id="rId17"/>
    <p:sldId id="266" r:id="rId18"/>
    <p:sldId id="267" r:id="rId19"/>
    <p:sldId id="269" r:id="rId20"/>
    <p:sldId id="270" r:id="rId21"/>
    <p:sldId id="271" r:id="rId22"/>
    <p:sldId id="272" r:id="rId23"/>
    <p:sldId id="273" r:id="rId24"/>
    <p:sldId id="274" r:id="rId25"/>
    <p:sldId id="275" r:id="rId26"/>
    <p:sldId id="276" r:id="rId27"/>
    <p:sldId id="296" r:id="rId28"/>
    <p:sldId id="277" r:id="rId29"/>
    <p:sldId id="278" r:id="rId30"/>
    <p:sldId id="336" r:id="rId31"/>
    <p:sldId id="279" r:id="rId32"/>
    <p:sldId id="280" r:id="rId33"/>
    <p:sldId id="282" r:id="rId34"/>
    <p:sldId id="281" r:id="rId35"/>
    <p:sldId id="283" r:id="rId36"/>
    <p:sldId id="284" r:id="rId37"/>
    <p:sldId id="286" r:id="rId38"/>
    <p:sldId id="285" r:id="rId39"/>
    <p:sldId id="289" r:id="rId40"/>
    <p:sldId id="290" r:id="rId41"/>
    <p:sldId id="291" r:id="rId42"/>
    <p:sldId id="292" r:id="rId43"/>
    <p:sldId id="293" r:id="rId44"/>
    <p:sldId id="297" r:id="rId45"/>
    <p:sldId id="294" r:id="rId46"/>
    <p:sldId id="295" r:id="rId47"/>
    <p:sldId id="334" r:id="rId48"/>
    <p:sldId id="298" r:id="rId49"/>
    <p:sldId id="299" r:id="rId50"/>
    <p:sldId id="300" r:id="rId51"/>
    <p:sldId id="301" r:id="rId52"/>
    <p:sldId id="302" r:id="rId53"/>
    <p:sldId id="303" r:id="rId54"/>
    <p:sldId id="304" r:id="rId55"/>
    <p:sldId id="340" r:id="rId56"/>
    <p:sldId id="305" r:id="rId57"/>
    <p:sldId id="308" r:id="rId58"/>
    <p:sldId id="310" r:id="rId59"/>
    <p:sldId id="339" r:id="rId60"/>
    <p:sldId id="307" r:id="rId61"/>
    <p:sldId id="306" r:id="rId62"/>
    <p:sldId id="309" r:id="rId63"/>
    <p:sldId id="312" r:id="rId64"/>
    <p:sldId id="311" r:id="rId65"/>
    <p:sldId id="313" r:id="rId66"/>
    <p:sldId id="316" r:id="rId67"/>
    <p:sldId id="314" r:id="rId68"/>
    <p:sldId id="315" r:id="rId69"/>
    <p:sldId id="318" r:id="rId70"/>
    <p:sldId id="317" r:id="rId71"/>
    <p:sldId id="320" r:id="rId72"/>
    <p:sldId id="321" r:id="rId73"/>
    <p:sldId id="319" r:id="rId74"/>
    <p:sldId id="322" r:id="rId75"/>
    <p:sldId id="323" r:id="rId76"/>
    <p:sldId id="324" r:id="rId77"/>
    <p:sldId id="325" r:id="rId78"/>
    <p:sldId id="326" r:id="rId79"/>
    <p:sldId id="327" r:id="rId80"/>
    <p:sldId id="329" r:id="rId81"/>
    <p:sldId id="330" r:id="rId82"/>
    <p:sldId id="328" r:id="rId83"/>
    <p:sldId id="341" r:id="rId8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AY51KD4VqkOrOaiwDY6pxg==" hashData="EckAUI9frjkkZFIqXwsiWjCBiJU="/>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254" autoAdjust="0"/>
    <p:restoredTop sz="94660"/>
  </p:normalViewPr>
  <p:slideViewPr>
    <p:cSldViewPr snapToGrid="0">
      <p:cViewPr varScale="1">
        <p:scale>
          <a:sx n="33" d="100"/>
          <a:sy n="33" d="100"/>
        </p:scale>
        <p:origin x="-78" y="-163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C8A31342-7568-47D4-9796-B4E37EA39D23}" type="datetimeFigureOut">
              <a:rPr lang="es-CO" smtClean="0"/>
              <a:pPr/>
              <a:t>29/05/2017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BEAD6F9-1378-48C6-BCB3-E5B337DBD1A1}" type="slidenum">
              <a:rPr lang="es-CO" smtClean="0"/>
              <a:pPr/>
              <a:t>‹Nº›</a:t>
            </a:fld>
            <a:endParaRPr lang="es-CO"/>
          </a:p>
        </p:txBody>
      </p:sp>
    </p:spTree>
    <p:extLst>
      <p:ext uri="{BB962C8B-B14F-4D97-AF65-F5344CB8AC3E}">
        <p14:creationId xmlns:p14="http://schemas.microsoft.com/office/powerpoint/2010/main" xmlns="" val="3904491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8A31342-7568-47D4-9796-B4E37EA39D23}" type="datetimeFigureOut">
              <a:rPr lang="es-CO" smtClean="0"/>
              <a:pPr/>
              <a:t>29/05/2017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BEAD6F9-1378-48C6-BCB3-E5B337DBD1A1}" type="slidenum">
              <a:rPr lang="es-CO" smtClean="0"/>
              <a:pPr/>
              <a:t>‹Nº›</a:t>
            </a:fld>
            <a:endParaRPr lang="es-CO"/>
          </a:p>
        </p:txBody>
      </p:sp>
    </p:spTree>
    <p:extLst>
      <p:ext uri="{BB962C8B-B14F-4D97-AF65-F5344CB8AC3E}">
        <p14:creationId xmlns:p14="http://schemas.microsoft.com/office/powerpoint/2010/main" xmlns="" val="32757141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C8A31342-7568-47D4-9796-B4E37EA39D23}" type="datetimeFigureOut">
              <a:rPr lang="es-CO" smtClean="0"/>
              <a:pPr/>
              <a:t>29/05/2017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BEAD6F9-1378-48C6-BCB3-E5B337DBD1A1}" type="slidenum">
              <a:rPr lang="es-CO" smtClean="0"/>
              <a:pPr/>
              <a:t>‹Nº›</a:t>
            </a:fld>
            <a:endParaRPr lang="es-CO"/>
          </a:p>
        </p:txBody>
      </p:sp>
    </p:spTree>
    <p:extLst>
      <p:ext uri="{BB962C8B-B14F-4D97-AF65-F5344CB8AC3E}">
        <p14:creationId xmlns:p14="http://schemas.microsoft.com/office/powerpoint/2010/main" xmlns="" val="22597127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C8A31342-7568-47D4-9796-B4E37EA39D23}" type="datetimeFigureOut">
              <a:rPr lang="es-CO" smtClean="0"/>
              <a:pPr/>
              <a:t>29/05/2017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4BEAD6F9-1378-48C6-BCB3-E5B337DBD1A1}" type="slidenum">
              <a:rPr lang="es-CO" smtClean="0"/>
              <a:pPr/>
              <a:t>‹Nº›</a:t>
            </a:fld>
            <a:endParaRPr lang="es-CO"/>
          </a:p>
        </p:txBody>
      </p:sp>
    </p:spTree>
    <p:extLst>
      <p:ext uri="{BB962C8B-B14F-4D97-AF65-F5344CB8AC3E}">
        <p14:creationId xmlns:p14="http://schemas.microsoft.com/office/powerpoint/2010/main" xmlns="" val="14962031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C8A31342-7568-47D4-9796-B4E37EA39D23}" type="datetimeFigureOut">
              <a:rPr lang="es-CO" smtClean="0"/>
              <a:pPr/>
              <a:t>29/05/2017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4BEAD6F9-1378-48C6-BCB3-E5B337DBD1A1}" type="slidenum">
              <a:rPr lang="es-CO" smtClean="0"/>
              <a:pPr/>
              <a:t>‹Nº›</a:t>
            </a:fld>
            <a:endParaRPr lang="es-CO"/>
          </a:p>
        </p:txBody>
      </p:sp>
    </p:spTree>
    <p:extLst>
      <p:ext uri="{BB962C8B-B14F-4D97-AF65-F5344CB8AC3E}">
        <p14:creationId xmlns:p14="http://schemas.microsoft.com/office/powerpoint/2010/main" xmlns="" val="36108740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C8A31342-7568-47D4-9796-B4E37EA39D23}" type="datetimeFigureOut">
              <a:rPr lang="es-CO" smtClean="0"/>
              <a:pPr/>
              <a:t>29/05/2017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4BEAD6F9-1378-48C6-BCB3-E5B337DBD1A1}" type="slidenum">
              <a:rPr lang="es-CO" smtClean="0"/>
              <a:pPr/>
              <a:t>‹Nº›</a:t>
            </a:fld>
            <a:endParaRPr lang="es-CO"/>
          </a:p>
        </p:txBody>
      </p:sp>
    </p:spTree>
    <p:extLst>
      <p:ext uri="{BB962C8B-B14F-4D97-AF65-F5344CB8AC3E}">
        <p14:creationId xmlns:p14="http://schemas.microsoft.com/office/powerpoint/2010/main" xmlns="" val="4929439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C8A31342-7568-47D4-9796-B4E37EA39D23}" type="datetimeFigureOut">
              <a:rPr lang="es-CO" smtClean="0"/>
              <a:pPr/>
              <a:t>29/05/2017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4BEAD6F9-1378-48C6-BCB3-E5B337DBD1A1}" type="slidenum">
              <a:rPr lang="es-CO" smtClean="0"/>
              <a:pPr/>
              <a:t>‹Nº›</a:t>
            </a:fld>
            <a:endParaRPr lang="es-CO"/>
          </a:p>
        </p:txBody>
      </p:sp>
    </p:spTree>
    <p:extLst>
      <p:ext uri="{BB962C8B-B14F-4D97-AF65-F5344CB8AC3E}">
        <p14:creationId xmlns:p14="http://schemas.microsoft.com/office/powerpoint/2010/main" xmlns="" val="32636441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8A31342-7568-47D4-9796-B4E37EA39D23}" type="datetimeFigureOut">
              <a:rPr lang="es-CO" smtClean="0"/>
              <a:pPr/>
              <a:t>29/05/2017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4BEAD6F9-1378-48C6-BCB3-E5B337DBD1A1}" type="slidenum">
              <a:rPr lang="es-CO" smtClean="0"/>
              <a:pPr/>
              <a:t>‹Nº›</a:t>
            </a:fld>
            <a:endParaRPr lang="es-CO"/>
          </a:p>
        </p:txBody>
      </p:sp>
    </p:spTree>
    <p:extLst>
      <p:ext uri="{BB962C8B-B14F-4D97-AF65-F5344CB8AC3E}">
        <p14:creationId xmlns:p14="http://schemas.microsoft.com/office/powerpoint/2010/main" xmlns="" val="1433719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8A31342-7568-47D4-9796-B4E37EA39D23}" type="datetimeFigureOut">
              <a:rPr lang="es-CO" smtClean="0"/>
              <a:pPr/>
              <a:t>29/05/2017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4BEAD6F9-1378-48C6-BCB3-E5B337DBD1A1}" type="slidenum">
              <a:rPr lang="es-CO" smtClean="0"/>
              <a:pPr/>
              <a:t>‹Nº›</a:t>
            </a:fld>
            <a:endParaRPr lang="es-CO"/>
          </a:p>
        </p:txBody>
      </p:sp>
    </p:spTree>
    <p:extLst>
      <p:ext uri="{BB962C8B-B14F-4D97-AF65-F5344CB8AC3E}">
        <p14:creationId xmlns:p14="http://schemas.microsoft.com/office/powerpoint/2010/main" xmlns="" val="33192327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8A31342-7568-47D4-9796-B4E37EA39D23}" type="datetimeFigureOut">
              <a:rPr lang="es-CO" smtClean="0"/>
              <a:pPr/>
              <a:t>29/05/2017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BEAD6F9-1378-48C6-BCB3-E5B337DBD1A1}" type="slidenum">
              <a:rPr lang="es-CO" smtClean="0"/>
              <a:pPr/>
              <a:t>‹Nº›</a:t>
            </a:fld>
            <a:endParaRPr lang="es-CO"/>
          </a:p>
        </p:txBody>
      </p:sp>
    </p:spTree>
    <p:extLst>
      <p:ext uri="{BB962C8B-B14F-4D97-AF65-F5344CB8AC3E}">
        <p14:creationId xmlns:p14="http://schemas.microsoft.com/office/powerpoint/2010/main" xmlns="" val="15156782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8A31342-7568-47D4-9796-B4E37EA39D23}" type="datetimeFigureOut">
              <a:rPr lang="es-CO" smtClean="0"/>
              <a:pPr/>
              <a:t>29/05/2017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BEAD6F9-1378-48C6-BCB3-E5B337DBD1A1}" type="slidenum">
              <a:rPr lang="es-CO" smtClean="0"/>
              <a:pPr/>
              <a:t>‹Nº›</a:t>
            </a:fld>
            <a:endParaRPr lang="es-CO"/>
          </a:p>
        </p:txBody>
      </p:sp>
    </p:spTree>
    <p:extLst>
      <p:ext uri="{BB962C8B-B14F-4D97-AF65-F5344CB8AC3E}">
        <p14:creationId xmlns:p14="http://schemas.microsoft.com/office/powerpoint/2010/main" xmlns="" val="10766173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4"/>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A31342-7568-47D4-9796-B4E37EA39D23}" type="datetimeFigureOut">
              <a:rPr lang="es-CO" smtClean="0"/>
              <a:pPr/>
              <a:t>29/05/2017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EAD6F9-1378-48C6-BCB3-E5B337DBD1A1}" type="slidenum">
              <a:rPr lang="es-CO" smtClean="0"/>
              <a:pPr/>
              <a:t>‹Nº›</a:t>
            </a:fld>
            <a:endParaRPr lang="es-CO"/>
          </a:p>
        </p:txBody>
      </p:sp>
    </p:spTree>
    <p:extLst>
      <p:ext uri="{BB962C8B-B14F-4D97-AF65-F5344CB8AC3E}">
        <p14:creationId xmlns:p14="http://schemas.microsoft.com/office/powerpoint/2010/main" xmlns="" val="38169128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hyperlink" Target="https://vk.com/mispps" TargetMode="External"/><Relationship Id="rId3" Type="http://schemas.openxmlformats.org/officeDocument/2006/relationships/image" Target="../media/image83.png"/><Relationship Id="rId7" Type="http://schemas.openxmlformats.org/officeDocument/2006/relationships/hyperlink" Target="https://www.facebook.com/mispps" TargetMode="External"/><Relationship Id="rId12" Type="http://schemas.openxmlformats.org/officeDocument/2006/relationships/image" Target="../media/image8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5.png"/><Relationship Id="rId11" Type="http://schemas.openxmlformats.org/officeDocument/2006/relationships/hyperlink" Target="https://plus.google.com/+Mispps/" TargetMode="External"/><Relationship Id="rId5" Type="http://schemas.openxmlformats.org/officeDocument/2006/relationships/image" Target="../media/image84.png"/><Relationship Id="rId10" Type="http://schemas.openxmlformats.org/officeDocument/2006/relationships/image" Target="../media/image8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Rectángulo 1"/>
          <p:cNvSpPr/>
          <p:nvPr/>
        </p:nvSpPr>
        <p:spPr>
          <a:xfrm>
            <a:off x="3048000" y="1166842"/>
            <a:ext cx="6096000" cy="4524315"/>
          </a:xfrm>
          <a:prstGeom prst="rect">
            <a:avLst/>
          </a:prstGeom>
        </p:spPr>
        <p:txBody>
          <a:bodyPr>
            <a:spAutoFit/>
          </a:bodyPr>
          <a:lstStyle/>
          <a:p>
            <a:pPr algn="ctr">
              <a:spcAft>
                <a:spcPts val="0"/>
              </a:spcAft>
            </a:pPr>
            <a:r>
              <a:rPr lang="es-CO" i="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Una de las playas para los amantes del surf y para la gente joven, una playa tan bonita como peligrosa por sus resacas que son muy fuertes, debido a las mareas tan bravas.</a:t>
            </a:r>
            <a:endParaRPr lang="es-CO" sz="1200" dirty="0">
              <a:latin typeface="Times New Roman" panose="02020603050405020304" pitchFamily="18" charset="0"/>
              <a:ea typeface="Times New Roman" panose="02020603050405020304" pitchFamily="18" charset="0"/>
            </a:endParaRPr>
          </a:p>
          <a:p>
            <a:pPr algn="ctr">
              <a:spcAft>
                <a:spcPts val="0"/>
              </a:spcAft>
            </a:pPr>
            <a:r>
              <a:rPr lang="es-CO" i="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De arena muy fina, con fuertes oleajes que en la pleamar casi deja sin playa, si la puedes </a:t>
            </a:r>
            <a:r>
              <a:rPr lang="es-CO" i="1" dirty="0" err="1">
                <a:solidFill>
                  <a:srgbClr val="000000"/>
                </a:solidFill>
                <a:latin typeface="Calibri" panose="020F0502020204030204" pitchFamily="34" charset="0"/>
                <a:ea typeface="Times New Roman" panose="02020603050405020304" pitchFamily="18" charset="0"/>
                <a:cs typeface="Times New Roman" panose="02020603050405020304" pitchFamily="18" charset="0"/>
              </a:rPr>
              <a:t>oir</a:t>
            </a:r>
            <a:r>
              <a:rPr lang="es-CO" i="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y admirar su belleza desde los acantilados del Castillo. Y desde las terrazas de los restaurantes de su alrededor, es fantástica. Para bajar a ella ,con un desnivel de bastantes escaleras y en sus alrededores esta la Punta del dichoso, una zona de sendas y acantilados con unas vistas espectaculares. Para disfrutar del entorno, escuchar el oleaje y si hay temporal, como en invierno el espectáculo, tanto visual como auditivo están garantizados. Tanto si miras al mar como hacia los valles, te encuentras con los ¡Picos de Europa! nevados que parecen un espejismo, una de las playas del Municipio de </a:t>
            </a:r>
            <a:r>
              <a:rPr lang="es-CO" i="1" dirty="0" err="1">
                <a:solidFill>
                  <a:srgbClr val="000000"/>
                </a:solidFill>
                <a:latin typeface="Calibri" panose="020F0502020204030204" pitchFamily="34" charset="0"/>
                <a:ea typeface="Times New Roman" panose="02020603050405020304" pitchFamily="18" charset="0"/>
                <a:cs typeface="Times New Roman" panose="02020603050405020304" pitchFamily="18" charset="0"/>
              </a:rPr>
              <a:t>Suances</a:t>
            </a:r>
            <a:r>
              <a:rPr lang="es-CO" i="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una bonita Villa Marinera con mucho ambiente .</a:t>
            </a:r>
            <a:endParaRPr lang="es-CO" sz="1200" dirty="0">
              <a:effectLst/>
              <a:latin typeface="Times New Roman" panose="02020603050405020304" pitchFamily="18" charset="0"/>
              <a:ea typeface="Times New Roman" panose="02020603050405020304" pitchFamily="18" charset="0"/>
            </a:endParaRPr>
          </a:p>
        </p:txBody>
      </p:sp>
      <p:sp>
        <p:nvSpPr>
          <p:cNvPr id="3" name="Rectángulo 2"/>
          <p:cNvSpPr/>
          <p:nvPr/>
        </p:nvSpPr>
        <p:spPr>
          <a:xfrm rot="903538">
            <a:off x="10305142" y="447941"/>
            <a:ext cx="1683657" cy="646331"/>
          </a:xfrm>
          <a:prstGeom prst="rect">
            <a:avLst/>
          </a:prstGeom>
        </p:spPr>
        <p:txBody>
          <a:bodyPr wrap="square">
            <a:spAutoFit/>
          </a:bodyPr>
          <a:lstStyle/>
          <a:p>
            <a:pPr algn="ctr">
              <a:spcAft>
                <a:spcPts val="0"/>
              </a:spcAft>
            </a:pPr>
            <a:r>
              <a:rPr lang="es-CO" sz="1200" i="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Creó: Jeremías</a:t>
            </a:r>
            <a:endParaRPr lang="es-CO" sz="1200" dirty="0">
              <a:latin typeface="Times New Roman" panose="02020603050405020304" pitchFamily="18" charset="0"/>
              <a:ea typeface="Times New Roman" panose="02020603050405020304" pitchFamily="18" charset="0"/>
            </a:endParaRPr>
          </a:p>
          <a:p>
            <a:pPr algn="ctr">
              <a:spcAft>
                <a:spcPts val="0"/>
              </a:spcAft>
            </a:pPr>
            <a:r>
              <a:rPr lang="es-CO" sz="1200" i="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Para: mis </a:t>
            </a:r>
            <a:r>
              <a:rPr lang="es-CO" sz="1200" i="1" dirty="0" err="1">
                <a:solidFill>
                  <a:srgbClr val="000000"/>
                </a:solidFill>
                <a:latin typeface="Calibri" panose="020F0502020204030204" pitchFamily="34" charset="0"/>
                <a:ea typeface="Times New Roman" panose="02020603050405020304" pitchFamily="18" charset="0"/>
                <a:cs typeface="Times New Roman" panose="02020603050405020304" pitchFamily="18" charset="0"/>
              </a:rPr>
              <a:t>pps</a:t>
            </a:r>
            <a:endParaRPr lang="es-CO" sz="1200" dirty="0">
              <a:latin typeface="Times New Roman" panose="02020603050405020304" pitchFamily="18" charset="0"/>
              <a:ea typeface="Times New Roman" panose="02020603050405020304" pitchFamily="18" charset="0"/>
            </a:endParaRPr>
          </a:p>
          <a:p>
            <a:pPr algn="ctr">
              <a:spcAft>
                <a:spcPts val="0"/>
              </a:spcAft>
            </a:pPr>
            <a:r>
              <a:rPr lang="es-CO" sz="1200" i="1"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Música: Que murmuren </a:t>
            </a:r>
            <a:endParaRPr lang="es-CO" sz="1200" dirty="0">
              <a:effectLst/>
              <a:latin typeface="Times New Roman" panose="02020603050405020304" pitchFamily="18" charset="0"/>
              <a:ea typeface="Times New Roman" panose="02020603050405020304" pitchFamily="18" charset="0"/>
            </a:endParaRPr>
          </a:p>
        </p:txBody>
      </p:sp>
      <p:pic>
        <p:nvPicPr>
          <p:cNvPr id="5" name="Que_murmuren">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1590904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3792872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416264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80204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241634671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8899651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972332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567531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559237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3532453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151652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382421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976392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231705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466131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792876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536997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301578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770189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962206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446819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912709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469715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185038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977314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935767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024386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250167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46029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598425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728038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679157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302815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881819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019306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9014677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0593925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16116" y="0"/>
            <a:ext cx="12308115" cy="6858000"/>
          </a:xfrm>
          <a:prstGeom prst="rect">
            <a:avLst/>
          </a:prstGeom>
        </p:spPr>
      </p:pic>
    </p:spTree>
    <p:extLst>
      <p:ext uri="{BB962C8B-B14F-4D97-AF65-F5344CB8AC3E}">
        <p14:creationId xmlns:p14="http://schemas.microsoft.com/office/powerpoint/2010/main" xmlns="" val="21551632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302527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484944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076648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8416123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924264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075379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3963306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0780943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0857355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3623800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9112271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9298044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3407153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9923620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0026330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5784093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0265347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30630"/>
            <a:ext cx="12191999" cy="6988629"/>
          </a:xfrm>
          <a:prstGeom prst="rect">
            <a:avLst/>
          </a:prstGeom>
        </p:spPr>
      </p:pic>
    </p:spTree>
    <p:extLst>
      <p:ext uri="{BB962C8B-B14F-4D97-AF65-F5344CB8AC3E}">
        <p14:creationId xmlns:p14="http://schemas.microsoft.com/office/powerpoint/2010/main" xmlns="" val="360010735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0884003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9776033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9886161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8189040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6636195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658438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9877241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4819589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8883239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612128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8298690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0053049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231528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3935961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233183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3245794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0380951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6261533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7392017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3252764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9047959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2619731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0163329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1464521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6978384"/>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5"/>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56</TotalTime>
  <Words>208</Words>
  <Application>Microsoft Office PowerPoint</Application>
  <PresentationFormat>Personalizado</PresentationFormat>
  <Paragraphs>7</Paragraphs>
  <Slides>82</Slides>
  <Notes>0</Notes>
  <HiddenSlides>0</HiddenSlides>
  <MMClips>1</MMClips>
  <ScaleCrop>false</ScaleCrop>
  <HeadingPairs>
    <vt:vector size="4" baseType="variant">
      <vt:variant>
        <vt:lpstr>Tema</vt:lpstr>
      </vt:variant>
      <vt:variant>
        <vt:i4>2</vt:i4>
      </vt:variant>
      <vt:variant>
        <vt:lpstr>Títulos de diapositiva</vt:lpstr>
      </vt:variant>
      <vt:variant>
        <vt:i4>82</vt:i4>
      </vt:variant>
    </vt:vector>
  </HeadingPairs>
  <TitlesOfParts>
    <vt:vector size="8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9</cp:revision>
  <dcterms:created xsi:type="dcterms:W3CDTF">2017-05-28T01:43:43Z</dcterms:created>
  <dcterms:modified xsi:type="dcterms:W3CDTF">2017-05-29T19:27:14Z</dcterms:modified>
</cp:coreProperties>
</file>