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27" r:id="rId3"/>
    <p:sldId id="451" r:id="rId4"/>
    <p:sldId id="452" r:id="rId5"/>
    <p:sldId id="453" r:id="rId6"/>
    <p:sldId id="454" r:id="rId7"/>
    <p:sldId id="455" r:id="rId8"/>
    <p:sldId id="457" r:id="rId9"/>
    <p:sldId id="458" r:id="rId10"/>
    <p:sldId id="459" r:id="rId11"/>
    <p:sldId id="460" r:id="rId12"/>
    <p:sldId id="461" r:id="rId13"/>
    <p:sldId id="462" r:id="rId14"/>
    <p:sldId id="463" r:id="rId15"/>
    <p:sldId id="464" r:id="rId16"/>
    <p:sldId id="465" r:id="rId17"/>
    <p:sldId id="466" r:id="rId18"/>
    <p:sldId id="467" r:id="rId19"/>
    <p:sldId id="468" r:id="rId20"/>
    <p:sldId id="469" r:id="rId21"/>
    <p:sldId id="470" r:id="rId22"/>
    <p:sldId id="471" r:id="rId23"/>
    <p:sldId id="472" r:id="rId24"/>
    <p:sldId id="473" r:id="rId25"/>
    <p:sldId id="474" r:id="rId26"/>
    <p:sldId id="475" r:id="rId27"/>
    <p:sldId id="476" r:id="rId28"/>
    <p:sldId id="477" r:id="rId29"/>
    <p:sldId id="478" r:id="rId30"/>
    <p:sldId id="479" r:id="rId31"/>
    <p:sldId id="480" r:id="rId32"/>
    <p:sldId id="481" r:id="rId33"/>
    <p:sldId id="482" r:id="rId34"/>
    <p:sldId id="483" r:id="rId35"/>
    <p:sldId id="446" r:id="rId36"/>
    <p:sldId id="485" r:id="rId37"/>
    <p:sldId id="486" r:id="rId38"/>
    <p:sldId id="494" r:id="rId39"/>
    <p:sldId id="495" r:id="rId40"/>
    <p:sldId id="496" r:id="rId41"/>
    <p:sldId id="497" r:id="rId42"/>
    <p:sldId id="498" r:id="rId43"/>
    <p:sldId id="488" r:id="rId44"/>
    <p:sldId id="489" r:id="rId45"/>
    <p:sldId id="484" r:id="rId46"/>
    <p:sldId id="487" r:id="rId47"/>
    <p:sldId id="456" r:id="rId48"/>
    <p:sldId id="490" r:id="rId49"/>
    <p:sldId id="491" r:id="rId50"/>
    <p:sldId id="492" r:id="rId51"/>
    <p:sldId id="493" r:id="rId52"/>
    <p:sldId id="396" r:id="rId53"/>
    <p:sldId id="501" r:id="rId54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ztVM/X889SUDDKYoSaftQ" hashData="vtcG0O8FxZWkmNT6gHN6BaBUZp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4.jpeg"/><Relationship Id="rId4" Type="http://schemas.openxmlformats.org/officeDocument/2006/relationships/image" Target="../media/image3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playa de las canteras gran cana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36814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3125" y="500042"/>
            <a:ext cx="7266929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PLAYA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LAS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CANTERAS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(Gran Canaria)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Pasodoble Islas Canarias - Los Gofi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6706" y="1411567"/>
            <a:ext cx="7257902" cy="4536826"/>
          </a:xfrm>
          <a:prstGeom prst="rect">
            <a:avLst/>
          </a:prstGeom>
        </p:spPr>
        <p:txBody>
          <a:bodyPr wrap="square" lIns="103830" tIns="51915" rIns="103830" bIns="51915">
            <a:spAutoFit/>
          </a:bodyPr>
          <a:lstStyle/>
          <a:p>
            <a:r>
              <a:rPr lang="es-ES" sz="3600" dirty="0" smtClean="0">
                <a:latin typeface="Agency FB" pitchFamily="34" charset="0"/>
              </a:rPr>
              <a:t>La </a:t>
            </a:r>
            <a:r>
              <a:rPr lang="es-ES" sz="3600" b="1" dirty="0" smtClean="0">
                <a:latin typeface="Agency FB" pitchFamily="34" charset="0"/>
              </a:rPr>
              <a:t>playa de Las Canteras</a:t>
            </a:r>
            <a:r>
              <a:rPr lang="es-ES" sz="3600" dirty="0" smtClean="0">
                <a:latin typeface="Agency FB" pitchFamily="34" charset="0"/>
              </a:rPr>
              <a:t> es la playa urbana principal de la ciudad de Las Palmas de Gran Canaria.</a:t>
            </a:r>
          </a:p>
          <a:p>
            <a:r>
              <a:rPr lang="es-ES" sz="3600" dirty="0" smtClean="0">
                <a:latin typeface="Agency FB" pitchFamily="34" charset="0"/>
              </a:rPr>
              <a:t>Frecuentada durante todo el año, es la playa preferida por la mayoría de los habitantes de la ciudad y los extranjeros que la visitan, que pueden disfrutar de ella en cualquier época del año gracias a la benignidad del clima.</a:t>
            </a:r>
            <a:endParaRPr lang="es-ES" sz="36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 t="11523" b="11572"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Mostrando IMG-20160804-WA0000.jpg"/>
          <p:cNvSpPr>
            <a:spLocks noChangeAspect="1" noChangeArrowheads="1"/>
          </p:cNvSpPr>
          <p:nvPr/>
        </p:nvSpPr>
        <p:spPr bwMode="auto">
          <a:xfrm>
            <a:off x="158060" y="-144461"/>
            <a:ext cx="309668" cy="304800"/>
          </a:xfrm>
          <a:prstGeom prst="rect">
            <a:avLst/>
          </a:prstGeom>
          <a:noFill/>
        </p:spPr>
        <p:txBody>
          <a:bodyPr vert="horz" wrap="square" lIns="103830" tIns="51915" rIns="103830" bIns="51915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2" name="AutoShape 4" descr="Mostrando IMG-20160804-WA0000.jpg"/>
          <p:cNvSpPr>
            <a:spLocks noChangeAspect="1" noChangeArrowheads="1"/>
          </p:cNvSpPr>
          <p:nvPr/>
        </p:nvSpPr>
        <p:spPr bwMode="auto">
          <a:xfrm>
            <a:off x="158060" y="-144461"/>
            <a:ext cx="309668" cy="304800"/>
          </a:xfrm>
          <a:prstGeom prst="rect">
            <a:avLst/>
          </a:prstGeom>
          <a:noFill/>
        </p:spPr>
        <p:txBody>
          <a:bodyPr vert="horz" wrap="square" lIns="103830" tIns="51915" rIns="103830" bIns="51915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2534" name="Picture 6" descr="Resultado de imagen de playa de las canteras gran cana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017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69285" y="1209462"/>
            <a:ext cx="7330481" cy="4675326"/>
          </a:xfrm>
          <a:prstGeom prst="rect">
            <a:avLst/>
          </a:prstGeom>
        </p:spPr>
        <p:txBody>
          <a:bodyPr wrap="square" lIns="103830" tIns="51915" rIns="103830" bIns="51915">
            <a:spAutoFit/>
          </a:bodyPr>
          <a:lstStyle/>
          <a:p>
            <a:r>
              <a:rPr lang="es-ES" sz="2700" dirty="0" smtClean="0">
                <a:latin typeface="Agency FB" pitchFamily="34" charset="0"/>
              </a:rPr>
              <a:t>El nombre de la playa siempre ha estado vinculado a </a:t>
            </a:r>
            <a:r>
              <a:rPr lang="es-ES" sz="2700" b="1" i="1" dirty="0" smtClean="0">
                <a:latin typeface="Agency FB" pitchFamily="34" charset="0"/>
              </a:rPr>
              <a:t>La Barra</a:t>
            </a:r>
            <a:r>
              <a:rPr lang="es-ES" sz="2700" dirty="0" smtClean="0">
                <a:latin typeface="Agency FB" pitchFamily="34" charset="0"/>
              </a:rPr>
              <a:t>, una roca sedimentaria de arenisca y deposiciones calcáreas que discurre en paralelo a la orilla, proporcionándole abrigo frente al oleaje del norte y confiriéndole una personalidad propia. Antiguamente se la conocía como </a:t>
            </a:r>
            <a:r>
              <a:rPr lang="es-ES" sz="2700" i="1" dirty="0" smtClean="0">
                <a:latin typeface="Agency FB" pitchFamily="34" charset="0"/>
              </a:rPr>
              <a:t>playa del Arrecife</a:t>
            </a:r>
            <a:r>
              <a:rPr lang="es-ES" sz="2700" dirty="0" smtClean="0">
                <a:latin typeface="Agency FB" pitchFamily="34" charset="0"/>
              </a:rPr>
              <a:t>, debido a que La Barra emergía del agua como un arrecife. Posteriormente, ésta fue explotada como cantera para extraer la roca que se destinó, entre otros usos, a numerosas construcciones de la ciudad como la Catedral de Canarias. En recuerdo a esta práctica, ya abandonada, pervive hoy el nombre de playa de Las Canteras.</a:t>
            </a:r>
            <a:endParaRPr lang="es-ES" sz="27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playa de las canteras gran cana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playa de las canteras gran canar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866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Bajamar-Canteras-Palmas-Canaria-Alejandro_EDIIMA20150929_0194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580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laya-de-las-cante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34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67554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 t="17016"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998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hqdefault.jpg"/>
          <p:cNvPicPr>
            <a:picLocks noChangeAspect="1" noChangeArrowheads="1"/>
          </p:cNvPicPr>
          <p:nvPr/>
        </p:nvPicPr>
        <p:blipFill>
          <a:blip r:embed="rId2"/>
          <a:srcRect t="13414" b="13414"/>
          <a:stretch>
            <a:fillRect/>
          </a:stretch>
        </p:blipFill>
        <p:spPr bwMode="auto">
          <a:xfrm>
            <a:off x="0" y="-1"/>
            <a:ext cx="9290048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laya_de_las_canteras-gran_canaria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798" y="-1"/>
            <a:ext cx="9328848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991009" cy="71925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623c0bdd-4393-4f86-8a79-77f0d651ce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45125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41-beach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6197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71-pp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Alfredo%20Kra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357214"/>
            <a:ext cx="9290049" cy="93583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las canteras gran cana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530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upload.wikimedia.org/wikipedia/commons/thumb/7/7c/Monumento_alfredo_kraus_01_las_palmas_de_gran_canaria.jpg/1024px-Monumento_alfredo_kraus_01_las_palmas_de_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771527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1621" y="6000768"/>
            <a:ext cx="3013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ALFREDO KRAUS</a:t>
            </a:r>
            <a:endParaRPr lang="es-ES" sz="32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auditorioalfredokrausgrancanari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50629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Musica canaria - Jovenes cantadores - Isa final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laya de las canteras 24 Dec2006 palmas gran 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31064"/>
            <a:ext cx="9290050" cy="7289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upload.wikimedia.org/wikipedia/commons/thumb/8/8c/Canteras_Beach-La_Puntilla-Gran_Canaria.jpg/1024px-Canteras_Beach-La_Puntilla-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upload.wikimedia.org/wikipedia/commons/thumb/5/53/Playa_las_canteras_paseo_palmas_de_gran_canaria.jpg/1024px-Playa_las_canteras_paseo_palmas_de_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7289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upload.wikimedia.org/wikipedia/commons/thumb/c/c2/Las_Canteras_Beach_Avenue-Las_Palmas_Gran_Canaria.jpg/1024px-Las_Canteras_Beach_Avenue-Las_Palmas_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19975"/>
            <a:ext cx="9290050" cy="7777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upload.wikimedia.org/wikipedia/commons/thumb/e/e5/Wind_mobile-Cesar_Manrique-Las_Canteras-Las_Palmas_de_Gran_Canaria.jpg/1024px-Wind_mobile-Cesar_Manrique-Las_Canteras-Las_Palmas_de_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upload.wikimedia.org/wikipedia/commons/7/7f/Playa_de_las_canteras_surfistas_las_palmas_de_gran_can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622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56"/>
            <a:ext cx="9290050" cy="85011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7289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5400000">
            <a:off x="4079746" y="-4079745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079745" y="1647696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050" name="Picture 2" descr="C:\Users\Jose Luis\Desktop\LAS CANTERAS\unnamed 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16173"/>
            <a:ext cx="9290050" cy="52256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70827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as Palmas de Gran Canaria - Paseo de las Canteras, monumento al pescador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74" y="0"/>
            <a:ext cx="7272289" cy="69477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073125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216925" y="0"/>
            <a:ext cx="1073125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0249" y="-17371"/>
            <a:ext cx="7500990" cy="68753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00168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288363" y="0"/>
            <a:ext cx="100168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8878" y="0"/>
            <a:ext cx="657229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35887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7931173" y="0"/>
            <a:ext cx="135887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LAS CANTERAS\unnamed (15).jpg"/>
          <p:cNvPicPr>
            <a:picLocks noChangeAspect="1" noChangeArrowheads="1"/>
          </p:cNvPicPr>
          <p:nvPr/>
        </p:nvPicPr>
        <p:blipFill>
          <a:blip r:embed="rId2"/>
          <a:srcRect r="53896" b="25264"/>
          <a:stretch>
            <a:fillRect/>
          </a:stretch>
        </p:blipFill>
        <p:spPr bwMode="auto">
          <a:xfrm>
            <a:off x="3073389" y="0"/>
            <a:ext cx="2299620" cy="6858000"/>
          </a:xfrm>
          <a:prstGeom prst="rect">
            <a:avLst/>
          </a:prstGeom>
          <a:noFill/>
        </p:spPr>
      </p:pic>
      <p:pic>
        <p:nvPicPr>
          <p:cNvPr id="1027" name="Picture 3" descr="C:\Users\Jose Luis\Desktop\LAS CANTERAS\unnamed (10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9405" y="0"/>
            <a:ext cx="3930645" cy="6993485"/>
          </a:xfrm>
          <a:prstGeom prst="rect">
            <a:avLst/>
          </a:prstGeom>
          <a:noFill/>
        </p:spPr>
      </p:pic>
      <p:pic>
        <p:nvPicPr>
          <p:cNvPr id="4" name="Picture 3" descr="C:\Users\Jose Luis\Desktop\LAS CANTERAS\unnamed (10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3570345" cy="69934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8656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87655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playa de las canteras gran cana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3681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7820" cy="701970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53179" y="5938041"/>
            <a:ext cx="3050658" cy="381843"/>
          </a:xfrm>
          <a:prstGeom prst="rect">
            <a:avLst/>
          </a:prstGeom>
          <a:solidFill>
            <a:srgbClr val="FFFF00"/>
          </a:solidFill>
        </p:spPr>
        <p:txBody>
          <a:bodyPr wrap="none" lIns="103830" tIns="51915" rIns="103830" bIns="51915" rtlCol="0">
            <a:spAutoFit/>
          </a:bodyPr>
          <a:lstStyle/>
          <a:p>
            <a:r>
              <a:rPr lang="es-ES" b="1" dirty="0" smtClean="0"/>
              <a:t>Papas arrugas con mojo picón</a:t>
            </a:r>
            <a:endParaRPr lang="es-ES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715935" y="500042"/>
            <a:ext cx="2874890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PLATOS TIPICOS</a:t>
            </a:r>
            <a:endParaRPr lang="es-ES" sz="32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442" y="6034543"/>
            <a:ext cx="3255393" cy="381843"/>
          </a:xfrm>
          <a:prstGeom prst="rect">
            <a:avLst/>
          </a:prstGeom>
          <a:solidFill>
            <a:srgbClr val="FFFF00"/>
          </a:solidFill>
        </p:spPr>
        <p:txBody>
          <a:bodyPr wrap="none" lIns="103830" tIns="51915" rIns="103830" bIns="51915">
            <a:spAutoFit/>
          </a:bodyPr>
          <a:lstStyle/>
          <a:p>
            <a:r>
              <a:rPr lang="es-ES" b="1" dirty="0" smtClean="0"/>
              <a:t>Lomos de merluza a la marinera</a:t>
            </a:r>
            <a:endParaRPr lang="es-ES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oto zu Casa de la Playa - Arrieta, Las Palmas, Spanien. Fischplatte für 3 Person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405684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4497" y="6215082"/>
            <a:ext cx="214949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Parrillada de marisco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oto zu Casa de la Playa - Arrieta, Las Palmas, Spanien. Parrillada de pesc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442" y="5841540"/>
            <a:ext cx="2255697" cy="381843"/>
          </a:xfrm>
          <a:prstGeom prst="rect">
            <a:avLst/>
          </a:prstGeom>
          <a:solidFill>
            <a:srgbClr val="FFFF00"/>
          </a:solidFill>
        </p:spPr>
        <p:txBody>
          <a:bodyPr wrap="none" lIns="103830" tIns="51915" rIns="103830" bIns="51915">
            <a:spAutoFit/>
          </a:bodyPr>
          <a:lstStyle/>
          <a:p>
            <a:r>
              <a:rPr lang="es-ES" b="1" dirty="0" smtClean="0"/>
              <a:t>Parrillada de pescado</a:t>
            </a:r>
            <a:endParaRPr lang="es-ES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las canteras gran canaria  paseo"/>
          <p:cNvPicPr>
            <a:picLocks noChangeAspect="1" noChangeArrowheads="1"/>
          </p:cNvPicPr>
          <p:nvPr/>
        </p:nvPicPr>
        <p:blipFill>
          <a:blip r:embed="rId2"/>
          <a:srcRect t="11523" b="11572"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01622" y="2428868"/>
            <a:ext cx="2286016" cy="286104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573720" y="1"/>
            <a:ext cx="339093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21 de noviembre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11:11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YA DE LAS CANTE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PLAYA DE LAS CANTERAS</Template>
  <TotalTime>0</TotalTime>
  <Words>77</Words>
  <Application>Microsoft Office PowerPoint</Application>
  <PresentationFormat>Personalizado</PresentationFormat>
  <Paragraphs>23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PLAYA DE LAS CANTERAS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2016-11-21T10:11:29Z</dcterms:created>
  <dcterms:modified xsi:type="dcterms:W3CDTF">2016-11-21T10:12:29Z</dcterms:modified>
</cp:coreProperties>
</file>