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0" r:id="rId4"/>
    <p:sldId id="257" r:id="rId5"/>
    <p:sldId id="259" r:id="rId6"/>
    <p:sldId id="258" r:id="rId7"/>
    <p:sldId id="340" r:id="rId8"/>
    <p:sldId id="261" r:id="rId9"/>
    <p:sldId id="262" r:id="rId10"/>
    <p:sldId id="265" r:id="rId11"/>
    <p:sldId id="339" r:id="rId12"/>
    <p:sldId id="263" r:id="rId13"/>
    <p:sldId id="338" r:id="rId14"/>
    <p:sldId id="266" r:id="rId15"/>
    <p:sldId id="267" r:id="rId16"/>
    <p:sldId id="337" r:id="rId17"/>
    <p:sldId id="269" r:id="rId18"/>
    <p:sldId id="271" r:id="rId19"/>
    <p:sldId id="336" r:id="rId20"/>
    <p:sldId id="270" r:id="rId21"/>
    <p:sldId id="335" r:id="rId22"/>
    <p:sldId id="268" r:id="rId23"/>
    <p:sldId id="334" r:id="rId24"/>
    <p:sldId id="272" r:id="rId25"/>
    <p:sldId id="284" r:id="rId26"/>
    <p:sldId id="273" r:id="rId27"/>
    <p:sldId id="274" r:id="rId28"/>
    <p:sldId id="275" r:id="rId29"/>
    <p:sldId id="277" r:id="rId30"/>
    <p:sldId id="276" r:id="rId31"/>
    <p:sldId id="278" r:id="rId32"/>
    <p:sldId id="279" r:id="rId33"/>
    <p:sldId id="283" r:id="rId34"/>
    <p:sldId id="280" r:id="rId35"/>
    <p:sldId id="282" r:id="rId36"/>
    <p:sldId id="281" r:id="rId37"/>
    <p:sldId id="285" r:id="rId38"/>
    <p:sldId id="286" r:id="rId39"/>
    <p:sldId id="287" r:id="rId40"/>
    <p:sldId id="289" r:id="rId41"/>
    <p:sldId id="288" r:id="rId42"/>
    <p:sldId id="290" r:id="rId43"/>
    <p:sldId id="291" r:id="rId44"/>
    <p:sldId id="341" r:id="rId45"/>
    <p:sldId id="292" r:id="rId46"/>
    <p:sldId id="293" r:id="rId47"/>
    <p:sldId id="294" r:id="rId48"/>
    <p:sldId id="342" r:id="rId49"/>
    <p:sldId id="295" r:id="rId50"/>
    <p:sldId id="296" r:id="rId51"/>
    <p:sldId id="298" r:id="rId52"/>
    <p:sldId id="343" r:id="rId53"/>
    <p:sldId id="297" r:id="rId54"/>
    <p:sldId id="299" r:id="rId55"/>
    <p:sldId id="300" r:id="rId56"/>
    <p:sldId id="301" r:id="rId57"/>
    <p:sldId id="344" r:id="rId58"/>
    <p:sldId id="302" r:id="rId59"/>
    <p:sldId id="303" r:id="rId60"/>
    <p:sldId id="304" r:id="rId61"/>
    <p:sldId id="305" r:id="rId62"/>
    <p:sldId id="306" r:id="rId63"/>
    <p:sldId id="307" r:id="rId64"/>
    <p:sldId id="308" r:id="rId65"/>
    <p:sldId id="310" r:id="rId66"/>
    <p:sldId id="309" r:id="rId67"/>
    <p:sldId id="313" r:id="rId68"/>
    <p:sldId id="311" r:id="rId69"/>
    <p:sldId id="314" r:id="rId70"/>
    <p:sldId id="347" r:id="rId71"/>
    <p:sldId id="312" r:id="rId72"/>
    <p:sldId id="315" r:id="rId73"/>
    <p:sldId id="316" r:id="rId74"/>
    <p:sldId id="317" r:id="rId75"/>
    <p:sldId id="321" r:id="rId76"/>
    <p:sldId id="318" r:id="rId77"/>
    <p:sldId id="346" r:id="rId78"/>
    <p:sldId id="319" r:id="rId79"/>
    <p:sldId id="323" r:id="rId80"/>
    <p:sldId id="320" r:id="rId81"/>
    <p:sldId id="322" r:id="rId82"/>
    <p:sldId id="325" r:id="rId83"/>
    <p:sldId id="324" r:id="rId84"/>
    <p:sldId id="327" r:id="rId85"/>
    <p:sldId id="328" r:id="rId86"/>
    <p:sldId id="326" r:id="rId87"/>
    <p:sldId id="329" r:id="rId88"/>
    <p:sldId id="348" r:id="rId8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aWdvwzSc0MzMlFEBC8sUA==" hashData="rjyuQGlBrnFWfajbsXUYIEOPPec="/>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619" autoAdjust="0"/>
    <p:restoredTop sz="94660"/>
  </p:normalViewPr>
  <p:slideViewPr>
    <p:cSldViewPr snapToGrid="0">
      <p:cViewPr varScale="1">
        <p:scale>
          <a:sx n="32" d="100"/>
          <a:sy n="32" d="100"/>
        </p:scale>
        <p:origin x="-114" y="-170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3D29FC0-8761-485A-A7AF-380997E3E22D}"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280865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3D29FC0-8761-485A-A7AF-380997E3E22D}"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3966992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3D29FC0-8761-485A-A7AF-380997E3E22D}"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4078551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3D29FC0-8761-485A-A7AF-380997E3E22D}"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177056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3D29FC0-8761-485A-A7AF-380997E3E22D}" type="datetimeFigureOut">
              <a:rPr lang="es-CO" smtClean="0"/>
              <a:pPr/>
              <a:t>3/06/2017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3671285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3D29FC0-8761-485A-A7AF-380997E3E22D}" type="datetimeFigureOut">
              <a:rPr lang="es-CO" smtClean="0"/>
              <a:pPr/>
              <a:t>3/06/2017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2760075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3D29FC0-8761-485A-A7AF-380997E3E22D}" type="datetimeFigureOut">
              <a:rPr lang="es-CO" smtClean="0"/>
              <a:pPr/>
              <a:t>3/06/2017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2603862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3D29FC0-8761-485A-A7AF-380997E3E22D}"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193844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3D29FC0-8761-485A-A7AF-380997E3E22D}"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4266119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3D29FC0-8761-485A-A7AF-380997E3E22D}"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3185287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3D29FC0-8761-485A-A7AF-380997E3E22D}"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24147706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D29FC0-8761-485A-A7AF-380997E3E22D}" type="datetimeFigureOut">
              <a:rPr lang="es-CO" smtClean="0"/>
              <a:pPr/>
              <a:t>3/06/2017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016898-DE19-4D2B-8D22-3D4D00915687}" type="slidenum">
              <a:rPr lang="es-CO" smtClean="0"/>
              <a:pPr/>
              <a:t>‹Nº›</a:t>
            </a:fld>
            <a:endParaRPr lang="es-CO"/>
          </a:p>
        </p:txBody>
      </p:sp>
    </p:spTree>
    <p:extLst>
      <p:ext uri="{BB962C8B-B14F-4D97-AF65-F5344CB8AC3E}">
        <p14:creationId xmlns:p14="http://schemas.microsoft.com/office/powerpoint/2010/main" xmlns="" val="35768545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hyperlink" Target="https://vk.com/mispps" TargetMode="External"/><Relationship Id="rId3" Type="http://schemas.openxmlformats.org/officeDocument/2006/relationships/image" Target="../media/image88.png"/><Relationship Id="rId7" Type="http://schemas.openxmlformats.org/officeDocument/2006/relationships/hyperlink" Target="https://www.facebook.com/mispps" TargetMode="External"/><Relationship Id="rId12" Type="http://schemas.openxmlformats.org/officeDocument/2006/relationships/image" Target="../media/image9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0.png"/><Relationship Id="rId11" Type="http://schemas.openxmlformats.org/officeDocument/2006/relationships/hyperlink" Target="https://plus.google.com/+Mispps/" TargetMode="External"/><Relationship Id="rId5" Type="http://schemas.openxmlformats.org/officeDocument/2006/relationships/image" Target="../media/image89.png"/><Relationship Id="rId10" Type="http://schemas.openxmlformats.org/officeDocument/2006/relationships/image" Target="../media/image9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496456" y="612844"/>
            <a:ext cx="7199087" cy="5632311"/>
          </a:xfrm>
          <a:prstGeom prst="rect">
            <a:avLst/>
          </a:prstGeom>
        </p:spPr>
        <p:txBody>
          <a:bodyPr wrap="square">
            <a:spAutoFit/>
          </a:bodyPr>
          <a:lstStyle/>
          <a:p>
            <a:pPr algn="ctr"/>
            <a:r>
              <a:rPr lang="es-CO" i="1" dirty="0"/>
              <a:t>La hermosa provincial de Guanacaste es conocida por sus espectaculares playas, y Playa Carrillo no es una excepción</a:t>
            </a:r>
            <a:r>
              <a:rPr lang="es-CO" i="1" dirty="0" smtClean="0"/>
              <a:t>. Localizada </a:t>
            </a:r>
            <a:r>
              <a:rPr lang="es-CO" i="1" dirty="0"/>
              <a:t>en la </a:t>
            </a:r>
            <a:r>
              <a:rPr lang="es-CO" i="1" dirty="0" smtClean="0"/>
              <a:t>península </a:t>
            </a:r>
            <a:r>
              <a:rPr lang="es-CO" i="1" dirty="0"/>
              <a:t>de Nicoya, Playa Carrillo esta repleta de palmeras y arena blanca. La costa por lo general nunca está muy concurrida, lo que la convierte en un lugar perfecto para relajarse y escapar de los días estresantes en el trabajo. Al tiempo que usted se relaja, puede disfrutar de impresionantes paisajes de las exuberantes montañas que se dibujan en la distancia y que hacen las veces de un hermoso marco para la playa. Playa Carrillo es una de las playas más limpias en Costa Rica.</a:t>
            </a:r>
          </a:p>
          <a:p>
            <a:pPr algn="ctr"/>
            <a:r>
              <a:rPr lang="es-CO" i="1" dirty="0" smtClean="0"/>
              <a:t>El </a:t>
            </a:r>
            <a:r>
              <a:rPr lang="es-CO" i="1" dirty="0"/>
              <a:t>buceo y nadar en las playas son una de las más populares formas de recreación en la playa, con un espectacular arrecife de coral justo en el fondo de las aguas. Otros deportes populares para participar en Playa Carrillo son los paseos en kayak, jet </a:t>
            </a:r>
            <a:r>
              <a:rPr lang="es-CO" i="1" dirty="0" err="1"/>
              <a:t>ski</a:t>
            </a:r>
            <a:r>
              <a:rPr lang="es-CO" i="1" dirty="0"/>
              <a:t>, esquí acuático y la pesca deportiva.</a:t>
            </a:r>
          </a:p>
          <a:p>
            <a:pPr algn="ctr"/>
            <a:r>
              <a:rPr lang="es-CO" i="1" dirty="0" smtClean="0"/>
              <a:t>Localizada </a:t>
            </a:r>
            <a:r>
              <a:rPr lang="es-CO" i="1" dirty="0"/>
              <a:t>a </a:t>
            </a:r>
            <a:r>
              <a:rPr lang="es-CO" i="1" dirty="0" smtClean="0"/>
              <a:t>3 km </a:t>
            </a:r>
            <a:r>
              <a:rPr lang="es-CO" i="1" dirty="0"/>
              <a:t>al sur de Playa Sámara, el pueblo de Carrillo se caracteriza por tener una agradable atmósfera de tranquilidad en una pequeña y confortable escala. El ruido y las distracciones en el pueblo son mínimas, lo cual hace de Playa Carrillo la locación perfecta para relajarse de otros bulliciosos días en el país</a:t>
            </a:r>
            <a:r>
              <a:rPr lang="es-CO" i="1" dirty="0" smtClean="0"/>
              <a:t>. Playa </a:t>
            </a:r>
            <a:r>
              <a:rPr lang="es-CO" i="1" dirty="0"/>
              <a:t>Carrillo es el lugar perfecto para pasar </a:t>
            </a:r>
            <a:r>
              <a:rPr lang="es-CO" i="1" dirty="0" smtClean="0"/>
              <a:t>1 o 2 días </a:t>
            </a:r>
            <a:r>
              <a:rPr lang="es-CO" i="1" dirty="0"/>
              <a:t>y experimentar la cultura del tico, relajarse en las playas y disfrutar de </a:t>
            </a:r>
            <a:r>
              <a:rPr lang="es-CO" i="1" dirty="0" smtClean="0"/>
              <a:t>los </a:t>
            </a:r>
            <a:r>
              <a:rPr lang="es-CO" i="1" dirty="0"/>
              <a:t>más espectaculares atardeceres y paisajes en Costa Rica.</a:t>
            </a:r>
          </a:p>
        </p:txBody>
      </p:sp>
      <p:sp>
        <p:nvSpPr>
          <p:cNvPr id="4" name="CuadroTexto 3"/>
          <p:cNvSpPr txBox="1"/>
          <p:nvPr/>
        </p:nvSpPr>
        <p:spPr>
          <a:xfrm rot="20773953">
            <a:off x="9791310" y="5560629"/>
            <a:ext cx="1669143" cy="830997"/>
          </a:xfrm>
          <a:prstGeom prst="rect">
            <a:avLst/>
          </a:prstGeom>
          <a:noFill/>
        </p:spPr>
        <p:txBody>
          <a:bodyPr wrap="square" rtlCol="0">
            <a:spAutoFit/>
          </a:bodyPr>
          <a:lstStyle/>
          <a:p>
            <a:pPr algn="ctr"/>
            <a:r>
              <a:rPr lang="es-CO" sz="1200" i="1" dirty="0" err="1" smtClean="0"/>
              <a:t>Reó</a:t>
            </a:r>
            <a:r>
              <a:rPr lang="es-CO" sz="1200" i="1" dirty="0" smtClean="0"/>
              <a:t>: Jeremías</a:t>
            </a:r>
          </a:p>
          <a:p>
            <a:pPr algn="ctr"/>
            <a:r>
              <a:rPr lang="es-CO" sz="1200" i="1" dirty="0" smtClean="0"/>
              <a:t>Para: mis </a:t>
            </a:r>
            <a:r>
              <a:rPr lang="es-CO" sz="1200" i="1" dirty="0" err="1" smtClean="0"/>
              <a:t>pps</a:t>
            </a:r>
            <a:r>
              <a:rPr lang="es-CO" sz="1200" i="1" dirty="0" smtClean="0"/>
              <a:t> </a:t>
            </a:r>
          </a:p>
          <a:p>
            <a:pPr algn="ctr"/>
            <a:r>
              <a:rPr lang="es-CO" sz="1200" i="1" dirty="0" smtClean="0"/>
              <a:t>Música: Nano Cabrera-Isla para dos</a:t>
            </a:r>
            <a:endParaRPr lang="es-CO" sz="1200" i="1" dirty="0"/>
          </a:p>
        </p:txBody>
      </p:sp>
      <p:pic>
        <p:nvPicPr>
          <p:cNvPr id="5" name="NANO_CABRERA_-_ISLA_PARA_DOS_[con_letra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399453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6136" y="0"/>
            <a:ext cx="12298136" cy="6858000"/>
          </a:xfrm>
          <a:prstGeom prst="rect">
            <a:avLst/>
          </a:prstGeom>
        </p:spPr>
      </p:pic>
    </p:spTree>
    <p:extLst>
      <p:ext uri="{BB962C8B-B14F-4D97-AF65-F5344CB8AC3E}">
        <p14:creationId xmlns:p14="http://schemas.microsoft.com/office/powerpoint/2010/main" xmlns="" val="20961001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68454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25970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8660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3063943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1984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4607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51963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90847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8969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7549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3104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4477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6365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4356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8602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02850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4" y="0"/>
            <a:ext cx="12308114" cy="6858000"/>
          </a:xfrm>
          <a:prstGeom prst="rect">
            <a:avLst/>
          </a:prstGeom>
        </p:spPr>
      </p:pic>
    </p:spTree>
    <p:extLst>
      <p:ext uri="{BB962C8B-B14F-4D97-AF65-F5344CB8AC3E}">
        <p14:creationId xmlns:p14="http://schemas.microsoft.com/office/powerpoint/2010/main" xmlns="" val="26761683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5717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83869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40068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9779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68690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3558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31441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7637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92790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57473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0931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749143"/>
          </a:xfrm>
          <a:prstGeom prst="rect">
            <a:avLst/>
          </a:prstGeom>
        </p:spPr>
      </p:pic>
    </p:spTree>
    <p:extLst>
      <p:ext uri="{BB962C8B-B14F-4D97-AF65-F5344CB8AC3E}">
        <p14:creationId xmlns:p14="http://schemas.microsoft.com/office/powerpoint/2010/main" xmlns="" val="19298932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8811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23241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9382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76194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60127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89796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35452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00828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40677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18131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1011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12477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25762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67477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34983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61574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4821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35285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96376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118568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34564986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27854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16144013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31411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940603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03596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13757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175066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749886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063037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0629" y="0"/>
            <a:ext cx="12322629" cy="6858000"/>
          </a:xfrm>
          <a:prstGeom prst="rect">
            <a:avLst/>
          </a:prstGeom>
        </p:spPr>
      </p:pic>
    </p:spTree>
    <p:extLst>
      <p:ext uri="{BB962C8B-B14F-4D97-AF65-F5344CB8AC3E}">
        <p14:creationId xmlns:p14="http://schemas.microsoft.com/office/powerpoint/2010/main" xmlns="" val="82722670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496836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374038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600170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285011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976387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74192599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513676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396904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6763928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497679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399241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109092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0781029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404914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686742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690783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705944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14786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639948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8483073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952309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137260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087434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493776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304</TotalTime>
  <Words>298</Words>
  <Application>Microsoft Office PowerPoint</Application>
  <PresentationFormat>Personalizado</PresentationFormat>
  <Paragraphs>8</Paragraphs>
  <Slides>87</Slides>
  <Notes>0</Notes>
  <HiddenSlides>0</HiddenSlides>
  <MMClips>1</MMClips>
  <ScaleCrop>false</ScaleCrop>
  <HeadingPairs>
    <vt:vector size="4" baseType="variant">
      <vt:variant>
        <vt:lpstr>Tema</vt:lpstr>
      </vt:variant>
      <vt:variant>
        <vt:i4>2</vt:i4>
      </vt:variant>
      <vt:variant>
        <vt:lpstr>Títulos de diapositiva</vt:lpstr>
      </vt:variant>
      <vt:variant>
        <vt:i4>87</vt:i4>
      </vt:variant>
    </vt:vector>
  </HeadingPairs>
  <TitlesOfParts>
    <vt:vector size="8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14</cp:revision>
  <dcterms:created xsi:type="dcterms:W3CDTF">2017-05-25T17:09:04Z</dcterms:created>
  <dcterms:modified xsi:type="dcterms:W3CDTF">2017-06-03T17:18:54Z</dcterms:modified>
</cp:coreProperties>
</file>