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83"/>
  </p:notesMasterIdLst>
  <p:sldIdLst>
    <p:sldId id="256" r:id="rId4"/>
    <p:sldId id="257" r:id="rId5"/>
    <p:sldId id="258" r:id="rId6"/>
    <p:sldId id="259" r:id="rId7"/>
    <p:sldId id="260" r:id="rId8"/>
    <p:sldId id="261" r:id="rId9"/>
    <p:sldId id="263" r:id="rId10"/>
    <p:sldId id="264" r:id="rId11"/>
    <p:sldId id="262" r:id="rId12"/>
    <p:sldId id="268" r:id="rId13"/>
    <p:sldId id="265" r:id="rId14"/>
    <p:sldId id="266" r:id="rId15"/>
    <p:sldId id="267"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27" r:id="rId66"/>
    <p:sldId id="322" r:id="rId67"/>
    <p:sldId id="323" r:id="rId68"/>
    <p:sldId id="328" r:id="rId69"/>
    <p:sldId id="329" r:id="rId70"/>
    <p:sldId id="330" r:id="rId71"/>
    <p:sldId id="331" r:id="rId72"/>
    <p:sldId id="332" r:id="rId73"/>
    <p:sldId id="318" r:id="rId74"/>
    <p:sldId id="319" r:id="rId75"/>
    <p:sldId id="320" r:id="rId76"/>
    <p:sldId id="321" r:id="rId77"/>
    <p:sldId id="324" r:id="rId78"/>
    <p:sldId id="325" r:id="rId79"/>
    <p:sldId id="326" r:id="rId80"/>
    <p:sldId id="333" r:id="rId81"/>
    <p:sldId id="334" r:id="rId8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5415C0A-FEA3-4DA3-A38E-D8950EF7678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1184BAF-E0E2-421D-A638-19F5B1C7AB6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3A0D0D1-51BE-49E6-A668-B330A5A2C3B9}" type="datetime1">
              <a:rPr lang="es-ES"/>
              <a:pPr lvl="0"/>
              <a:t>05/02/2021</a:t>
            </a:fld>
            <a:endParaRPr lang="es-ES"/>
          </a:p>
        </p:txBody>
      </p:sp>
      <p:sp>
        <p:nvSpPr>
          <p:cNvPr id="4" name="Marcador de imagen de diapositiva 3">
            <a:extLst>
              <a:ext uri="{FF2B5EF4-FFF2-40B4-BE49-F238E27FC236}">
                <a16:creationId xmlns:a16="http://schemas.microsoft.com/office/drawing/2014/main" id="{B8B92212-377C-4E7F-8D8B-D900BEEB88F5}"/>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7A056D9F-1A04-4D18-B196-BD3CF3B1CB7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14F7CB18-6B8E-42C6-97B5-2478C72ED28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BAD81108-ED2B-4863-863F-185EE64F402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4BD550B-2819-4954-A08C-E2B0E12473F1}" type="slidenum">
              <a:t>‹Nº›</a:t>
            </a:fld>
            <a:endParaRPr lang="es-ES"/>
          </a:p>
        </p:txBody>
      </p:sp>
    </p:spTree>
    <p:extLst>
      <p:ext uri="{BB962C8B-B14F-4D97-AF65-F5344CB8AC3E}">
        <p14:creationId xmlns:p14="http://schemas.microsoft.com/office/powerpoint/2010/main" val="116557130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6F72AE9B-004C-4865-874A-4536599650B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D6687174-323D-4E69-9A35-0AA45574BB7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E4B1777-FE64-47E3-A467-068D44D941B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116148C-2000-4418-B719-D92C82C34DC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8BA147EB-7725-48E8-924C-1C81CEAC8C4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3C1361D7-DFD1-4E2C-A0B3-9C75CBD670E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C7DD828-712C-48C9-AE21-E9DFA2D8E3F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7C59BD6-E509-4171-9DB6-5459A711120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71DC976-90B0-4241-BB64-D1A3EBB65044}"/>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38D3D24-5717-4647-94D5-BCBB9E8D0F97}"/>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62B5510-4DF8-4635-AC9A-F4334C966334}"/>
              </a:ext>
            </a:extLst>
          </p:cNvPr>
          <p:cNvSpPr txBox="1">
            <a:spLocks noGrp="1"/>
          </p:cNvSpPr>
          <p:nvPr>
            <p:ph type="dt" sz="half" idx="7"/>
          </p:nvPr>
        </p:nvSpPr>
        <p:spPr/>
        <p:txBody>
          <a:bodyPr/>
          <a:lstStyle>
            <a:lvl1pPr>
              <a:defRPr/>
            </a:lvl1pPr>
          </a:lstStyle>
          <a:p>
            <a:pPr lvl="0"/>
            <a:fld id="{7450F354-1A01-4C45-8BDC-E2780D712C40}" type="datetime1">
              <a:rPr lang="es-ES"/>
              <a:pPr lvl="0"/>
              <a:t>05/02/2021</a:t>
            </a:fld>
            <a:endParaRPr lang="es-ES"/>
          </a:p>
        </p:txBody>
      </p:sp>
      <p:sp>
        <p:nvSpPr>
          <p:cNvPr id="5" name="Marcador de pie de página 4">
            <a:extLst>
              <a:ext uri="{FF2B5EF4-FFF2-40B4-BE49-F238E27FC236}">
                <a16:creationId xmlns:a16="http://schemas.microsoft.com/office/drawing/2014/main" id="{CF08DC5C-D179-4C80-9C5E-3D0D0EB12D1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151879B-F505-40A7-AE79-0ECBC1C7EE2B}"/>
              </a:ext>
            </a:extLst>
          </p:cNvPr>
          <p:cNvSpPr txBox="1">
            <a:spLocks noGrp="1"/>
          </p:cNvSpPr>
          <p:nvPr>
            <p:ph type="sldNum" sz="quarter" idx="8"/>
          </p:nvPr>
        </p:nvSpPr>
        <p:spPr/>
        <p:txBody>
          <a:bodyPr/>
          <a:lstStyle>
            <a:lvl1pPr>
              <a:defRPr/>
            </a:lvl1pPr>
          </a:lstStyle>
          <a:p>
            <a:pPr lvl="0"/>
            <a:fld id="{71CB1D70-8734-4B97-A09E-F0D49F3F7E6C}" type="slidenum">
              <a:t>‹Nº›</a:t>
            </a:fld>
            <a:endParaRPr lang="es-ES"/>
          </a:p>
        </p:txBody>
      </p:sp>
    </p:spTree>
    <p:extLst>
      <p:ext uri="{BB962C8B-B14F-4D97-AF65-F5344CB8AC3E}">
        <p14:creationId xmlns:p14="http://schemas.microsoft.com/office/powerpoint/2010/main" val="214078948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A02265-CF69-4905-94FF-F5A4EC89631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1A84A17-73D8-4BBA-A369-EB0C072BB22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BC7700F-FA0A-4014-99D3-9AB6C1BEF40E}"/>
              </a:ext>
            </a:extLst>
          </p:cNvPr>
          <p:cNvSpPr txBox="1">
            <a:spLocks noGrp="1"/>
          </p:cNvSpPr>
          <p:nvPr>
            <p:ph type="dt" sz="half" idx="7"/>
          </p:nvPr>
        </p:nvSpPr>
        <p:spPr/>
        <p:txBody>
          <a:bodyPr/>
          <a:lstStyle>
            <a:lvl1pPr>
              <a:defRPr/>
            </a:lvl1pPr>
          </a:lstStyle>
          <a:p>
            <a:pPr lvl="0"/>
            <a:fld id="{EEA1EFA5-7374-43A3-A9C8-65E4D8E89EC8}" type="datetime1">
              <a:rPr lang="es-ES"/>
              <a:pPr lvl="0"/>
              <a:t>05/02/2021</a:t>
            </a:fld>
            <a:endParaRPr lang="es-ES"/>
          </a:p>
        </p:txBody>
      </p:sp>
      <p:sp>
        <p:nvSpPr>
          <p:cNvPr id="5" name="Marcador de pie de página 4">
            <a:extLst>
              <a:ext uri="{FF2B5EF4-FFF2-40B4-BE49-F238E27FC236}">
                <a16:creationId xmlns:a16="http://schemas.microsoft.com/office/drawing/2014/main" id="{8ADE5621-38FE-44E6-B4BA-E9093916F39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4B3F218-38FA-4303-BFAF-DBC0390E1023}"/>
              </a:ext>
            </a:extLst>
          </p:cNvPr>
          <p:cNvSpPr txBox="1">
            <a:spLocks noGrp="1"/>
          </p:cNvSpPr>
          <p:nvPr>
            <p:ph type="sldNum" sz="quarter" idx="8"/>
          </p:nvPr>
        </p:nvSpPr>
        <p:spPr/>
        <p:txBody>
          <a:bodyPr/>
          <a:lstStyle>
            <a:lvl1pPr>
              <a:defRPr/>
            </a:lvl1pPr>
          </a:lstStyle>
          <a:p>
            <a:pPr lvl="0"/>
            <a:fld id="{5D16DB62-08D6-4815-81CF-0AF745B40219}" type="slidenum">
              <a:t>‹Nº›</a:t>
            </a:fld>
            <a:endParaRPr lang="es-ES"/>
          </a:p>
        </p:txBody>
      </p:sp>
    </p:spTree>
    <p:extLst>
      <p:ext uri="{BB962C8B-B14F-4D97-AF65-F5344CB8AC3E}">
        <p14:creationId xmlns:p14="http://schemas.microsoft.com/office/powerpoint/2010/main" val="13316438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EDAE252-C5C7-4A63-AABA-E09FFC6FCC5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2B18F4D-2FF7-4C10-AF54-A9269D54B02F}"/>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B8ED6E20-23D2-4087-B780-7DD9B5837144}"/>
              </a:ext>
            </a:extLst>
          </p:cNvPr>
          <p:cNvSpPr txBox="1">
            <a:spLocks noGrp="1"/>
          </p:cNvSpPr>
          <p:nvPr>
            <p:ph type="dt" sz="half" idx="7"/>
          </p:nvPr>
        </p:nvSpPr>
        <p:spPr/>
        <p:txBody>
          <a:bodyPr/>
          <a:lstStyle>
            <a:lvl1pPr>
              <a:defRPr/>
            </a:lvl1pPr>
          </a:lstStyle>
          <a:p>
            <a:pPr lvl="0"/>
            <a:fld id="{F964F12B-BFF2-4A63-9F33-098ED8D5ABDC}" type="datetime1">
              <a:rPr lang="es-ES"/>
              <a:pPr lvl="0"/>
              <a:t>05/02/2021</a:t>
            </a:fld>
            <a:endParaRPr lang="es-ES"/>
          </a:p>
        </p:txBody>
      </p:sp>
      <p:sp>
        <p:nvSpPr>
          <p:cNvPr id="5" name="Marcador de pie de página 4">
            <a:extLst>
              <a:ext uri="{FF2B5EF4-FFF2-40B4-BE49-F238E27FC236}">
                <a16:creationId xmlns:a16="http://schemas.microsoft.com/office/drawing/2014/main" id="{9AA4CEC7-AFCB-4A0C-AE4C-8548504E57F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A80A65F-4C7C-4FE7-A9F2-414E0D099970}"/>
              </a:ext>
            </a:extLst>
          </p:cNvPr>
          <p:cNvSpPr txBox="1">
            <a:spLocks noGrp="1"/>
          </p:cNvSpPr>
          <p:nvPr>
            <p:ph type="sldNum" sz="quarter" idx="8"/>
          </p:nvPr>
        </p:nvSpPr>
        <p:spPr/>
        <p:txBody>
          <a:bodyPr/>
          <a:lstStyle>
            <a:lvl1pPr>
              <a:defRPr/>
            </a:lvl1pPr>
          </a:lstStyle>
          <a:p>
            <a:pPr lvl="0"/>
            <a:fld id="{3533C72B-1889-4A00-B73D-295F183E3E20}" type="slidenum">
              <a:t>‹Nº›</a:t>
            </a:fld>
            <a:endParaRPr lang="es-ES"/>
          </a:p>
        </p:txBody>
      </p:sp>
    </p:spTree>
    <p:extLst>
      <p:ext uri="{BB962C8B-B14F-4D97-AF65-F5344CB8AC3E}">
        <p14:creationId xmlns:p14="http://schemas.microsoft.com/office/powerpoint/2010/main" val="16793182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D6BBF55-EB26-4101-82C1-F6BA576BC60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15D45F4-1E3A-463A-8219-43E5381F8FF9}"/>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CDF8F001-6E38-4FAF-B319-BDEB14CD4C1D}"/>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ADC6EF6-0D80-409F-B509-7ED885A34C5A}"/>
              </a:ext>
            </a:extLst>
          </p:cNvPr>
          <p:cNvSpPr txBox="1">
            <a:spLocks noGrp="1"/>
          </p:cNvSpPr>
          <p:nvPr>
            <p:ph type="dt" sz="half" idx="7"/>
          </p:nvPr>
        </p:nvSpPr>
        <p:spPr/>
        <p:txBody>
          <a:bodyPr/>
          <a:lstStyle>
            <a:lvl1pPr>
              <a:defRPr/>
            </a:lvl1pPr>
          </a:lstStyle>
          <a:p>
            <a:pPr lvl="0"/>
            <a:fld id="{8CB12D00-089B-4500-81D3-CE3C27D03394}" type="datetime1">
              <a:rPr lang="es-ES"/>
              <a:pPr lvl="0"/>
              <a:t>05/02/2021</a:t>
            </a:fld>
            <a:endParaRPr lang="es-ES"/>
          </a:p>
        </p:txBody>
      </p:sp>
      <p:sp>
        <p:nvSpPr>
          <p:cNvPr id="6" name="Marcador de pie de página 5">
            <a:extLst>
              <a:ext uri="{FF2B5EF4-FFF2-40B4-BE49-F238E27FC236}">
                <a16:creationId xmlns:a16="http://schemas.microsoft.com/office/drawing/2014/main" id="{A19BF378-B5AD-4C0D-A666-DE03D349049F}"/>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8707823-6DDD-4AC7-9B3E-476E9F9FBCE3}"/>
              </a:ext>
            </a:extLst>
          </p:cNvPr>
          <p:cNvSpPr txBox="1">
            <a:spLocks noGrp="1"/>
          </p:cNvSpPr>
          <p:nvPr>
            <p:ph type="sldNum" sz="quarter" idx="8"/>
          </p:nvPr>
        </p:nvSpPr>
        <p:spPr/>
        <p:txBody>
          <a:bodyPr/>
          <a:lstStyle>
            <a:lvl1pPr>
              <a:defRPr/>
            </a:lvl1pPr>
          </a:lstStyle>
          <a:p>
            <a:pPr lvl="0"/>
            <a:fld id="{4A3A0A70-412D-4243-BFFB-19F82D6AD665}" type="slidenum">
              <a:t>‹Nº›</a:t>
            </a:fld>
            <a:endParaRPr lang="es-ES"/>
          </a:p>
        </p:txBody>
      </p:sp>
    </p:spTree>
    <p:extLst>
      <p:ext uri="{BB962C8B-B14F-4D97-AF65-F5344CB8AC3E}">
        <p14:creationId xmlns:p14="http://schemas.microsoft.com/office/powerpoint/2010/main" val="3231538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2780B1-8C54-4B03-BDC7-3F9A1A2831B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110991E-B156-46C5-A463-6212C0CED625}"/>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D6FBF4A-5E64-4229-B76D-CC9FFBDB191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1A4D52F4-1B8A-4509-8721-0B62E3AF7614}"/>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29C0424-F601-4BC5-BA39-5418F0EB6B5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42107E4-6412-4837-ADC6-34A0B8043EB6}"/>
              </a:ext>
            </a:extLst>
          </p:cNvPr>
          <p:cNvSpPr txBox="1">
            <a:spLocks noGrp="1"/>
          </p:cNvSpPr>
          <p:nvPr>
            <p:ph type="dt" sz="half" idx="7"/>
          </p:nvPr>
        </p:nvSpPr>
        <p:spPr/>
        <p:txBody>
          <a:bodyPr/>
          <a:lstStyle>
            <a:lvl1pPr>
              <a:defRPr/>
            </a:lvl1pPr>
          </a:lstStyle>
          <a:p>
            <a:pPr lvl="0"/>
            <a:fld id="{F1D8824C-5F2B-4A28-A109-AC59416D1EBB}" type="datetime1">
              <a:rPr lang="es-ES"/>
              <a:pPr lvl="0"/>
              <a:t>05/02/2021</a:t>
            </a:fld>
            <a:endParaRPr lang="es-ES"/>
          </a:p>
        </p:txBody>
      </p:sp>
      <p:sp>
        <p:nvSpPr>
          <p:cNvPr id="8" name="Marcador de pie de página 7">
            <a:extLst>
              <a:ext uri="{FF2B5EF4-FFF2-40B4-BE49-F238E27FC236}">
                <a16:creationId xmlns:a16="http://schemas.microsoft.com/office/drawing/2014/main" id="{745A49B5-B250-42ED-B61F-AE358D4772F3}"/>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0557FA0-8EDB-45DE-B08A-29BBABF4A298}"/>
              </a:ext>
            </a:extLst>
          </p:cNvPr>
          <p:cNvSpPr txBox="1">
            <a:spLocks noGrp="1"/>
          </p:cNvSpPr>
          <p:nvPr>
            <p:ph type="sldNum" sz="quarter" idx="8"/>
          </p:nvPr>
        </p:nvSpPr>
        <p:spPr/>
        <p:txBody>
          <a:bodyPr/>
          <a:lstStyle>
            <a:lvl1pPr>
              <a:defRPr/>
            </a:lvl1pPr>
          </a:lstStyle>
          <a:p>
            <a:pPr lvl="0"/>
            <a:fld id="{AA55CFB1-8833-43C9-8F7B-F4A9272EA3AA}" type="slidenum">
              <a:t>‹Nº›</a:t>
            </a:fld>
            <a:endParaRPr lang="es-ES"/>
          </a:p>
        </p:txBody>
      </p:sp>
    </p:spTree>
    <p:extLst>
      <p:ext uri="{BB962C8B-B14F-4D97-AF65-F5344CB8AC3E}">
        <p14:creationId xmlns:p14="http://schemas.microsoft.com/office/powerpoint/2010/main" val="2432984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FDEE68-3547-435E-A6BD-2C273BB00F0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52D1042-F15F-49DC-BD26-ED7BBFC3D503}"/>
              </a:ext>
            </a:extLst>
          </p:cNvPr>
          <p:cNvSpPr txBox="1">
            <a:spLocks noGrp="1"/>
          </p:cNvSpPr>
          <p:nvPr>
            <p:ph type="dt" sz="half" idx="7"/>
          </p:nvPr>
        </p:nvSpPr>
        <p:spPr/>
        <p:txBody>
          <a:bodyPr/>
          <a:lstStyle>
            <a:lvl1pPr>
              <a:defRPr/>
            </a:lvl1pPr>
          </a:lstStyle>
          <a:p>
            <a:pPr lvl="0"/>
            <a:fld id="{8BC2D02D-90F3-441D-AAF2-4C08513703AF}" type="datetime1">
              <a:rPr lang="es-ES"/>
              <a:pPr lvl="0"/>
              <a:t>05/02/2021</a:t>
            </a:fld>
            <a:endParaRPr lang="es-ES"/>
          </a:p>
        </p:txBody>
      </p:sp>
      <p:sp>
        <p:nvSpPr>
          <p:cNvPr id="4" name="Marcador de pie de página 3">
            <a:extLst>
              <a:ext uri="{FF2B5EF4-FFF2-40B4-BE49-F238E27FC236}">
                <a16:creationId xmlns:a16="http://schemas.microsoft.com/office/drawing/2014/main" id="{2FA93830-E9C7-43F6-A3DA-9B9A56620B9C}"/>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80109E0-D116-4DB3-AAFF-53521FD7C497}"/>
              </a:ext>
            </a:extLst>
          </p:cNvPr>
          <p:cNvSpPr txBox="1">
            <a:spLocks noGrp="1"/>
          </p:cNvSpPr>
          <p:nvPr>
            <p:ph type="sldNum" sz="quarter" idx="8"/>
          </p:nvPr>
        </p:nvSpPr>
        <p:spPr/>
        <p:txBody>
          <a:bodyPr/>
          <a:lstStyle>
            <a:lvl1pPr>
              <a:defRPr/>
            </a:lvl1pPr>
          </a:lstStyle>
          <a:p>
            <a:pPr lvl="0"/>
            <a:fld id="{B4BBD4D2-9143-4540-A86F-3B165DF85B9A}" type="slidenum">
              <a:t>‹Nº›</a:t>
            </a:fld>
            <a:endParaRPr lang="es-ES"/>
          </a:p>
        </p:txBody>
      </p:sp>
    </p:spTree>
    <p:extLst>
      <p:ext uri="{BB962C8B-B14F-4D97-AF65-F5344CB8AC3E}">
        <p14:creationId xmlns:p14="http://schemas.microsoft.com/office/powerpoint/2010/main" val="2940975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454FD31-DB32-436E-A982-2B4456A5C87F}"/>
              </a:ext>
            </a:extLst>
          </p:cNvPr>
          <p:cNvSpPr txBox="1">
            <a:spLocks noGrp="1"/>
          </p:cNvSpPr>
          <p:nvPr>
            <p:ph type="dt" sz="half" idx="7"/>
          </p:nvPr>
        </p:nvSpPr>
        <p:spPr/>
        <p:txBody>
          <a:bodyPr/>
          <a:lstStyle>
            <a:lvl1pPr>
              <a:defRPr/>
            </a:lvl1pPr>
          </a:lstStyle>
          <a:p>
            <a:pPr lvl="0"/>
            <a:fld id="{00DA953F-2DD4-42DC-B8F4-6CAD0C86B4CB}" type="datetime1">
              <a:rPr lang="es-ES"/>
              <a:pPr lvl="0"/>
              <a:t>05/02/2021</a:t>
            </a:fld>
            <a:endParaRPr lang="es-ES"/>
          </a:p>
        </p:txBody>
      </p:sp>
      <p:sp>
        <p:nvSpPr>
          <p:cNvPr id="3" name="Marcador de pie de página 2">
            <a:extLst>
              <a:ext uri="{FF2B5EF4-FFF2-40B4-BE49-F238E27FC236}">
                <a16:creationId xmlns:a16="http://schemas.microsoft.com/office/drawing/2014/main" id="{A3959D7A-79A6-4EDF-B6AC-6174F06BC83E}"/>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BACE3A3-C3C3-4C41-97E7-77391E6AF7A9}"/>
              </a:ext>
            </a:extLst>
          </p:cNvPr>
          <p:cNvSpPr txBox="1">
            <a:spLocks noGrp="1"/>
          </p:cNvSpPr>
          <p:nvPr>
            <p:ph type="sldNum" sz="quarter" idx="8"/>
          </p:nvPr>
        </p:nvSpPr>
        <p:spPr/>
        <p:txBody>
          <a:bodyPr/>
          <a:lstStyle>
            <a:lvl1pPr>
              <a:defRPr/>
            </a:lvl1pPr>
          </a:lstStyle>
          <a:p>
            <a:pPr lvl="0"/>
            <a:fld id="{BBB0698F-1210-4404-A486-AA9C24557C10}" type="slidenum">
              <a:t>‹Nº›</a:t>
            </a:fld>
            <a:endParaRPr lang="es-ES"/>
          </a:p>
        </p:txBody>
      </p:sp>
    </p:spTree>
    <p:extLst>
      <p:ext uri="{BB962C8B-B14F-4D97-AF65-F5344CB8AC3E}">
        <p14:creationId xmlns:p14="http://schemas.microsoft.com/office/powerpoint/2010/main" val="82346850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073F8F-BCE2-41C6-9BD4-7AA0CBF6B994}"/>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ACA7935-7645-41B3-9B12-5AD27A9C8C2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15404122-1E39-4BB5-9E8F-5323F2AFFE8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ACECC81-E164-4BA2-8D99-39DA839E8BD5}"/>
              </a:ext>
            </a:extLst>
          </p:cNvPr>
          <p:cNvSpPr txBox="1">
            <a:spLocks noGrp="1"/>
          </p:cNvSpPr>
          <p:nvPr>
            <p:ph type="dt" sz="half" idx="7"/>
          </p:nvPr>
        </p:nvSpPr>
        <p:spPr/>
        <p:txBody>
          <a:bodyPr/>
          <a:lstStyle>
            <a:lvl1pPr>
              <a:defRPr/>
            </a:lvl1pPr>
          </a:lstStyle>
          <a:p>
            <a:pPr lvl="0"/>
            <a:fld id="{10AC068F-1EE6-43A5-B01C-8415C1993748}" type="datetime1">
              <a:rPr lang="es-ES"/>
              <a:pPr lvl="0"/>
              <a:t>05/02/2021</a:t>
            </a:fld>
            <a:endParaRPr lang="es-ES"/>
          </a:p>
        </p:txBody>
      </p:sp>
      <p:sp>
        <p:nvSpPr>
          <p:cNvPr id="6" name="Marcador de pie de página 5">
            <a:extLst>
              <a:ext uri="{FF2B5EF4-FFF2-40B4-BE49-F238E27FC236}">
                <a16:creationId xmlns:a16="http://schemas.microsoft.com/office/drawing/2014/main" id="{9E133175-2BC8-47A7-8F3B-6F1A15687BA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0A99EBD-E194-4ADA-8040-85F19ED83311}"/>
              </a:ext>
            </a:extLst>
          </p:cNvPr>
          <p:cNvSpPr txBox="1">
            <a:spLocks noGrp="1"/>
          </p:cNvSpPr>
          <p:nvPr>
            <p:ph type="sldNum" sz="quarter" idx="8"/>
          </p:nvPr>
        </p:nvSpPr>
        <p:spPr/>
        <p:txBody>
          <a:bodyPr/>
          <a:lstStyle>
            <a:lvl1pPr>
              <a:defRPr/>
            </a:lvl1pPr>
          </a:lstStyle>
          <a:p>
            <a:pPr lvl="0"/>
            <a:fld id="{D5B944B6-2934-425C-B38F-0E8D3E4FEDF7}" type="slidenum">
              <a:t>‹Nº›</a:t>
            </a:fld>
            <a:endParaRPr lang="es-ES"/>
          </a:p>
        </p:txBody>
      </p:sp>
    </p:spTree>
    <p:extLst>
      <p:ext uri="{BB962C8B-B14F-4D97-AF65-F5344CB8AC3E}">
        <p14:creationId xmlns:p14="http://schemas.microsoft.com/office/powerpoint/2010/main" val="37185934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E4DAD8-A4ED-4ACA-AAEB-74F61DE727F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913C991-DE3E-44C3-83D4-058F964E94E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7E7B201-6152-489B-B300-ADD4EADD0DA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2CF3CAE-852A-447F-96AC-54A459B75E4D}"/>
              </a:ext>
            </a:extLst>
          </p:cNvPr>
          <p:cNvSpPr txBox="1">
            <a:spLocks noGrp="1"/>
          </p:cNvSpPr>
          <p:nvPr>
            <p:ph type="dt" sz="half" idx="7"/>
          </p:nvPr>
        </p:nvSpPr>
        <p:spPr/>
        <p:txBody>
          <a:bodyPr/>
          <a:lstStyle>
            <a:lvl1pPr>
              <a:defRPr/>
            </a:lvl1pPr>
          </a:lstStyle>
          <a:p>
            <a:pPr lvl="0"/>
            <a:fld id="{A3514717-597A-4B7A-BA61-29C9B462779A}" type="datetime1">
              <a:rPr lang="es-ES"/>
              <a:pPr lvl="0"/>
              <a:t>05/02/2021</a:t>
            </a:fld>
            <a:endParaRPr lang="es-ES"/>
          </a:p>
        </p:txBody>
      </p:sp>
      <p:sp>
        <p:nvSpPr>
          <p:cNvPr id="6" name="Marcador de pie de página 5">
            <a:extLst>
              <a:ext uri="{FF2B5EF4-FFF2-40B4-BE49-F238E27FC236}">
                <a16:creationId xmlns:a16="http://schemas.microsoft.com/office/drawing/2014/main" id="{6C571B91-A58A-4CF6-BA2F-0045F107113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4B27F57-A84D-4956-A5F0-0590B2DDCA8B}"/>
              </a:ext>
            </a:extLst>
          </p:cNvPr>
          <p:cNvSpPr txBox="1">
            <a:spLocks noGrp="1"/>
          </p:cNvSpPr>
          <p:nvPr>
            <p:ph type="sldNum" sz="quarter" idx="8"/>
          </p:nvPr>
        </p:nvSpPr>
        <p:spPr/>
        <p:txBody>
          <a:bodyPr/>
          <a:lstStyle>
            <a:lvl1pPr>
              <a:defRPr/>
            </a:lvl1pPr>
          </a:lstStyle>
          <a:p>
            <a:pPr lvl="0"/>
            <a:fld id="{E6DCC314-686A-4590-9A50-65FCDBB245AC}" type="slidenum">
              <a:t>‹Nº›</a:t>
            </a:fld>
            <a:endParaRPr lang="es-ES"/>
          </a:p>
        </p:txBody>
      </p:sp>
    </p:spTree>
    <p:extLst>
      <p:ext uri="{BB962C8B-B14F-4D97-AF65-F5344CB8AC3E}">
        <p14:creationId xmlns:p14="http://schemas.microsoft.com/office/powerpoint/2010/main" val="2322251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33675A-E5DB-41AB-94AD-0AA6F4E6F8D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9803FEE-8CC7-41C0-B335-30AB453AAAC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F28618A-2952-4E5E-8FD7-69ECB3EB4EEE}"/>
              </a:ext>
            </a:extLst>
          </p:cNvPr>
          <p:cNvSpPr txBox="1">
            <a:spLocks noGrp="1"/>
          </p:cNvSpPr>
          <p:nvPr>
            <p:ph type="dt" sz="half" idx="7"/>
          </p:nvPr>
        </p:nvSpPr>
        <p:spPr/>
        <p:txBody>
          <a:bodyPr/>
          <a:lstStyle>
            <a:lvl1pPr>
              <a:defRPr/>
            </a:lvl1pPr>
          </a:lstStyle>
          <a:p>
            <a:pPr lvl="0"/>
            <a:fld id="{0B065E67-82E2-42EF-8717-8BACF961112F}" type="datetime1">
              <a:rPr lang="es-ES"/>
              <a:pPr lvl="0"/>
              <a:t>05/02/2021</a:t>
            </a:fld>
            <a:endParaRPr lang="es-ES"/>
          </a:p>
        </p:txBody>
      </p:sp>
      <p:sp>
        <p:nvSpPr>
          <p:cNvPr id="5" name="Marcador de pie de página 4">
            <a:extLst>
              <a:ext uri="{FF2B5EF4-FFF2-40B4-BE49-F238E27FC236}">
                <a16:creationId xmlns:a16="http://schemas.microsoft.com/office/drawing/2014/main" id="{03EA5004-5C7C-49B6-AA4C-C723BCE6B9F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9557A58-EEBC-4E59-8D41-DF8E3CB1FF87}"/>
              </a:ext>
            </a:extLst>
          </p:cNvPr>
          <p:cNvSpPr txBox="1">
            <a:spLocks noGrp="1"/>
          </p:cNvSpPr>
          <p:nvPr>
            <p:ph type="sldNum" sz="quarter" idx="8"/>
          </p:nvPr>
        </p:nvSpPr>
        <p:spPr/>
        <p:txBody>
          <a:bodyPr/>
          <a:lstStyle>
            <a:lvl1pPr>
              <a:defRPr/>
            </a:lvl1pPr>
          </a:lstStyle>
          <a:p>
            <a:pPr lvl="0"/>
            <a:fld id="{EF395FC2-BEBC-4F7B-B725-119B032B10AA}" type="slidenum">
              <a:t>‹Nº›</a:t>
            </a:fld>
            <a:endParaRPr lang="es-ES"/>
          </a:p>
        </p:txBody>
      </p:sp>
    </p:spTree>
    <p:extLst>
      <p:ext uri="{BB962C8B-B14F-4D97-AF65-F5344CB8AC3E}">
        <p14:creationId xmlns:p14="http://schemas.microsoft.com/office/powerpoint/2010/main" val="694696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7CE69FC-EB68-47A4-9C80-58F4520A8F0E}"/>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730C176-4926-4504-A099-D97FE28CC208}"/>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7F2D74E-2A3E-46C4-A621-7DB9BA0791DC}"/>
              </a:ext>
            </a:extLst>
          </p:cNvPr>
          <p:cNvSpPr txBox="1">
            <a:spLocks noGrp="1"/>
          </p:cNvSpPr>
          <p:nvPr>
            <p:ph type="dt" sz="half" idx="7"/>
          </p:nvPr>
        </p:nvSpPr>
        <p:spPr/>
        <p:txBody>
          <a:bodyPr/>
          <a:lstStyle>
            <a:lvl1pPr>
              <a:defRPr/>
            </a:lvl1pPr>
          </a:lstStyle>
          <a:p>
            <a:pPr lvl="0"/>
            <a:fld id="{FDE0B83C-6F8D-4E03-875F-23E99F8E5D55}" type="datetime1">
              <a:rPr lang="es-ES"/>
              <a:pPr lvl="0"/>
              <a:t>05/02/2021</a:t>
            </a:fld>
            <a:endParaRPr lang="es-ES"/>
          </a:p>
        </p:txBody>
      </p:sp>
      <p:sp>
        <p:nvSpPr>
          <p:cNvPr id="5" name="Marcador de pie de página 4">
            <a:extLst>
              <a:ext uri="{FF2B5EF4-FFF2-40B4-BE49-F238E27FC236}">
                <a16:creationId xmlns:a16="http://schemas.microsoft.com/office/drawing/2014/main" id="{D9FD79AD-F46F-4595-A066-B03ABAF3F58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7429B67-F449-45F8-B168-942131ED358D}"/>
              </a:ext>
            </a:extLst>
          </p:cNvPr>
          <p:cNvSpPr txBox="1">
            <a:spLocks noGrp="1"/>
          </p:cNvSpPr>
          <p:nvPr>
            <p:ph type="sldNum" sz="quarter" idx="8"/>
          </p:nvPr>
        </p:nvSpPr>
        <p:spPr/>
        <p:txBody>
          <a:bodyPr/>
          <a:lstStyle>
            <a:lvl1pPr>
              <a:defRPr/>
            </a:lvl1pPr>
          </a:lstStyle>
          <a:p>
            <a:pPr lvl="0"/>
            <a:fld id="{C727B617-D974-46DA-B1EF-34247894A49B}" type="slidenum">
              <a:t>‹Nº›</a:t>
            </a:fld>
            <a:endParaRPr lang="es-ES"/>
          </a:p>
        </p:txBody>
      </p:sp>
    </p:spTree>
    <p:extLst>
      <p:ext uri="{BB962C8B-B14F-4D97-AF65-F5344CB8AC3E}">
        <p14:creationId xmlns:p14="http://schemas.microsoft.com/office/powerpoint/2010/main" val="2842900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6F78AE-1A63-4A62-B03B-735D07B6FFA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47831E9F-36BC-4E94-893D-A1D3E3826C2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BD22EBCB-C9AF-41C8-9919-4EF175A91D91}"/>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EC6912D-DF52-4D3E-B5CA-062908D2B1F4}"/>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4B9A2DA6-7CCD-40B2-8655-7CE5B7A5FAE6}"/>
              </a:ext>
            </a:extLst>
          </p:cNvPr>
          <p:cNvSpPr txBox="1">
            <a:spLocks noGrp="1"/>
          </p:cNvSpPr>
          <p:nvPr>
            <p:ph type="sldNum" sz="quarter" idx="8"/>
          </p:nvPr>
        </p:nvSpPr>
        <p:spPr/>
        <p:txBody>
          <a:bodyPr/>
          <a:lstStyle>
            <a:lvl1pPr>
              <a:defRPr sz="1400"/>
            </a:lvl1pPr>
          </a:lstStyle>
          <a:p>
            <a:pPr lvl="0"/>
            <a:fld id="{D5BAA12E-309A-4D2E-A16C-9E328D875BA5}" type="slidenum">
              <a:t>‹Nº›</a:t>
            </a:fld>
            <a:endParaRPr lang="es-ES"/>
          </a:p>
        </p:txBody>
      </p:sp>
    </p:spTree>
    <p:extLst>
      <p:ext uri="{BB962C8B-B14F-4D97-AF65-F5344CB8AC3E}">
        <p14:creationId xmlns:p14="http://schemas.microsoft.com/office/powerpoint/2010/main" val="72125055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DAAC47-EAE1-45FB-9B54-5C30B1BAF855}"/>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942B9D3-05A5-4A99-AB65-EA7AD0D8BB9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848A12C-DEBF-480E-9F2F-9CD34096CDD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1332141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5F3606B-3938-4E08-9ABF-2EC173B7A2F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4597C1E-1CAB-480B-97FE-541BE4DD2A28}"/>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1B1A57E-3A6A-4B6A-A147-4684AD96B1E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9CC220E-726A-4EBC-82B5-9CE70ABA4C43}" type="datetime1">
              <a:rPr lang="es-ES"/>
              <a:pPr lvl="0"/>
              <a:t>05/02/2021</a:t>
            </a:fld>
            <a:endParaRPr lang="es-ES"/>
          </a:p>
        </p:txBody>
      </p:sp>
      <p:sp>
        <p:nvSpPr>
          <p:cNvPr id="5" name="Marcador de pie de página 4">
            <a:extLst>
              <a:ext uri="{FF2B5EF4-FFF2-40B4-BE49-F238E27FC236}">
                <a16:creationId xmlns:a16="http://schemas.microsoft.com/office/drawing/2014/main" id="{208FB85A-F51A-49DF-88FE-0263E71CF591}"/>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66DAC2E-54EE-4FDA-BE8A-DFE49B3DBECB}"/>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60B786B-3253-4AEE-9DAA-A91A62C21E1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3857E60-465E-45B0-A025-EDF3C3FE444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AF57FA10-8103-4F94-B64E-2AEF7F8EC74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50B0577-80EA-4361-B584-99E47786487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FB98FD7-B164-400F-8555-82A89552762A}"/>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4A6AEBF6-7A8B-471E-9E2C-ECBB13AEA71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FCB7E4F-0DBC-48A6-95F5-22E54B27205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E828DD3-4AB9-4AC5-820B-C6A93B00B96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246048598"/>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2.xml"/></Relationships>
</file>

<file path=ppt/slides/_rels/slide79.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hyperlink" Target="https://vk.com/mispps" TargetMode="External"/><Relationship Id="rId3" Type="http://schemas.openxmlformats.org/officeDocument/2006/relationships/image" Target="../media/image79.png"/><Relationship Id="rId7" Type="http://schemas.openxmlformats.org/officeDocument/2006/relationships/hyperlink" Target="https://www.facebook.com/mispps" TargetMode="External"/><Relationship Id="rId12" Type="http://schemas.openxmlformats.org/officeDocument/2006/relationships/image" Target="../media/image8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1.png"/><Relationship Id="rId11" Type="http://schemas.openxmlformats.org/officeDocument/2006/relationships/hyperlink" Target="https://plus.google.com/+Mispps/" TargetMode="External"/><Relationship Id="rId5" Type="http://schemas.openxmlformats.org/officeDocument/2006/relationships/image" Target="../media/image80.png"/><Relationship Id="rId10" Type="http://schemas.openxmlformats.org/officeDocument/2006/relationships/image" Target="../media/image8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9ABC089-5BFA-423B-B3F5-FE2B2AEE5AFA}"/>
              </a:ext>
            </a:extLst>
          </p:cNvPr>
          <p:cNvSpPr txBox="1"/>
          <p:nvPr/>
        </p:nvSpPr>
        <p:spPr>
          <a:xfrm>
            <a:off x="53263" y="2530135"/>
            <a:ext cx="119937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PLANETARIO ADLER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CHICAGO · ILLINOIS · EEUU</a:t>
            </a:r>
            <a:endParaRPr lang="es-ES" sz="2800" b="0" i="0" u="none" strike="noStrike" kern="1200" cap="none" spc="0" baseline="0">
              <a:solidFill>
                <a:srgbClr val="FFFFFF"/>
              </a:solidFill>
              <a:uFillTx/>
              <a:latin typeface="Calibri"/>
            </a:endParaRPr>
          </a:p>
        </p:txBody>
      </p:sp>
      <p:pic>
        <p:nvPicPr>
          <p:cNvPr id="3" name="Leyendas de pasion">
            <a:extLst>
              <a:ext uri="{FF2B5EF4-FFF2-40B4-BE49-F238E27FC236}">
                <a16:creationId xmlns:a16="http://schemas.microsoft.com/office/drawing/2014/main" id="{27CC5BAD-C9F7-481F-BF63-46E247FE181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52633" y="5693795"/>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F3A59F-DD23-4C24-A4B1-19F26E67F75D}"/>
              </a:ext>
            </a:extLst>
          </p:cNvPr>
          <p:cNvPicPr>
            <a:picLocks noChangeAspect="1"/>
          </p:cNvPicPr>
          <p:nvPr/>
        </p:nvPicPr>
        <p:blipFill>
          <a:blip r:embed="rId3"/>
          <a:stretch>
            <a:fillRect/>
          </a:stretch>
        </p:blipFill>
        <p:spPr>
          <a:xfrm>
            <a:off x="0" y="0"/>
            <a:ext cx="12198534"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9096734-969C-40C9-8FA4-519965386797}"/>
              </a:ext>
            </a:extLst>
          </p:cNvPr>
          <p:cNvSpPr txBox="1"/>
          <p:nvPr/>
        </p:nvSpPr>
        <p:spPr>
          <a:xfrm>
            <a:off x="1447056" y="2228292"/>
            <a:ext cx="9392570"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planetario Adler (Adler Planetarium and Astronomy Museum) es un museo científico estadounidense situado en el 1300 S. Lake Shore Drive, en la ciudad de Chicago (Estados Unidos). Abierto al público en 1930, se trata del primer planetario del continente americano.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planetario Adler fue fundado por el filántropo Max Adler, con la ayuda de Philip Fox, que fue también el primer director del establecimiento. Se encuentra cerca del Shedd Aquarium y del Museo Field de Historia Natural en el Museum Campus, ubicado junto a la orilla del Lago Míchigan. Fue clasificado Hito Histórico Nacional en 1987. Actualmente el edificio ofrece a los visitantes 3.200 m2 de exposiciones: sus colecciones comprenden especialmente instrumentos astronómicos de otras épocas y libros antiguos.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853725-B2E9-4FB6-A82D-D08F946334C3}"/>
              </a:ext>
            </a:extLst>
          </p:cNvPr>
          <p:cNvPicPr>
            <a:picLocks noChangeAspect="1"/>
          </p:cNvPicPr>
          <p:nvPr/>
        </p:nvPicPr>
        <p:blipFill>
          <a:blip r:embed="rId3"/>
          <a:stretch>
            <a:fillRect/>
          </a:stretch>
        </p:blipFill>
        <p:spPr>
          <a:xfrm>
            <a:off x="69265" y="0"/>
            <a:ext cx="12122740" cy="683811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560E92-21C5-4D6F-912A-49D768858525}"/>
              </a:ext>
            </a:extLst>
          </p:cNvPr>
          <p:cNvPicPr>
            <a:picLocks noChangeAspect="1"/>
          </p:cNvPicPr>
          <p:nvPr/>
        </p:nvPicPr>
        <p:blipFill>
          <a:blip r:embed="rId2"/>
          <a:stretch>
            <a:fillRect/>
          </a:stretch>
        </p:blipFill>
        <p:spPr>
          <a:xfrm>
            <a:off x="1367165" y="53263"/>
            <a:ext cx="9604308" cy="674702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4DF5EA-517B-444B-AB45-5F3CEA27AE77}"/>
              </a:ext>
            </a:extLst>
          </p:cNvPr>
          <p:cNvPicPr>
            <a:picLocks noChangeAspect="1"/>
          </p:cNvPicPr>
          <p:nvPr/>
        </p:nvPicPr>
        <p:blipFill>
          <a:blip r:embed="rId2"/>
          <a:stretch>
            <a:fillRect/>
          </a:stretch>
        </p:blipFill>
        <p:spPr>
          <a:xfrm>
            <a:off x="1419221" y="28575"/>
            <a:ext cx="9353553" cy="680085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7FAD08-2161-45E0-ACDA-1AF8F42C0DD3}"/>
              </a:ext>
            </a:extLst>
          </p:cNvPr>
          <p:cNvPicPr>
            <a:picLocks noChangeAspect="1"/>
          </p:cNvPicPr>
          <p:nvPr/>
        </p:nvPicPr>
        <p:blipFill>
          <a:blip r:embed="rId2"/>
          <a:stretch>
            <a:fillRect/>
          </a:stretch>
        </p:blipFill>
        <p:spPr>
          <a:xfrm>
            <a:off x="890817" y="68799"/>
            <a:ext cx="10188509" cy="677352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C8A28B-A8E7-4EE4-8FA4-28EC87B7E1E6}"/>
              </a:ext>
            </a:extLst>
          </p:cNvPr>
          <p:cNvPicPr>
            <a:picLocks noChangeAspect="1"/>
          </p:cNvPicPr>
          <p:nvPr/>
        </p:nvPicPr>
        <p:blipFill>
          <a:blip r:embed="rId2"/>
          <a:stretch>
            <a:fillRect/>
          </a:stretch>
        </p:blipFill>
        <p:spPr>
          <a:xfrm>
            <a:off x="1393792" y="0"/>
            <a:ext cx="9144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97C842-0843-44BC-BE13-FAEEE206F2C2}"/>
              </a:ext>
            </a:extLst>
          </p:cNvPr>
          <p:cNvPicPr>
            <a:picLocks noChangeAspect="1"/>
          </p:cNvPicPr>
          <p:nvPr/>
        </p:nvPicPr>
        <p:blipFill>
          <a:blip r:embed="rId2"/>
          <a:stretch>
            <a:fillRect/>
          </a:stretch>
        </p:blipFill>
        <p:spPr>
          <a:xfrm>
            <a:off x="43214" y="0"/>
            <a:ext cx="12083677" cy="758152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85C73C-6B2A-4AEC-B8F0-10547A25797A}"/>
              </a:ext>
            </a:extLst>
          </p:cNvPr>
          <p:cNvPicPr>
            <a:picLocks noChangeAspect="1"/>
          </p:cNvPicPr>
          <p:nvPr/>
        </p:nvPicPr>
        <p:blipFill>
          <a:blip r:embed="rId2"/>
          <a:stretch>
            <a:fillRect/>
          </a:stretch>
        </p:blipFill>
        <p:spPr>
          <a:xfrm>
            <a:off x="0" y="568171"/>
            <a:ext cx="12073627" cy="5703204"/>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3B780A-6EC3-40B1-A593-69508D6FE268}"/>
              </a:ext>
            </a:extLst>
          </p:cNvPr>
          <p:cNvPicPr>
            <a:picLocks noChangeAspect="1"/>
          </p:cNvPicPr>
          <p:nvPr/>
        </p:nvPicPr>
        <p:blipFill>
          <a:blip r:embed="rId2"/>
          <a:stretch>
            <a:fillRect/>
          </a:stretch>
        </p:blipFill>
        <p:spPr>
          <a:xfrm>
            <a:off x="0" y="0"/>
            <a:ext cx="12047000" cy="681958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548739-D768-430A-B48F-75AE103E1895}"/>
              </a:ext>
            </a:extLst>
          </p:cNvPr>
          <p:cNvPicPr>
            <a:picLocks noChangeAspect="1"/>
          </p:cNvPicPr>
          <p:nvPr/>
        </p:nvPicPr>
        <p:blipFill>
          <a:blip r:embed="rId2"/>
          <a:stretch>
            <a:fillRect/>
          </a:stretch>
        </p:blipFill>
        <p:spPr>
          <a:xfrm>
            <a:off x="1456483" y="0"/>
            <a:ext cx="9279029"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F7CF92-4764-4148-9C07-BE06834F4200}"/>
              </a:ext>
            </a:extLst>
          </p:cNvPr>
          <p:cNvPicPr>
            <a:picLocks noChangeAspect="1"/>
          </p:cNvPicPr>
          <p:nvPr/>
        </p:nvPicPr>
        <p:blipFill>
          <a:blip r:embed="rId2"/>
          <a:stretch>
            <a:fillRect/>
          </a:stretch>
        </p:blipFill>
        <p:spPr>
          <a:xfrm>
            <a:off x="1428750" y="76196"/>
            <a:ext cx="9334496" cy="670559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BDEB2B-E064-498B-B7BF-8CF7E61B2C87}"/>
              </a:ext>
            </a:extLst>
          </p:cNvPr>
          <p:cNvPicPr>
            <a:picLocks noChangeAspect="1"/>
          </p:cNvPicPr>
          <p:nvPr/>
        </p:nvPicPr>
        <p:blipFill>
          <a:blip r:embed="rId2"/>
          <a:stretch>
            <a:fillRect/>
          </a:stretch>
        </p:blipFill>
        <p:spPr>
          <a:xfrm>
            <a:off x="1331421" y="0"/>
            <a:ext cx="9496748"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79F2F6-D392-4EBC-85CB-296ADA6A5A67}"/>
              </a:ext>
            </a:extLst>
          </p:cNvPr>
          <p:cNvPicPr>
            <a:picLocks noChangeAspect="1"/>
          </p:cNvPicPr>
          <p:nvPr/>
        </p:nvPicPr>
        <p:blipFill>
          <a:blip r:embed="rId2"/>
          <a:stretch>
            <a:fillRect/>
          </a:stretch>
        </p:blipFill>
        <p:spPr>
          <a:xfrm>
            <a:off x="1495428" y="9528"/>
            <a:ext cx="9201150" cy="683895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A6E6E7-CAA7-408C-BB59-F183C616EC44}"/>
              </a:ext>
            </a:extLst>
          </p:cNvPr>
          <p:cNvPicPr>
            <a:picLocks noChangeAspect="1"/>
          </p:cNvPicPr>
          <p:nvPr/>
        </p:nvPicPr>
        <p:blipFill>
          <a:blip r:embed="rId2"/>
          <a:stretch>
            <a:fillRect/>
          </a:stretch>
        </p:blipFill>
        <p:spPr>
          <a:xfrm>
            <a:off x="1414457" y="171450"/>
            <a:ext cx="9363071" cy="651509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F35331-BEAF-41D9-9821-E8BD70039BB4}"/>
              </a:ext>
            </a:extLst>
          </p:cNvPr>
          <p:cNvPicPr>
            <a:picLocks noChangeAspect="1"/>
          </p:cNvPicPr>
          <p:nvPr/>
        </p:nvPicPr>
        <p:blipFill>
          <a:blip r:embed="rId2"/>
          <a:stretch>
            <a:fillRect/>
          </a:stretch>
        </p:blipFill>
        <p:spPr>
          <a:xfrm>
            <a:off x="1495428" y="57150"/>
            <a:ext cx="9201150" cy="67437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C200EE-9F41-4DE2-AE83-51F2D12A3BAE}"/>
              </a:ext>
            </a:extLst>
          </p:cNvPr>
          <p:cNvPicPr>
            <a:picLocks noChangeAspect="1"/>
          </p:cNvPicPr>
          <p:nvPr/>
        </p:nvPicPr>
        <p:blipFill>
          <a:blip r:embed="rId2"/>
          <a:stretch>
            <a:fillRect/>
          </a:stretch>
        </p:blipFill>
        <p:spPr>
          <a:xfrm>
            <a:off x="1401235" y="0"/>
            <a:ext cx="9439835"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6A9A6E-BB56-47BC-A992-2BB0F7E89FAF}"/>
              </a:ext>
            </a:extLst>
          </p:cNvPr>
          <p:cNvPicPr>
            <a:picLocks noChangeAspect="1"/>
          </p:cNvPicPr>
          <p:nvPr/>
        </p:nvPicPr>
        <p:blipFill>
          <a:blip r:embed="rId2"/>
          <a:stretch>
            <a:fillRect/>
          </a:stretch>
        </p:blipFill>
        <p:spPr>
          <a:xfrm>
            <a:off x="1482663" y="0"/>
            <a:ext cx="9279386"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AA2CC1-B4C5-441B-AFB5-B84234BBEA69}"/>
              </a:ext>
            </a:extLst>
          </p:cNvPr>
          <p:cNvPicPr>
            <a:picLocks noChangeAspect="1"/>
          </p:cNvPicPr>
          <p:nvPr/>
        </p:nvPicPr>
        <p:blipFill>
          <a:blip r:embed="rId2"/>
          <a:stretch>
            <a:fillRect/>
          </a:stretch>
        </p:blipFill>
        <p:spPr>
          <a:xfrm>
            <a:off x="1285180" y="0"/>
            <a:ext cx="9539441"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BA83DB-14E7-4557-8398-0631B2AA92FA}"/>
              </a:ext>
            </a:extLst>
          </p:cNvPr>
          <p:cNvPicPr>
            <a:picLocks noChangeAspect="1"/>
          </p:cNvPicPr>
          <p:nvPr/>
        </p:nvPicPr>
        <p:blipFill>
          <a:blip r:embed="rId2"/>
          <a:stretch>
            <a:fillRect/>
          </a:stretch>
        </p:blipFill>
        <p:spPr>
          <a:xfrm>
            <a:off x="766962" y="0"/>
            <a:ext cx="5242684" cy="6858000"/>
          </a:xfrm>
          <a:prstGeom prst="rect">
            <a:avLst/>
          </a:prstGeom>
          <a:noFill/>
          <a:ln cap="flat">
            <a:noFill/>
          </a:ln>
        </p:spPr>
      </p:pic>
      <p:pic>
        <p:nvPicPr>
          <p:cNvPr id="3" name="Imagen 4">
            <a:extLst>
              <a:ext uri="{FF2B5EF4-FFF2-40B4-BE49-F238E27FC236}">
                <a16:creationId xmlns:a16="http://schemas.microsoft.com/office/drawing/2014/main" id="{98544343-1426-4F27-81FA-BF72984704C6}"/>
              </a:ext>
            </a:extLst>
          </p:cNvPr>
          <p:cNvPicPr>
            <a:picLocks noChangeAspect="1"/>
          </p:cNvPicPr>
          <p:nvPr/>
        </p:nvPicPr>
        <p:blipFill>
          <a:blip r:embed="rId3"/>
          <a:stretch>
            <a:fillRect/>
          </a:stretch>
        </p:blipFill>
        <p:spPr>
          <a:xfrm>
            <a:off x="6316419" y="17995"/>
            <a:ext cx="5169853" cy="6822018"/>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B2300A-ECCD-436A-A39E-667A93BF531B}"/>
              </a:ext>
            </a:extLst>
          </p:cNvPr>
          <p:cNvPicPr>
            <a:picLocks noChangeAspect="1"/>
          </p:cNvPicPr>
          <p:nvPr/>
        </p:nvPicPr>
        <p:blipFill>
          <a:blip r:embed="rId2"/>
          <a:stretch>
            <a:fillRect/>
          </a:stretch>
        </p:blipFill>
        <p:spPr>
          <a:xfrm>
            <a:off x="2662239" y="9528"/>
            <a:ext cx="6867528" cy="683895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29E07D-5B8E-40F1-814B-C5F5EABDCEBD}"/>
              </a:ext>
            </a:extLst>
          </p:cNvPr>
          <p:cNvPicPr>
            <a:picLocks noChangeAspect="1"/>
          </p:cNvPicPr>
          <p:nvPr/>
        </p:nvPicPr>
        <p:blipFill>
          <a:blip r:embed="rId2"/>
          <a:stretch>
            <a:fillRect/>
          </a:stretch>
        </p:blipFill>
        <p:spPr>
          <a:xfrm>
            <a:off x="2605089" y="147639"/>
            <a:ext cx="6981828" cy="6562721"/>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5CE53E-71DB-47A1-81B6-639D72D3F166}"/>
              </a:ext>
            </a:extLst>
          </p:cNvPr>
          <p:cNvPicPr>
            <a:picLocks noChangeAspect="1"/>
          </p:cNvPicPr>
          <p:nvPr/>
        </p:nvPicPr>
        <p:blipFill>
          <a:blip r:embed="rId2"/>
          <a:stretch>
            <a:fillRect/>
          </a:stretch>
        </p:blipFill>
        <p:spPr>
          <a:xfrm>
            <a:off x="1462089" y="78784"/>
            <a:ext cx="9267828" cy="66294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EECA3A-C3B3-4742-A239-42D176DC0417}"/>
              </a:ext>
            </a:extLst>
          </p:cNvPr>
          <p:cNvPicPr>
            <a:picLocks noChangeAspect="1"/>
          </p:cNvPicPr>
          <p:nvPr/>
        </p:nvPicPr>
        <p:blipFill>
          <a:blip r:embed="rId2"/>
          <a:stretch>
            <a:fillRect/>
          </a:stretch>
        </p:blipFill>
        <p:spPr>
          <a:xfrm>
            <a:off x="1419221" y="19046"/>
            <a:ext cx="9353553" cy="6819896"/>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43BECA-AE34-4BEB-B622-F40163B02F1F}"/>
              </a:ext>
            </a:extLst>
          </p:cNvPr>
          <p:cNvPicPr>
            <a:picLocks noChangeAspect="1"/>
          </p:cNvPicPr>
          <p:nvPr/>
        </p:nvPicPr>
        <p:blipFill>
          <a:blip r:embed="rId2"/>
          <a:stretch>
            <a:fillRect/>
          </a:stretch>
        </p:blipFill>
        <p:spPr>
          <a:xfrm>
            <a:off x="1357307" y="42857"/>
            <a:ext cx="9477371" cy="6772275"/>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FE9B022E-3C22-45BA-A428-ADBE59C037D3}"/>
              </a:ext>
            </a:extLst>
          </p:cNvPr>
          <p:cNvPicPr>
            <a:picLocks noChangeAspect="1"/>
          </p:cNvPicPr>
          <p:nvPr/>
        </p:nvPicPr>
        <p:blipFill>
          <a:blip r:embed="rId2"/>
          <a:stretch>
            <a:fillRect/>
          </a:stretch>
        </p:blipFill>
        <p:spPr>
          <a:xfrm>
            <a:off x="858264" y="0"/>
            <a:ext cx="10568068"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A6A8B6-95B4-4475-BAEC-BB1D65C11455}"/>
              </a:ext>
            </a:extLst>
          </p:cNvPr>
          <p:cNvPicPr>
            <a:picLocks noChangeAspect="1"/>
          </p:cNvPicPr>
          <p:nvPr/>
        </p:nvPicPr>
        <p:blipFill>
          <a:blip r:embed="rId2"/>
          <a:stretch>
            <a:fillRect/>
          </a:stretch>
        </p:blipFill>
        <p:spPr>
          <a:xfrm>
            <a:off x="1478219" y="0"/>
            <a:ext cx="9235568"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F23166-0A85-4206-AC9C-A99641F0718E}"/>
              </a:ext>
            </a:extLst>
          </p:cNvPr>
          <p:cNvPicPr>
            <a:picLocks noChangeAspect="1"/>
          </p:cNvPicPr>
          <p:nvPr/>
        </p:nvPicPr>
        <p:blipFill>
          <a:blip r:embed="rId2"/>
          <a:stretch>
            <a:fillRect/>
          </a:stretch>
        </p:blipFill>
        <p:spPr>
          <a:xfrm>
            <a:off x="1152427" y="0"/>
            <a:ext cx="10013402" cy="6755907"/>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6DFCBE-C4E2-4F0C-9835-2168B18423CE}"/>
              </a:ext>
            </a:extLst>
          </p:cNvPr>
          <p:cNvPicPr>
            <a:picLocks noChangeAspect="1"/>
          </p:cNvPicPr>
          <p:nvPr/>
        </p:nvPicPr>
        <p:blipFill>
          <a:blip r:embed="rId2"/>
          <a:stretch>
            <a:fillRect/>
          </a:stretch>
        </p:blipFill>
        <p:spPr>
          <a:xfrm>
            <a:off x="1395831" y="0"/>
            <a:ext cx="9421739"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74EE19-EEBF-4335-916C-8B3E3131E068}"/>
              </a:ext>
            </a:extLst>
          </p:cNvPr>
          <p:cNvPicPr>
            <a:picLocks noChangeAspect="1"/>
          </p:cNvPicPr>
          <p:nvPr/>
        </p:nvPicPr>
        <p:blipFill>
          <a:blip r:embed="rId2"/>
          <a:stretch>
            <a:fillRect/>
          </a:stretch>
        </p:blipFill>
        <p:spPr>
          <a:xfrm>
            <a:off x="1336733" y="0"/>
            <a:ext cx="9642567"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F79593-D67C-40DF-8EAE-A822BB28D77B}"/>
              </a:ext>
            </a:extLst>
          </p:cNvPr>
          <p:cNvPicPr>
            <a:picLocks noChangeAspect="1"/>
          </p:cNvPicPr>
          <p:nvPr/>
        </p:nvPicPr>
        <p:blipFill>
          <a:blip r:embed="rId2"/>
          <a:stretch>
            <a:fillRect/>
          </a:stretch>
        </p:blipFill>
        <p:spPr>
          <a:xfrm>
            <a:off x="1385745" y="0"/>
            <a:ext cx="9319135"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36D949-90EA-43E5-9682-ACE7328EFFA2}"/>
              </a:ext>
            </a:extLst>
          </p:cNvPr>
          <p:cNvPicPr>
            <a:picLocks noChangeAspect="1"/>
          </p:cNvPicPr>
          <p:nvPr/>
        </p:nvPicPr>
        <p:blipFill>
          <a:blip r:embed="rId2"/>
          <a:stretch>
            <a:fillRect/>
          </a:stretch>
        </p:blipFill>
        <p:spPr>
          <a:xfrm>
            <a:off x="1674641" y="0"/>
            <a:ext cx="8842723"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050FC1-AF45-4350-9454-A36AE5D35C93}"/>
              </a:ext>
            </a:extLst>
          </p:cNvPr>
          <p:cNvPicPr>
            <a:picLocks noChangeAspect="1"/>
          </p:cNvPicPr>
          <p:nvPr/>
        </p:nvPicPr>
        <p:blipFill>
          <a:blip r:embed="rId2"/>
          <a:stretch>
            <a:fillRect/>
          </a:stretch>
        </p:blipFill>
        <p:spPr>
          <a:xfrm>
            <a:off x="1452560" y="78784"/>
            <a:ext cx="9286875" cy="66294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922E68-D2C9-4795-B417-276C36888DEB}"/>
              </a:ext>
            </a:extLst>
          </p:cNvPr>
          <p:cNvPicPr>
            <a:picLocks noChangeAspect="1"/>
          </p:cNvPicPr>
          <p:nvPr/>
        </p:nvPicPr>
        <p:blipFill>
          <a:blip r:embed="rId2"/>
          <a:stretch>
            <a:fillRect/>
          </a:stretch>
        </p:blipFill>
        <p:spPr>
          <a:xfrm>
            <a:off x="1428750" y="114300"/>
            <a:ext cx="9334496" cy="67437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DD76AA-35AD-4F73-A783-180739F5A79C}"/>
              </a:ext>
            </a:extLst>
          </p:cNvPr>
          <p:cNvPicPr>
            <a:picLocks noChangeAspect="1"/>
          </p:cNvPicPr>
          <p:nvPr/>
        </p:nvPicPr>
        <p:blipFill>
          <a:blip r:embed="rId2"/>
          <a:stretch>
            <a:fillRect/>
          </a:stretch>
        </p:blipFill>
        <p:spPr>
          <a:xfrm>
            <a:off x="1404939" y="57150"/>
            <a:ext cx="9382128" cy="67437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93AF48-4910-4F61-ACF9-764CC8AE8835}"/>
              </a:ext>
            </a:extLst>
          </p:cNvPr>
          <p:cNvPicPr>
            <a:picLocks noChangeAspect="1"/>
          </p:cNvPicPr>
          <p:nvPr/>
        </p:nvPicPr>
        <p:blipFill>
          <a:blip r:embed="rId2"/>
          <a:stretch>
            <a:fillRect/>
          </a:stretch>
        </p:blipFill>
        <p:spPr>
          <a:xfrm>
            <a:off x="1462089" y="90489"/>
            <a:ext cx="9267828" cy="6677021"/>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943887-694A-437F-85FA-3C926E38AA1E}"/>
              </a:ext>
            </a:extLst>
          </p:cNvPr>
          <p:cNvPicPr>
            <a:picLocks noChangeAspect="1"/>
          </p:cNvPicPr>
          <p:nvPr/>
        </p:nvPicPr>
        <p:blipFill>
          <a:blip r:embed="rId2"/>
          <a:stretch>
            <a:fillRect/>
          </a:stretch>
        </p:blipFill>
        <p:spPr>
          <a:xfrm>
            <a:off x="3000375" y="123828"/>
            <a:ext cx="6191246" cy="6610353"/>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804E17-0936-4FA1-A9B1-C0C28DB4F964}"/>
              </a:ext>
            </a:extLst>
          </p:cNvPr>
          <p:cNvPicPr>
            <a:picLocks noChangeAspect="1"/>
          </p:cNvPicPr>
          <p:nvPr/>
        </p:nvPicPr>
        <p:blipFill>
          <a:blip r:embed="rId2"/>
          <a:stretch>
            <a:fillRect/>
          </a:stretch>
        </p:blipFill>
        <p:spPr>
          <a:xfrm>
            <a:off x="3386132" y="66678"/>
            <a:ext cx="5419721" cy="6724653"/>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15DE9C-E002-409D-BF34-7759BB23AE48}"/>
              </a:ext>
            </a:extLst>
          </p:cNvPr>
          <p:cNvPicPr>
            <a:picLocks noChangeAspect="1"/>
          </p:cNvPicPr>
          <p:nvPr/>
        </p:nvPicPr>
        <p:blipFill>
          <a:blip r:embed="rId2"/>
          <a:stretch>
            <a:fillRect/>
          </a:stretch>
        </p:blipFill>
        <p:spPr>
          <a:xfrm>
            <a:off x="0" y="0"/>
            <a:ext cx="12176186"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938383-A59E-4607-AC54-62BB38F0ACFF}"/>
              </a:ext>
            </a:extLst>
          </p:cNvPr>
          <p:cNvPicPr>
            <a:picLocks noChangeAspect="1"/>
          </p:cNvPicPr>
          <p:nvPr/>
        </p:nvPicPr>
        <p:blipFill>
          <a:blip r:embed="rId2"/>
          <a:stretch>
            <a:fillRect/>
          </a:stretch>
        </p:blipFill>
        <p:spPr>
          <a:xfrm>
            <a:off x="2619573" y="0"/>
            <a:ext cx="695285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6ED095-4139-4E3B-8BC5-EB5E4B11791D}"/>
              </a:ext>
            </a:extLst>
          </p:cNvPr>
          <p:cNvPicPr>
            <a:picLocks noChangeAspect="1"/>
          </p:cNvPicPr>
          <p:nvPr/>
        </p:nvPicPr>
        <p:blipFill>
          <a:blip r:embed="rId2"/>
          <a:stretch>
            <a:fillRect/>
          </a:stretch>
        </p:blipFill>
        <p:spPr>
          <a:xfrm>
            <a:off x="0" y="0"/>
            <a:ext cx="12191996" cy="6893295"/>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400B3D-CF45-4AFE-9396-905350F45B4E}"/>
              </a:ext>
            </a:extLst>
          </p:cNvPr>
          <p:cNvPicPr>
            <a:picLocks noChangeAspect="1"/>
          </p:cNvPicPr>
          <p:nvPr/>
        </p:nvPicPr>
        <p:blipFill>
          <a:blip r:embed="rId2"/>
          <a:stretch>
            <a:fillRect/>
          </a:stretch>
        </p:blipFill>
        <p:spPr>
          <a:xfrm>
            <a:off x="1533521" y="100007"/>
            <a:ext cx="9124953" cy="6657975"/>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63BD83-DF24-4D1B-8EB6-FA49AEA0DE2C}"/>
              </a:ext>
            </a:extLst>
          </p:cNvPr>
          <p:cNvPicPr>
            <a:picLocks noChangeAspect="1"/>
          </p:cNvPicPr>
          <p:nvPr/>
        </p:nvPicPr>
        <p:blipFill>
          <a:blip r:embed="rId2"/>
          <a:stretch>
            <a:fillRect/>
          </a:stretch>
        </p:blipFill>
        <p:spPr>
          <a:xfrm>
            <a:off x="2624135" y="90489"/>
            <a:ext cx="6943725" cy="6677021"/>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98491F-8817-4A3B-B13B-F8582B555C59}"/>
              </a:ext>
            </a:extLst>
          </p:cNvPr>
          <p:cNvPicPr>
            <a:picLocks noChangeAspect="1"/>
          </p:cNvPicPr>
          <p:nvPr/>
        </p:nvPicPr>
        <p:blipFill>
          <a:blip r:embed="rId2"/>
          <a:stretch>
            <a:fillRect/>
          </a:stretch>
        </p:blipFill>
        <p:spPr>
          <a:xfrm>
            <a:off x="1443032" y="100007"/>
            <a:ext cx="9305921" cy="6657975"/>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5C7339D-23B2-4B23-AD91-5A4D96D3887A}"/>
              </a:ext>
            </a:extLst>
          </p:cNvPr>
          <p:cNvPicPr>
            <a:picLocks noChangeAspect="1"/>
          </p:cNvPicPr>
          <p:nvPr/>
        </p:nvPicPr>
        <p:blipFill>
          <a:blip r:embed="rId2"/>
          <a:stretch>
            <a:fillRect/>
          </a:stretch>
        </p:blipFill>
        <p:spPr>
          <a:xfrm>
            <a:off x="1443032" y="52385"/>
            <a:ext cx="9305921" cy="6753228"/>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818AF8-D2EE-4787-8F7C-9913427EFE51}"/>
              </a:ext>
            </a:extLst>
          </p:cNvPr>
          <p:cNvPicPr>
            <a:picLocks noChangeAspect="1"/>
          </p:cNvPicPr>
          <p:nvPr/>
        </p:nvPicPr>
        <p:blipFill>
          <a:blip r:embed="rId2"/>
          <a:stretch>
            <a:fillRect/>
          </a:stretch>
        </p:blipFill>
        <p:spPr>
          <a:xfrm>
            <a:off x="1502542" y="0"/>
            <a:ext cx="9144000"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5607B2-1B61-40CC-994F-13F72FD83146}"/>
              </a:ext>
            </a:extLst>
          </p:cNvPr>
          <p:cNvPicPr>
            <a:picLocks noChangeAspect="1"/>
          </p:cNvPicPr>
          <p:nvPr/>
        </p:nvPicPr>
        <p:blipFill>
          <a:blip r:embed="rId2"/>
          <a:stretch>
            <a:fillRect/>
          </a:stretch>
        </p:blipFill>
        <p:spPr>
          <a:xfrm>
            <a:off x="1679313" y="0"/>
            <a:ext cx="8987052"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E4D7D1-6D06-4EDF-9188-16674705DE8F}"/>
              </a:ext>
            </a:extLst>
          </p:cNvPr>
          <p:cNvPicPr>
            <a:picLocks noChangeAspect="1"/>
          </p:cNvPicPr>
          <p:nvPr/>
        </p:nvPicPr>
        <p:blipFill>
          <a:blip r:embed="rId2"/>
          <a:stretch>
            <a:fillRect/>
          </a:stretch>
        </p:blipFill>
        <p:spPr>
          <a:xfrm>
            <a:off x="1679359" y="0"/>
            <a:ext cx="9031547" cy="6773664"/>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E04EA1-604C-4ACD-9315-4FF161E30C98}"/>
              </a:ext>
            </a:extLst>
          </p:cNvPr>
          <p:cNvPicPr>
            <a:picLocks noChangeAspect="1"/>
          </p:cNvPicPr>
          <p:nvPr/>
        </p:nvPicPr>
        <p:blipFill>
          <a:blip r:embed="rId2"/>
          <a:stretch>
            <a:fillRect/>
          </a:stretch>
        </p:blipFill>
        <p:spPr>
          <a:xfrm>
            <a:off x="645109" y="0"/>
            <a:ext cx="10972800"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88C0C4-0AA6-405A-95A5-65308D8C7620}"/>
              </a:ext>
            </a:extLst>
          </p:cNvPr>
          <p:cNvPicPr>
            <a:picLocks noChangeAspect="1"/>
          </p:cNvPicPr>
          <p:nvPr/>
        </p:nvPicPr>
        <p:blipFill>
          <a:blip r:embed="rId2"/>
          <a:stretch>
            <a:fillRect/>
          </a:stretch>
        </p:blipFill>
        <p:spPr>
          <a:xfrm>
            <a:off x="1290959" y="0"/>
            <a:ext cx="9729929" cy="7297442"/>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D75389-FB93-43F0-8BA6-4828FB837FDA}"/>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2DA249-4520-4F3C-8B27-025D0E1564E1}"/>
              </a:ext>
            </a:extLst>
          </p:cNvPr>
          <p:cNvPicPr>
            <a:picLocks noChangeAspect="1"/>
          </p:cNvPicPr>
          <p:nvPr/>
        </p:nvPicPr>
        <p:blipFill>
          <a:blip r:embed="rId2"/>
          <a:stretch>
            <a:fillRect/>
          </a:stretch>
        </p:blipFill>
        <p:spPr>
          <a:xfrm>
            <a:off x="1566166" y="0"/>
            <a:ext cx="9144000"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A4F0A7-A3F4-481C-97E8-24B4F2A5E117}"/>
              </a:ext>
            </a:extLst>
          </p:cNvPr>
          <p:cNvPicPr>
            <a:picLocks noChangeAspect="1"/>
          </p:cNvPicPr>
          <p:nvPr/>
        </p:nvPicPr>
        <p:blipFill>
          <a:blip r:embed="rId2"/>
          <a:stretch>
            <a:fillRect/>
          </a:stretch>
        </p:blipFill>
        <p:spPr>
          <a:xfrm>
            <a:off x="1565059" y="0"/>
            <a:ext cx="9144000"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C6E4E3-6F1A-4DCD-BE66-45789E0771CB}"/>
              </a:ext>
            </a:extLst>
          </p:cNvPr>
          <p:cNvPicPr>
            <a:picLocks noChangeAspect="1"/>
          </p:cNvPicPr>
          <p:nvPr/>
        </p:nvPicPr>
        <p:blipFill>
          <a:blip r:embed="rId2"/>
          <a:stretch>
            <a:fillRect/>
          </a:stretch>
        </p:blipFill>
        <p:spPr>
          <a:xfrm>
            <a:off x="1219937" y="0"/>
            <a:ext cx="9777743"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800654-AF6B-4352-961A-85030F3C2754}"/>
              </a:ext>
            </a:extLst>
          </p:cNvPr>
          <p:cNvPicPr>
            <a:picLocks noChangeAspect="1"/>
          </p:cNvPicPr>
          <p:nvPr/>
        </p:nvPicPr>
        <p:blipFill>
          <a:blip r:embed="rId2"/>
          <a:stretch>
            <a:fillRect/>
          </a:stretch>
        </p:blipFill>
        <p:spPr>
          <a:xfrm>
            <a:off x="1282080" y="0"/>
            <a:ext cx="9777743"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39A206-0802-4736-A3EF-7E3BA27E693F}"/>
              </a:ext>
            </a:extLst>
          </p:cNvPr>
          <p:cNvPicPr>
            <a:picLocks noChangeAspect="1"/>
          </p:cNvPicPr>
          <p:nvPr/>
        </p:nvPicPr>
        <p:blipFill>
          <a:blip r:embed="rId2"/>
          <a:stretch>
            <a:fillRect/>
          </a:stretch>
        </p:blipFill>
        <p:spPr>
          <a:xfrm>
            <a:off x="628092" y="0"/>
            <a:ext cx="10893091"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DD42643-F685-41F4-8E4B-8FE7D7AD871C}"/>
              </a:ext>
            </a:extLst>
          </p:cNvPr>
          <p:cNvPicPr>
            <a:picLocks noChangeAspect="1"/>
          </p:cNvPicPr>
          <p:nvPr/>
        </p:nvPicPr>
        <p:blipFill>
          <a:blip r:embed="rId2"/>
          <a:stretch>
            <a:fillRect/>
          </a:stretch>
        </p:blipFill>
        <p:spPr>
          <a:xfrm>
            <a:off x="-62142" y="0"/>
            <a:ext cx="12254139"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110872-F83D-4B23-A27E-74DCCB4A7749}"/>
              </a:ext>
            </a:extLst>
          </p:cNvPr>
          <p:cNvPicPr>
            <a:picLocks noChangeAspect="1"/>
          </p:cNvPicPr>
          <p:nvPr/>
        </p:nvPicPr>
        <p:blipFill>
          <a:blip r:embed="rId2"/>
          <a:stretch>
            <a:fillRect/>
          </a:stretch>
        </p:blipFill>
        <p:spPr>
          <a:xfrm>
            <a:off x="939610" y="0"/>
            <a:ext cx="10312786"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FFC13C2-1C28-495A-9DC3-13CB02640CE5}"/>
              </a:ext>
            </a:extLst>
          </p:cNvPr>
          <p:cNvPicPr>
            <a:picLocks noChangeAspect="1"/>
          </p:cNvPicPr>
          <p:nvPr/>
        </p:nvPicPr>
        <p:blipFill>
          <a:blip r:embed="rId2"/>
          <a:stretch>
            <a:fillRect/>
          </a:stretch>
        </p:blipFill>
        <p:spPr>
          <a:xfrm>
            <a:off x="0" y="0"/>
            <a:ext cx="12191996" cy="6890799"/>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E3F243-F848-4A4C-8946-3CD8FA1E8AC5}"/>
              </a:ext>
            </a:extLst>
          </p:cNvPr>
          <p:cNvPicPr>
            <a:picLocks noChangeAspect="1"/>
          </p:cNvPicPr>
          <p:nvPr/>
        </p:nvPicPr>
        <p:blipFill>
          <a:blip r:embed="rId2"/>
          <a:stretch>
            <a:fillRect/>
          </a:stretch>
        </p:blipFill>
        <p:spPr>
          <a:xfrm>
            <a:off x="909965" y="0"/>
            <a:ext cx="10410626"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A1168F0-E88E-4BDA-86EF-72F2C217FFBC}"/>
              </a:ext>
            </a:extLst>
          </p:cNvPr>
          <p:cNvPicPr>
            <a:picLocks noChangeAspect="1"/>
          </p:cNvPicPr>
          <p:nvPr/>
        </p:nvPicPr>
        <p:blipFill>
          <a:blip r:embed="rId2"/>
          <a:stretch>
            <a:fillRect/>
          </a:stretch>
        </p:blipFill>
        <p:spPr>
          <a:xfrm>
            <a:off x="177549" y="67272"/>
            <a:ext cx="11973583" cy="6790727"/>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06335E-D7BF-4E02-889E-487C41A60E8E}"/>
              </a:ext>
            </a:extLst>
          </p:cNvPr>
          <p:cNvPicPr>
            <a:picLocks noChangeAspect="1"/>
          </p:cNvPicPr>
          <p:nvPr/>
        </p:nvPicPr>
        <p:blipFill>
          <a:blip r:embed="rId2"/>
          <a:stretch>
            <a:fillRect/>
          </a:stretch>
        </p:blipFill>
        <p:spPr>
          <a:xfrm>
            <a:off x="0" y="39721"/>
            <a:ext cx="12191996" cy="6778566"/>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1ACE84-AA7D-41C7-B786-286537056795}"/>
              </a:ext>
            </a:extLst>
          </p:cNvPr>
          <p:cNvPicPr>
            <a:picLocks noChangeAspect="1"/>
          </p:cNvPicPr>
          <p:nvPr/>
        </p:nvPicPr>
        <p:blipFill>
          <a:blip r:embed="rId2"/>
          <a:stretch>
            <a:fillRect/>
          </a:stretch>
        </p:blipFill>
        <p:spPr>
          <a:xfrm>
            <a:off x="1452560" y="9528"/>
            <a:ext cx="9286875" cy="6838953"/>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EAD687-9F9B-40D2-A4A9-22A18B083948}"/>
              </a:ext>
            </a:extLst>
          </p:cNvPr>
          <p:cNvPicPr>
            <a:picLocks noChangeAspect="1"/>
          </p:cNvPicPr>
          <p:nvPr/>
        </p:nvPicPr>
        <p:blipFill>
          <a:blip r:embed="rId2"/>
          <a:stretch>
            <a:fillRect/>
          </a:stretch>
        </p:blipFill>
        <p:spPr>
          <a:xfrm>
            <a:off x="951524" y="0"/>
            <a:ext cx="10178716"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C031CA-9DA2-4B0E-8683-A3029AB690AF}"/>
              </a:ext>
            </a:extLst>
          </p:cNvPr>
          <p:cNvPicPr>
            <a:picLocks noChangeAspect="1"/>
          </p:cNvPicPr>
          <p:nvPr/>
        </p:nvPicPr>
        <p:blipFill>
          <a:blip r:embed="rId2"/>
          <a:stretch>
            <a:fillRect/>
          </a:stretch>
        </p:blipFill>
        <p:spPr>
          <a:xfrm>
            <a:off x="1093247" y="113605"/>
            <a:ext cx="10152848" cy="6744394"/>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364004-3E7A-4634-9274-3CAB4A301DBE}"/>
              </a:ext>
            </a:extLst>
          </p:cNvPr>
          <p:cNvPicPr>
            <a:picLocks noChangeAspect="1"/>
          </p:cNvPicPr>
          <p:nvPr/>
        </p:nvPicPr>
        <p:blipFill>
          <a:blip r:embed="rId2"/>
          <a:stretch>
            <a:fillRect/>
          </a:stretch>
        </p:blipFill>
        <p:spPr>
          <a:xfrm>
            <a:off x="1398236" y="0"/>
            <a:ext cx="9362459"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A448BB-25CB-4223-BE62-502CC8E1CF3A}"/>
              </a:ext>
            </a:extLst>
          </p:cNvPr>
          <p:cNvPicPr>
            <a:picLocks noChangeAspect="1"/>
          </p:cNvPicPr>
          <p:nvPr/>
        </p:nvPicPr>
        <p:blipFill>
          <a:blip r:embed="rId2"/>
          <a:stretch>
            <a:fillRect/>
          </a:stretch>
        </p:blipFill>
        <p:spPr>
          <a:xfrm>
            <a:off x="1034250" y="100474"/>
            <a:ext cx="10142625" cy="6757525"/>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313D79-9B94-4EAC-AB86-1C8F59F69E8E}"/>
              </a:ext>
            </a:extLst>
          </p:cNvPr>
          <p:cNvPicPr>
            <a:picLocks noChangeAspect="1"/>
          </p:cNvPicPr>
          <p:nvPr/>
        </p:nvPicPr>
        <p:blipFill>
          <a:blip r:embed="rId2"/>
          <a:stretch>
            <a:fillRect/>
          </a:stretch>
        </p:blipFill>
        <p:spPr>
          <a:xfrm>
            <a:off x="759043" y="0"/>
            <a:ext cx="10592098" cy="6924586"/>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A3C9F1-FC55-43E7-A482-7FE4AC50622E}"/>
              </a:ext>
            </a:extLst>
          </p:cNvPr>
          <p:cNvPicPr>
            <a:picLocks noChangeAspect="1"/>
          </p:cNvPicPr>
          <p:nvPr/>
        </p:nvPicPr>
        <p:blipFill>
          <a:blip r:embed="rId2"/>
          <a:stretch>
            <a:fillRect/>
          </a:stretch>
        </p:blipFill>
        <p:spPr>
          <a:xfrm>
            <a:off x="1025371" y="0"/>
            <a:ext cx="10274161" cy="685800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CF4537-8FB3-4F1C-B322-0614232D9F35}"/>
              </a:ext>
            </a:extLst>
          </p:cNvPr>
          <p:cNvPicPr>
            <a:picLocks noChangeAspect="1"/>
          </p:cNvPicPr>
          <p:nvPr/>
        </p:nvPicPr>
        <p:blipFill>
          <a:blip r:embed="rId2"/>
          <a:stretch>
            <a:fillRect/>
          </a:stretch>
        </p:blipFill>
        <p:spPr>
          <a:xfrm>
            <a:off x="0" y="0"/>
            <a:ext cx="12082506" cy="6764603"/>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1B41E8-F7D8-452A-BF76-B934678DC108}"/>
              </a:ext>
            </a:extLst>
          </p:cNvPr>
          <p:cNvPicPr>
            <a:picLocks noChangeAspect="1"/>
          </p:cNvPicPr>
          <p:nvPr/>
        </p:nvPicPr>
        <p:blipFill>
          <a:blip r:embed="rId2"/>
          <a:stretch>
            <a:fillRect/>
          </a:stretch>
        </p:blipFill>
        <p:spPr>
          <a:xfrm>
            <a:off x="923278" y="0"/>
            <a:ext cx="10280343" cy="6853565"/>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BD2AB1-FA14-49F7-8F96-08FD7879996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40DC5E-C217-45FE-A09B-2B1BBB075733}"/>
              </a:ext>
            </a:extLst>
          </p:cNvPr>
          <p:cNvPicPr>
            <a:picLocks noChangeAspect="1"/>
          </p:cNvPicPr>
          <p:nvPr/>
        </p:nvPicPr>
        <p:blipFill>
          <a:blip r:embed="rId2"/>
          <a:stretch>
            <a:fillRect/>
          </a:stretch>
        </p:blipFill>
        <p:spPr>
          <a:xfrm>
            <a:off x="541242" y="0"/>
            <a:ext cx="11121079" cy="6858000"/>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06C5DC-1636-42A1-8DE9-0B6EF429BC95}"/>
              </a:ext>
            </a:extLst>
          </p:cNvPr>
          <p:cNvPicPr>
            <a:picLocks noChangeAspect="1"/>
          </p:cNvPicPr>
          <p:nvPr/>
        </p:nvPicPr>
        <p:blipFill>
          <a:blip r:embed="rId2"/>
          <a:stretch>
            <a:fillRect/>
          </a:stretch>
        </p:blipFill>
        <p:spPr>
          <a:xfrm>
            <a:off x="0" y="0"/>
            <a:ext cx="12179350" cy="6773664"/>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4EF67B-0181-4422-9361-95A286538F58}"/>
              </a:ext>
            </a:extLst>
          </p:cNvPr>
          <p:cNvPicPr>
            <a:picLocks noChangeAspect="1"/>
          </p:cNvPicPr>
          <p:nvPr/>
        </p:nvPicPr>
        <p:blipFill>
          <a:blip r:embed="rId2"/>
          <a:stretch>
            <a:fillRect/>
          </a:stretch>
        </p:blipFill>
        <p:spPr>
          <a:xfrm>
            <a:off x="947793" y="0"/>
            <a:ext cx="10296418" cy="6858000"/>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CBCE005-2122-4EE0-8C31-7AC838BBABE4}"/>
              </a:ext>
            </a:extLst>
          </p:cNvPr>
          <p:cNvPicPr>
            <a:picLocks noChangeAspect="1"/>
          </p:cNvPicPr>
          <p:nvPr/>
        </p:nvPicPr>
        <p:blipFill>
          <a:blip r:embed="rId2"/>
          <a:stretch>
            <a:fillRect/>
          </a:stretch>
        </p:blipFill>
        <p:spPr>
          <a:xfrm>
            <a:off x="1809753" y="23810"/>
            <a:ext cx="8572500" cy="6810378"/>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showMasterSp="0">
  <p:cSld name="Slide78">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DCC04FC-520F-4E79-B2F4-5A3CDF450DF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2E4D5399-BA86-4FFC-AFF9-CCA58169DCB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A6FE7B8-DA91-42A6-8A70-FEB3887E6E1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3EA7EFE-9623-4D85-9EBA-DB367F4B6B1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CDBA8ACB-04AB-4DE8-85F5-8E4ED3EC796A}"/>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43679551-EDAD-4E39-8C2C-2AB5210F0E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4011979-A190-4FE2-85E7-FFE1B4D8F95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B94CE623-09A7-4A31-8022-46B8DB63F835}"/>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732214F6-09EF-43DB-89E8-AF64BD4497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CEA5049-6A9F-4F25-AE78-6C966A04C50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6BF6409-41B1-4FFE-8738-DA4299AC76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BF87F877-3894-4C30-B349-A4ACACC48B3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0541F88B-D2A9-44F8-8863-A4CA9483A8F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2F1B9D9-DB8E-440D-B47C-3EE9CA94D4F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212274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TotalTime>
  <Words>181</Words>
  <Application>Microsoft Office PowerPoint</Application>
  <PresentationFormat>Panorámica</PresentationFormat>
  <Paragraphs>13</Paragraphs>
  <Slides>79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79</vt:i4>
      </vt:variant>
    </vt:vector>
  </HeadingPairs>
  <TitlesOfParts>
    <vt:vector size="8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2021-02-05T10:12:56Z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