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82" r:id="rId9"/>
    <p:sldId id="262" r:id="rId10"/>
    <p:sldId id="263" r:id="rId11"/>
    <p:sldId id="264" r:id="rId12"/>
    <p:sldId id="265" r:id="rId13"/>
    <p:sldId id="297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84" r:id="rId24"/>
    <p:sldId id="275" r:id="rId25"/>
    <p:sldId id="276" r:id="rId26"/>
    <p:sldId id="277" r:id="rId27"/>
    <p:sldId id="280" r:id="rId28"/>
    <p:sldId id="281" r:id="rId29"/>
    <p:sldId id="279" r:id="rId30"/>
    <p:sldId id="278" r:id="rId31"/>
    <p:sldId id="283" r:id="rId32"/>
    <p:sldId id="285" r:id="rId33"/>
    <p:sldId id="286" r:id="rId34"/>
    <p:sldId id="288" r:id="rId35"/>
    <p:sldId id="289" r:id="rId36"/>
    <p:sldId id="287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8" r:id="rId45"/>
    <p:sldId id="299" r:id="rId46"/>
    <p:sldId id="300" r:id="rId47"/>
    <p:sldId id="301" r:id="rId48"/>
    <p:sldId id="303" r:id="rId49"/>
    <p:sldId id="317" r:id="rId50"/>
    <p:sldId id="302" r:id="rId51"/>
    <p:sldId id="305" r:id="rId52"/>
    <p:sldId id="304" r:id="rId53"/>
    <p:sldId id="307" r:id="rId54"/>
    <p:sldId id="306" r:id="rId55"/>
    <p:sldId id="311" r:id="rId56"/>
    <p:sldId id="308" r:id="rId57"/>
    <p:sldId id="309" r:id="rId58"/>
    <p:sldId id="315" r:id="rId59"/>
    <p:sldId id="310" r:id="rId60"/>
    <p:sldId id="312" r:id="rId61"/>
    <p:sldId id="313" r:id="rId62"/>
    <p:sldId id="314" r:id="rId63"/>
    <p:sldId id="316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N/nNKHHQbaG808Am5MFuQ==" hashData="zJNgBkJGKygc+dVp23soFYTZt/0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>
      <p:cViewPr varScale="1">
        <p:scale>
          <a:sx n="34" d="100"/>
          <a:sy n="34" d="100"/>
        </p:scale>
        <p:origin x="-96" y="-15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ED736-C9C3-4D6C-BE0D-DBF8E31A6BBE}" type="datetimeFigureOut">
              <a:rPr lang="es-CO" smtClean="0"/>
              <a:pPr/>
              <a:t>24/05/2017</a:t>
            </a:fld>
            <a:endParaRPr lang="es-CO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C1362-E306-42CF-886D-F7EDE7CDBFAE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xmlns="" val="620240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ED736-C9C3-4D6C-BE0D-DBF8E31A6BBE}" type="datetimeFigureOut">
              <a:rPr lang="es-CO" smtClean="0"/>
              <a:pPr/>
              <a:t>24/05/2017</a:t>
            </a:fld>
            <a:endParaRPr lang="es-CO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C1362-E306-42CF-886D-F7EDE7CDBFAE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xmlns="" val="2905378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ED736-C9C3-4D6C-BE0D-DBF8E31A6BBE}" type="datetimeFigureOut">
              <a:rPr lang="es-CO" smtClean="0"/>
              <a:pPr/>
              <a:t>24/05/2017</a:t>
            </a:fld>
            <a:endParaRPr lang="es-CO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C1362-E306-42CF-886D-F7EDE7CDBFAE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xmlns="" val="215941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ED736-C9C3-4D6C-BE0D-DBF8E31A6BBE}" type="datetimeFigureOut">
              <a:rPr lang="es-CO" smtClean="0"/>
              <a:pPr/>
              <a:t>24/05/2017</a:t>
            </a:fld>
            <a:endParaRPr lang="es-CO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C1362-E306-42CF-886D-F7EDE7CDBFAE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xmlns="" val="3267738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ED736-C9C3-4D6C-BE0D-DBF8E31A6BBE}" type="datetimeFigureOut">
              <a:rPr lang="es-CO" smtClean="0"/>
              <a:pPr/>
              <a:t>24/05/2017</a:t>
            </a:fld>
            <a:endParaRPr lang="es-CO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C1362-E306-42CF-886D-F7EDE7CDBFAE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xmlns="" val="283098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ED736-C9C3-4D6C-BE0D-DBF8E31A6BBE}" type="datetimeFigureOut">
              <a:rPr lang="es-CO" smtClean="0"/>
              <a:pPr/>
              <a:t>24/05/2017</a:t>
            </a:fld>
            <a:endParaRPr lang="es-CO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C1362-E306-42CF-886D-F7EDE7CDBFAE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xmlns="" val="158519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ED736-C9C3-4D6C-BE0D-DBF8E31A6BBE}" type="datetimeFigureOut">
              <a:rPr lang="es-CO" smtClean="0"/>
              <a:pPr/>
              <a:t>24/05/2017</a:t>
            </a:fld>
            <a:endParaRPr lang="es-CO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C1362-E306-42CF-886D-F7EDE7CDBFAE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xmlns="" val="1481111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ED736-C9C3-4D6C-BE0D-DBF8E31A6BBE}" type="datetimeFigureOut">
              <a:rPr lang="es-CO" smtClean="0"/>
              <a:pPr/>
              <a:t>24/05/2017</a:t>
            </a:fld>
            <a:endParaRPr lang="es-CO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C1362-E306-42CF-886D-F7EDE7CDBFAE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xmlns="" val="3220894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ED736-C9C3-4D6C-BE0D-DBF8E31A6BBE}" type="datetimeFigureOut">
              <a:rPr lang="es-CO" smtClean="0"/>
              <a:pPr/>
              <a:t>24/05/2017</a:t>
            </a:fld>
            <a:endParaRPr lang="es-CO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C1362-E306-42CF-886D-F7EDE7CDBFAE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xmlns="" val="1046641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ED736-C9C3-4D6C-BE0D-DBF8E31A6BBE}" type="datetimeFigureOut">
              <a:rPr lang="es-CO" smtClean="0"/>
              <a:pPr/>
              <a:t>24/05/2017</a:t>
            </a:fld>
            <a:endParaRPr lang="es-CO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C1362-E306-42CF-886D-F7EDE7CDBFAE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xmlns="" val="3905166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ED736-C9C3-4D6C-BE0D-DBF8E31A6BBE}" type="datetimeFigureOut">
              <a:rPr lang="es-CO" smtClean="0"/>
              <a:pPr/>
              <a:t>24/05/2017</a:t>
            </a:fld>
            <a:endParaRPr lang="es-CO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C1362-E306-42CF-886D-F7EDE7CDBFAE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xmlns="" val="14121399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5ED736-C9C3-4D6C-BE0D-DBF8E31A6BBE}" type="datetimeFigureOut">
              <a:rPr lang="es-CO" smtClean="0"/>
              <a:pPr/>
              <a:t>24/05/2017</a:t>
            </a:fld>
            <a:endParaRPr lang="es-CO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C1362-E306-42CF-886D-F7EDE7CDBFAE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xmlns="" val="2461267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421731" y="1166842"/>
            <a:ext cx="734853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Pingyao </a:t>
            </a:r>
            <a:r>
              <a:rPr lang="es-CO" i="1" dirty="0" smtClean="0"/>
              <a:t>es </a:t>
            </a:r>
            <a:r>
              <a:rPr lang="es-CO" i="1" dirty="0"/>
              <a:t>una ciudad china en la provincia de Shanxi. Se encuentra a mitad de camino entre Pekín y Xi'an y a 80 km de la capital de la provincia, Taiyuan. La ciudad </a:t>
            </a:r>
            <a:r>
              <a:rPr lang="es-CO" i="1" dirty="0" smtClean="0"/>
              <a:t>mantiene </a:t>
            </a:r>
            <a:r>
              <a:rPr lang="es-CO" i="1" dirty="0"/>
              <a:t>buena parte de la arquitectura original de las épocas Ming y </a:t>
            </a:r>
            <a:r>
              <a:rPr lang="es-CO" i="1" dirty="0" err="1"/>
              <a:t>Qing</a:t>
            </a:r>
            <a:r>
              <a:rPr lang="es-CO" i="1" dirty="0"/>
              <a:t>. El casco antiguo está rodeado por una muralla de 6 km de longitud y 12 m de altura con seis puertas y unas setenta torres de vigilancia.</a:t>
            </a:r>
          </a:p>
          <a:p>
            <a:pPr algn="ctr"/>
            <a:r>
              <a:rPr lang="es-CO" i="1" dirty="0"/>
              <a:t>La Ciudad vieja de Pingyao fue declarada como Patrimonio de la Humanidad por la Unesco en el año 1997, e incluye además de las murallas y la ciudad intramuros, los templos de </a:t>
            </a:r>
            <a:r>
              <a:rPr lang="es-CO" i="1" dirty="0" err="1"/>
              <a:t>Zhenguo</a:t>
            </a:r>
            <a:r>
              <a:rPr lang="es-CO" i="1" dirty="0"/>
              <a:t> y </a:t>
            </a:r>
            <a:r>
              <a:rPr lang="es-CO" i="1" dirty="0" err="1"/>
              <a:t>Shuanglin</a:t>
            </a:r>
            <a:r>
              <a:rPr lang="es-CO" i="1" dirty="0"/>
              <a:t>, ubicados extramuros.</a:t>
            </a:r>
          </a:p>
          <a:p>
            <a:pPr algn="ctr"/>
            <a:r>
              <a:rPr lang="es-CO" i="1" dirty="0" smtClean="0"/>
              <a:t>Pingyao </a:t>
            </a:r>
            <a:r>
              <a:rPr lang="es-CO" i="1" dirty="0"/>
              <a:t>es también el nombre del distrito administrativo en el que se halla la ciudad. </a:t>
            </a:r>
            <a:r>
              <a:rPr lang="es-CO" i="1" dirty="0" smtClean="0"/>
              <a:t>La </a:t>
            </a:r>
            <a:r>
              <a:rPr lang="es-CO" i="1" dirty="0"/>
              <a:t>economía de Pingyao es principalmente agrícola y la región es famosa por su ganado vacuno. La lengua local no es el mandarín sino una variedad de chino </a:t>
            </a:r>
            <a:r>
              <a:rPr lang="es-CO" i="1" dirty="0" err="1" smtClean="0"/>
              <a:t>jin</a:t>
            </a:r>
            <a:r>
              <a:rPr lang="es-CO" i="1" dirty="0" smtClean="0"/>
              <a:t>. Pingyao </a:t>
            </a:r>
            <a:r>
              <a:rPr lang="es-CO" i="1" dirty="0"/>
              <a:t>mantiene gran parte de sus edificios medievales, de las épocas de las dinastía Ming y </a:t>
            </a:r>
            <a:r>
              <a:rPr lang="es-CO" i="1" dirty="0" err="1"/>
              <a:t>Qing</a:t>
            </a:r>
            <a:r>
              <a:rPr lang="es-CO" i="1" dirty="0"/>
              <a:t>, distribuidos por su calle principal Ming-</a:t>
            </a:r>
            <a:r>
              <a:rPr lang="es-CO" i="1" dirty="0" err="1"/>
              <a:t>qing</a:t>
            </a:r>
            <a:r>
              <a:rPr lang="es-CO" i="1" dirty="0"/>
              <a:t> y las calles aledañas. La muralla medieval de Pingyao, en su perímetro de </a:t>
            </a:r>
            <a:r>
              <a:rPr lang="es-CO" i="1" dirty="0" smtClean="0"/>
              <a:t>6 km,  </a:t>
            </a:r>
            <a:r>
              <a:rPr lang="es-CO" i="1" dirty="0"/>
              <a:t>tiene 12 </a:t>
            </a:r>
            <a:r>
              <a:rPr lang="es-CO" i="1" dirty="0" smtClean="0"/>
              <a:t>m </a:t>
            </a:r>
            <a:r>
              <a:rPr lang="es-CO" i="1" dirty="0"/>
              <a:t>de altura y 4 </a:t>
            </a:r>
            <a:r>
              <a:rPr lang="es-CO" i="1" dirty="0" smtClean="0"/>
              <a:t>m </a:t>
            </a:r>
            <a:r>
              <a:rPr lang="es-CO" i="1" dirty="0"/>
              <a:t>de ancho, con seis puertas  y hasta 72 torres de </a:t>
            </a:r>
            <a:r>
              <a:rPr lang="es-CO" i="1" dirty="0" smtClean="0"/>
              <a:t>vigilancia</a:t>
            </a:r>
            <a:endParaRPr lang="es-CO" i="1" dirty="0"/>
          </a:p>
        </p:txBody>
      </p:sp>
      <p:sp>
        <p:nvSpPr>
          <p:cNvPr id="2" name="CuadroTexto 1"/>
          <p:cNvSpPr txBox="1"/>
          <p:nvPr/>
        </p:nvSpPr>
        <p:spPr>
          <a:xfrm flipH="1">
            <a:off x="8664413" y="5691157"/>
            <a:ext cx="29370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400" b="1" i="1" dirty="0" smtClean="0"/>
              <a:t>Creó:  Jeremías</a:t>
            </a:r>
          </a:p>
          <a:p>
            <a:pPr algn="ctr"/>
            <a:r>
              <a:rPr lang="es-CO" sz="1400" b="1" i="1" dirty="0" smtClean="0"/>
              <a:t>Para: mis </a:t>
            </a:r>
            <a:r>
              <a:rPr lang="es-CO" sz="1400" b="1" i="1" dirty="0" err="1" smtClean="0"/>
              <a:t>pps</a:t>
            </a:r>
            <a:endParaRPr lang="es-CO" sz="1400" b="1" i="1" dirty="0" smtClean="0"/>
          </a:p>
          <a:p>
            <a:pPr algn="ctr"/>
            <a:r>
              <a:rPr lang="es-CO" sz="1400" b="1" i="1" dirty="0" smtClean="0"/>
              <a:t>Música: </a:t>
            </a:r>
            <a:r>
              <a:rPr lang="es-CO" sz="1400" b="1" i="1" dirty="0" err="1" smtClean="0"/>
              <a:t>Sakura-Japanese</a:t>
            </a:r>
            <a:r>
              <a:rPr lang="es-CO" sz="1400" b="1" i="1" dirty="0" smtClean="0"/>
              <a:t> Folk </a:t>
            </a:r>
            <a:r>
              <a:rPr lang="es-CO" sz="1400" b="1" i="1" dirty="0" err="1" smtClean="0"/>
              <a:t>Music</a:t>
            </a:r>
            <a:endParaRPr lang="es-CO" sz="1400" b="1" i="1" dirty="0"/>
          </a:p>
        </p:txBody>
      </p:sp>
      <p:pic>
        <p:nvPicPr>
          <p:cNvPr id="6" name="Sakura_-_Japanese_Folk_Music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0235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217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239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676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556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623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617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771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6573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72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829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582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7843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694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203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491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860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58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646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6268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581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215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82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523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6208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1030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887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017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1423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0352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005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206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5179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269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472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417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483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009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702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830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513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120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255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982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438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002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950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420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154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830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751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5035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271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249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779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218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56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925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271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734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463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682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973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3683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391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197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2623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709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512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679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0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257</Words>
  <Application>Microsoft Office PowerPoint</Application>
  <PresentationFormat>Personalizado</PresentationFormat>
  <Paragraphs>8</Paragraphs>
  <Slides>71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2017-05-15T04:29:51Z</dcterms:created>
  <dcterms:modified xsi:type="dcterms:W3CDTF">2017-05-24T20:51:11Z</dcterms:modified>
</cp:coreProperties>
</file>