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  <p:sldMasterId id="2147483720" r:id="rId3"/>
    <p:sldMasterId id="2147483732" r:id="rId4"/>
    <p:sldMasterId id="2147483744" r:id="rId5"/>
  </p:sldMasterIdLst>
  <p:sldIdLst>
    <p:sldId id="308" r:id="rId6"/>
    <p:sldId id="309" r:id="rId7"/>
    <p:sldId id="310" r:id="rId8"/>
    <p:sldId id="311" r:id="rId9"/>
    <p:sldId id="257" r:id="rId10"/>
    <p:sldId id="258" r:id="rId11"/>
    <p:sldId id="259" r:id="rId12"/>
    <p:sldId id="261" r:id="rId13"/>
    <p:sldId id="260" r:id="rId14"/>
    <p:sldId id="263" r:id="rId15"/>
    <p:sldId id="264" r:id="rId16"/>
    <p:sldId id="265" r:id="rId17"/>
    <p:sldId id="298" r:id="rId18"/>
    <p:sldId id="300" r:id="rId19"/>
    <p:sldId id="299" r:id="rId20"/>
    <p:sldId id="266" r:id="rId21"/>
    <p:sldId id="267" r:id="rId22"/>
    <p:sldId id="268" r:id="rId23"/>
    <p:sldId id="269" r:id="rId24"/>
    <p:sldId id="270" r:id="rId25"/>
    <p:sldId id="273" r:id="rId26"/>
    <p:sldId id="306" r:id="rId27"/>
    <p:sldId id="274" r:id="rId28"/>
    <p:sldId id="275" r:id="rId29"/>
    <p:sldId id="276" r:id="rId30"/>
    <p:sldId id="277" r:id="rId31"/>
    <p:sldId id="278" r:id="rId32"/>
    <p:sldId id="289" r:id="rId33"/>
    <p:sldId id="279" r:id="rId34"/>
    <p:sldId id="280" r:id="rId35"/>
    <p:sldId id="282" r:id="rId36"/>
    <p:sldId id="294" r:id="rId37"/>
    <p:sldId id="284" r:id="rId38"/>
    <p:sldId id="288" r:id="rId39"/>
    <p:sldId id="290" r:id="rId40"/>
    <p:sldId id="293" r:id="rId41"/>
    <p:sldId id="291" r:id="rId42"/>
    <p:sldId id="307" r:id="rId43"/>
    <p:sldId id="313" r:id="rId4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dy7FVOe/KCyQZz531fpKQ==" hashData="ZPdKvUoRoPfNhSTUa+X4+77gLw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37" autoAdjust="0"/>
    <p:restoredTop sz="94660"/>
  </p:normalViewPr>
  <p:slideViewPr>
    <p:cSldViewPr>
      <p:cViewPr varScale="1">
        <p:scale>
          <a:sx n="80" d="100"/>
          <a:sy n="80" d="100"/>
        </p:scale>
        <p:origin x="-403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0109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83015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4315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1247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8359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281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03242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5026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4810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235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847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91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4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1812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A475608D-4673-4C06-ABD3-7FE4B225642D}" type="datetimeFigureOut">
              <a:rPr lang="es-ES" smtClean="0"/>
              <a:t>29/04/2016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5F17F7F8-398B-4B98-BD2B-8242F1658EA9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otosbelenh.blogspot.com/" TargetMode="Externa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6430180" y="5836204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latin typeface="Brush Script MT" panose="03060802040406070304" pitchFamily="66" charset="0"/>
              </a:rPr>
              <a:t>Pps</a:t>
            </a:r>
            <a:r>
              <a:rPr lang="es-ES" b="1" dirty="0" smtClean="0">
                <a:latin typeface="Brush Script MT" panose="03060802040406070304" pitchFamily="66" charset="0"/>
              </a:rPr>
              <a:t> y Fotos: Belén H</a:t>
            </a:r>
            <a:endParaRPr lang="es-ES" b="1" dirty="0">
              <a:latin typeface="Brush Script MT" panose="03060802040406070304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403648" y="5614271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/>
              <a:t>2016</a:t>
            </a:r>
            <a:endParaRPr lang="es-ES" sz="1400" b="1" dirty="0"/>
          </a:p>
        </p:txBody>
      </p:sp>
      <p:sp>
        <p:nvSpPr>
          <p:cNvPr id="4" name="3 CuadroTexto"/>
          <p:cNvSpPr txBox="1"/>
          <p:nvPr/>
        </p:nvSpPr>
        <p:spPr>
          <a:xfrm>
            <a:off x="784659" y="1844824"/>
            <a:ext cx="77048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7200" dirty="0" smtClean="0"/>
              <a:t>Las Piedras de Ibarrola</a:t>
            </a:r>
            <a:endParaRPr lang="es-ES" sz="7200" dirty="0"/>
          </a:p>
        </p:txBody>
      </p:sp>
      <p:pic>
        <p:nvPicPr>
          <p:cNvPr id="5" name="Volar - El Kanka y Zenet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83968" y="501317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7277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4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115616" y="1844824"/>
            <a:ext cx="7200800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dirty="0" smtClean="0"/>
              <a:t>Ibarrola en </a:t>
            </a:r>
            <a:r>
              <a:rPr lang="es-ES" sz="4400" dirty="0" err="1" smtClean="0"/>
              <a:t>Garoza</a:t>
            </a:r>
            <a:r>
              <a:rPr lang="es-ES" sz="4400" dirty="0" smtClean="0"/>
              <a:t> es un proyecto de arte y naturaleza concebido y desarrollado por Agustín Ibarrola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962029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750" advTm="7000">
        <p14:prism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7000"/>
            <a:duotone>
              <a:schemeClr val="bg2">
                <a:tint val="98000"/>
                <a:shade val="90000"/>
                <a:satMod val="120000"/>
                <a:lumMod val="54000"/>
              </a:schemeClr>
              <a:schemeClr val="bg2">
                <a:tint val="80000"/>
                <a:satMod val="160000"/>
                <a:lumMod val="140000"/>
              </a:schemeClr>
            </a:duotone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43608" y="908720"/>
            <a:ext cx="667848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/>
              <a:t>Es un sorprendente conjunto compuesto por 115 piedras de grandes dimensiones pintadas como resultado de un profundo diálogo del artista con el granito de la dehesa y con las encinas que conforman el </a:t>
            </a:r>
            <a:r>
              <a:rPr lang="es-ES" sz="4000" dirty="0" smtClean="0"/>
              <a:t>bosque</a:t>
            </a:r>
            <a:endParaRPr lang="es-ES" sz="4000" dirty="0"/>
          </a:p>
        </p:txBody>
      </p:sp>
    </p:spTree>
    <p:extLst>
      <p:ext uri="{BB962C8B-B14F-4D97-AF65-F5344CB8AC3E}">
        <p14:creationId xmlns:p14="http://schemas.microsoft.com/office/powerpoint/2010/main" val="31243730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750" advTm="10000">
        <p14:prism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7000"/>
            <a:duotone>
              <a:schemeClr val="bg2">
                <a:tint val="98000"/>
                <a:shade val="90000"/>
                <a:satMod val="120000"/>
                <a:lumMod val="54000"/>
              </a:schemeClr>
              <a:schemeClr val="bg2">
                <a:tint val="80000"/>
                <a:satMod val="160000"/>
                <a:lumMod val="140000"/>
              </a:schemeClr>
            </a:duotone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331640" y="1412776"/>
            <a:ext cx="676875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/>
              <a:t>Algunos significados son evidentes, sin embargo en la mayoría  se deja un amplio margen a la imaginación de cada cual……</a:t>
            </a:r>
          </a:p>
          <a:p>
            <a:endParaRPr lang="es-ES" sz="4000" dirty="0"/>
          </a:p>
        </p:txBody>
      </p:sp>
      <p:sp>
        <p:nvSpPr>
          <p:cNvPr id="3" name="2 Rectángulo"/>
          <p:cNvSpPr/>
          <p:nvPr/>
        </p:nvSpPr>
        <p:spPr>
          <a:xfrm>
            <a:off x="4494277" y="5733256"/>
            <a:ext cx="36061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+ </a:t>
            </a:r>
            <a:r>
              <a:rPr lang="es-ES" dirty="0" err="1"/>
              <a:t>info</a:t>
            </a:r>
            <a:r>
              <a:rPr lang="es-ES" dirty="0"/>
              <a:t> en http://ibarrolaengaroza.org/</a:t>
            </a:r>
          </a:p>
        </p:txBody>
      </p:sp>
    </p:spTree>
    <p:extLst>
      <p:ext uri="{BB962C8B-B14F-4D97-AF65-F5344CB8AC3E}">
        <p14:creationId xmlns:p14="http://schemas.microsoft.com/office/powerpoint/2010/main" val="131411829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75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18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68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692275" y="1700213"/>
            <a:ext cx="41036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ES"/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274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1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552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014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934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1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745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595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242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250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0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3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64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196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761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099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563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36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928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658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949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411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560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827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803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886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458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94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46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203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36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550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lumMod val="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9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1062013" y="1379538"/>
            <a:ext cx="73437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sz="3600" b="1" dirty="0"/>
              <a:t>Para ver más fotos de viajes</a:t>
            </a:r>
          </a:p>
        </p:txBody>
      </p:sp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1835148" y="3245619"/>
            <a:ext cx="74898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sz="3600" b="1" dirty="0">
                <a:hlinkClick r:id="rId2"/>
              </a:rPr>
              <a:t>fotosbelenh.blogspot.com</a:t>
            </a:r>
            <a:endParaRPr lang="es-ES" altLang="es-ES" sz="3600" b="1" dirty="0"/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5292725" y="6237288"/>
            <a:ext cx="36004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ES">
              <a:solidFill>
                <a:schemeClr val="bg1"/>
              </a:solidFill>
            </a:endParaRP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4427985" y="4878452"/>
            <a:ext cx="417646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altLang="es-ES" b="1" dirty="0">
                <a:latin typeface="Baskerville Old Face" pitchFamily="18" charset="0"/>
              </a:rPr>
              <a:t>Música</a:t>
            </a:r>
            <a:r>
              <a:rPr lang="es-ES" altLang="es-ES" b="1" dirty="0" smtClean="0">
                <a:latin typeface="Baskerville Old Face" pitchFamily="18" charset="0"/>
              </a:rPr>
              <a:t>:  Volar  - El </a:t>
            </a:r>
            <a:r>
              <a:rPr lang="es-ES" altLang="es-ES" b="1" dirty="0" err="1" smtClean="0">
                <a:latin typeface="Baskerville Old Face" pitchFamily="18" charset="0"/>
              </a:rPr>
              <a:t>Kanka</a:t>
            </a:r>
            <a:r>
              <a:rPr lang="es-ES" altLang="es-ES" b="1" dirty="0" smtClean="0">
                <a:latin typeface="Baskerville Old Face" pitchFamily="18" charset="0"/>
              </a:rPr>
              <a:t> con </a:t>
            </a:r>
            <a:r>
              <a:rPr lang="es-ES" altLang="es-ES" b="1" dirty="0" err="1" smtClean="0">
                <a:latin typeface="Baskerville Old Face" pitchFamily="18" charset="0"/>
              </a:rPr>
              <a:t>Zanet</a:t>
            </a:r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755438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/>
      <p:bldP spid="44035" grpId="0"/>
      <p:bldP spid="4403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incheta">
  <a:themeElements>
    <a:clrScheme name="Chincheta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Chincheta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hinchet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hincheta">
  <a:themeElements>
    <a:clrScheme name="Personalizado 1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Chincheta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hinchet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Chincheta">
  <a:themeElements>
    <a:clrScheme name="Personalizado 1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Chincheta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hinchet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372</TotalTime>
  <Words>121</Words>
  <Application>Microsoft Office PowerPoint</Application>
  <PresentationFormat>Presentación en pantalla (4:3)</PresentationFormat>
  <Paragraphs>12</Paragraphs>
  <Slides>39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5</vt:i4>
      </vt:variant>
      <vt:variant>
        <vt:lpstr>Títulos de diapositiva</vt:lpstr>
      </vt:variant>
      <vt:variant>
        <vt:i4>39</vt:i4>
      </vt:variant>
    </vt:vector>
  </HeadingPairs>
  <TitlesOfParts>
    <vt:vector size="44" baseType="lpstr">
      <vt:lpstr>Tema de Office</vt:lpstr>
      <vt:lpstr>Chincheta</vt:lpstr>
      <vt:lpstr>1_Chincheta</vt:lpstr>
      <vt:lpstr>2_Chincheta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Belén</dc:creator>
  <cp:lastModifiedBy>Microsoft</cp:lastModifiedBy>
  <cp:revision>39</cp:revision>
  <dcterms:created xsi:type="dcterms:W3CDTF">2016-01-26T22:03:00Z</dcterms:created>
  <dcterms:modified xsi:type="dcterms:W3CDTF">2016-04-29T21:28:10Z</dcterms:modified>
</cp:coreProperties>
</file>