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mpe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7"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8" r:id="rId7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D+KM5VoxxEuhHiiPqRXPA==" hashData="CFyLzsWYqlfpd8erKVDurH64K20="/>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6" autoAdjust="0"/>
    <p:restoredTop sz="94660"/>
  </p:normalViewPr>
  <p:slideViewPr>
    <p:cSldViewPr snapToGrid="0">
      <p:cViewPr varScale="1">
        <p:scale>
          <a:sx n="38" d="100"/>
          <a:sy n="38" d="100"/>
        </p:scale>
        <p:origin x="-108" y="-106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2351718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1583479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12578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2583097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3044627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3813110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2016970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3326013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2486723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4192838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BA4A033-C6FE-47A9-B74B-B8586BB3C94E}" type="datetimeFigureOut">
              <a:rPr lang="es-CO" smtClean="0"/>
              <a:pPr/>
              <a:t>11/05/2016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1766137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A4A033-C6FE-47A9-B74B-B8586BB3C94E}" type="datetimeFigureOut">
              <a:rPr lang="es-CO" smtClean="0"/>
              <a:pPr/>
              <a:t>11/05/2016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9C4EF3-0F32-407B-890A-1AA604BC7DC0}" type="slidenum">
              <a:rPr lang="es-CO" smtClean="0"/>
              <a:pPr/>
              <a:t>‹Nº›</a:t>
            </a:fld>
            <a:endParaRPr lang="es-CO"/>
          </a:p>
        </p:txBody>
      </p:sp>
    </p:spTree>
    <p:extLst>
      <p:ext uri="{BB962C8B-B14F-4D97-AF65-F5344CB8AC3E}">
        <p14:creationId xmlns:p14="http://schemas.microsoft.com/office/powerpoint/2010/main" xmlns="" val="4044069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mp3"/><Relationship Id="rId5" Type="http://schemas.openxmlformats.org/officeDocument/2006/relationships/image" Target="../media/image2.png"/><Relationship Id="rId4" Type="http://schemas.microsoft.com/office/2007/relationships/media" Target="../media/media1.mp3"/></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7190" cy="6667500"/>
          </a:xfrm>
          <a:prstGeom prst="rect">
            <a:avLst/>
          </a:prstGeom>
        </p:spPr>
      </p:pic>
      <p:sp>
        <p:nvSpPr>
          <p:cNvPr id="3" name="Rectángulo 2"/>
          <p:cNvSpPr/>
          <p:nvPr/>
        </p:nvSpPr>
        <p:spPr>
          <a:xfrm>
            <a:off x="776777" y="701755"/>
            <a:ext cx="10643634" cy="4708981"/>
          </a:xfrm>
          <a:prstGeom prst="rect">
            <a:avLst/>
          </a:prstGeom>
        </p:spPr>
        <p:txBody>
          <a:bodyPr wrap="square">
            <a:spAutoFit/>
          </a:bodyPr>
          <a:lstStyle/>
          <a:p>
            <a:pPr algn="ctr"/>
            <a:r>
              <a:rPr lang="es-CO" sz="2000" b="1" i="1" dirty="0" smtClean="0"/>
              <a:t>Perú. Ríos, Lagos y Lagunas</a:t>
            </a:r>
          </a:p>
          <a:p>
            <a:pPr algn="ctr"/>
            <a:r>
              <a:rPr lang="es-CO" sz="2000" i="1" dirty="0" smtClean="0"/>
              <a:t>Los lagos interandinos son usualmente de origen tectónico o glacial. Un lago tectónico magnífico es el Lago Titicaca, que hace miles de años formó un vasto mar interior junto con los lagos de </a:t>
            </a:r>
            <a:r>
              <a:rPr lang="es-CO" sz="2000" i="1" dirty="0" err="1" smtClean="0"/>
              <a:t>Arapa</a:t>
            </a:r>
            <a:r>
              <a:rPr lang="es-CO" sz="2000" i="1" dirty="0" smtClean="0"/>
              <a:t> y </a:t>
            </a:r>
            <a:r>
              <a:rPr lang="es-CO" sz="2000" i="1" dirty="0" err="1" smtClean="0"/>
              <a:t>Yapupampa</a:t>
            </a:r>
            <a:r>
              <a:rPr lang="es-CO" sz="2000" i="1" dirty="0" smtClean="0"/>
              <a:t>. Los lagos tectónicos frecuentemente están llenos de formas de vida. El lago </a:t>
            </a:r>
            <a:r>
              <a:rPr lang="es-CO" sz="2000" i="1" dirty="0" err="1" smtClean="0"/>
              <a:t>Parinacochas</a:t>
            </a:r>
            <a:r>
              <a:rPr lang="es-CO" sz="2000" i="1" dirty="0" smtClean="0"/>
              <a:t>, en el departamento de Ayacucho, es famoso por sus </a:t>
            </a:r>
            <a:r>
              <a:rPr lang="es-CO" sz="2000" i="1" dirty="0" err="1" smtClean="0"/>
              <a:t>flamengos</a:t>
            </a:r>
            <a:r>
              <a:rPr lang="es-CO" sz="2000" i="1" dirty="0" smtClean="0"/>
              <a:t> rosados que crecen ahí, mientras Junín alberga al Lago Paca y al Lago Junín además de los pueblos pintorescos inmersos de historia. Las aguas de las lagunas de la selva en la Amazonía son oscuras debido a la cantidad de formas de vida y altas temperaturas. Muchos de estos lagos de selva se han formado en lechos de río y son alimentados por las lluvias. El más grande de ellos es </a:t>
            </a:r>
            <a:r>
              <a:rPr lang="es-CO" sz="2000" i="1" dirty="0" err="1" smtClean="0"/>
              <a:t>Rimachi</a:t>
            </a:r>
            <a:r>
              <a:rPr lang="es-CO" sz="2000" i="1" dirty="0" smtClean="0"/>
              <a:t>, un lago sorprendentemente hermoso que presenta islas flotantes y troncos de árboles que se mueven durante el día. Las aguas del Perú también tienen propiedades medicinales. Los siete lagos de las </a:t>
            </a:r>
            <a:r>
              <a:rPr lang="es-CO" sz="2000" i="1" dirty="0" err="1" smtClean="0"/>
              <a:t>Huaringas</a:t>
            </a:r>
            <a:r>
              <a:rPr lang="es-CO" sz="2000" i="1" dirty="0" smtClean="0"/>
              <a:t> ("lagos sagrados" en idioma quechua) han sido usadas desde tiempos prehispánicos para ceremonias mágicas y curativas. Perú, después de todo, ha sido bendecido por con manantiales calientes y baños minerales que son visitados con fervor por la población local. El más famoso de los manantiales del Perú son los Baños del Inca en Cajamarca, en los Andes del norte, donde las temperaturas pueden alcanzar los 74°C. </a:t>
            </a:r>
            <a:endParaRPr lang="es-CO" sz="2000" i="1" dirty="0"/>
          </a:p>
        </p:txBody>
      </p:sp>
      <p:sp>
        <p:nvSpPr>
          <p:cNvPr id="2" name="CuadroTexto 1"/>
          <p:cNvSpPr txBox="1"/>
          <p:nvPr/>
        </p:nvSpPr>
        <p:spPr>
          <a:xfrm>
            <a:off x="4670234" y="5410736"/>
            <a:ext cx="2856720" cy="830997"/>
          </a:xfrm>
          <a:prstGeom prst="rect">
            <a:avLst/>
          </a:prstGeom>
          <a:noFill/>
        </p:spPr>
        <p:txBody>
          <a:bodyPr wrap="square" rtlCol="0">
            <a:spAutoFit/>
          </a:bodyPr>
          <a:lstStyle/>
          <a:p>
            <a:pPr algn="ctr"/>
            <a:r>
              <a:rPr lang="es-CO" sz="1200" b="1" i="1" dirty="0" smtClean="0"/>
              <a:t>Creación de: </a:t>
            </a:r>
          </a:p>
          <a:p>
            <a:pPr algn="ctr"/>
            <a:r>
              <a:rPr lang="es-CO" sz="1200" b="1" i="1" dirty="0" smtClean="0"/>
              <a:t>Jeremías Candelo Valencia</a:t>
            </a:r>
          </a:p>
          <a:p>
            <a:pPr algn="ctr"/>
            <a:r>
              <a:rPr lang="es-CO" sz="1200" b="1" i="1" dirty="0" smtClean="0"/>
              <a:t>Para: mis </a:t>
            </a:r>
            <a:r>
              <a:rPr lang="es-CO" sz="1200" b="1" i="1" dirty="0" err="1" smtClean="0"/>
              <a:t>pps</a:t>
            </a:r>
            <a:endParaRPr lang="es-CO" sz="1200" b="1" i="1" dirty="0" smtClean="0"/>
          </a:p>
          <a:p>
            <a:pPr algn="ctr"/>
            <a:r>
              <a:rPr lang="es-CO" sz="1200" b="1" i="1" dirty="0" smtClean="0"/>
              <a:t>Música: La flor de la canela-Quena </a:t>
            </a:r>
            <a:r>
              <a:rPr lang="es-CO" sz="1200" b="1" i="1" dirty="0" err="1" smtClean="0"/>
              <a:t>Flute</a:t>
            </a:r>
            <a:r>
              <a:rPr lang="es-CO" sz="1200" b="1" i="1" dirty="0" smtClean="0"/>
              <a:t> </a:t>
            </a:r>
            <a:endParaRPr lang="es-CO" sz="1200" b="1" i="1" dirty="0"/>
          </a:p>
        </p:txBody>
      </p:sp>
      <p:pic>
        <p:nvPicPr>
          <p:cNvPr id="5" name="La flor de la canela - Quena flut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06586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789248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0442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103787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4944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52998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7817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66973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8767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17654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91667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0456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21922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85371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45383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05413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4519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54536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27112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83752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21712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78915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6592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74134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076826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67899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59855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47617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732237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97116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46081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1375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64962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997250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705671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124612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92129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596802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45933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536217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0" cy="6667500"/>
          </a:xfrm>
          <a:prstGeom prst="rect">
            <a:avLst/>
          </a:prstGeom>
        </p:spPr>
      </p:pic>
    </p:spTree>
    <p:extLst>
      <p:ext uri="{BB962C8B-B14F-4D97-AF65-F5344CB8AC3E}">
        <p14:creationId xmlns:p14="http://schemas.microsoft.com/office/powerpoint/2010/main" xmlns="" val="21166686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93773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939757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193107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90214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29574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368563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3192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095190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32773970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082781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49824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820260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62346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219332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104660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724733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913291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55120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4788198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781465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30202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2775220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9856809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534459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197557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616828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160739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204</TotalTime>
  <Words>293</Words>
  <Application>Microsoft Office PowerPoint</Application>
  <PresentationFormat>Personalizado</PresentationFormat>
  <Paragraphs>8</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2016-05-11T00:23:42Z</dcterms:created>
  <dcterms:modified xsi:type="dcterms:W3CDTF">2016-05-11T16:34:41Z</dcterms:modified>
</cp:coreProperties>
</file>