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84" r:id="rId1"/>
    <p:sldMasterId id="2147483744" r:id="rId2"/>
    <p:sldMasterId id="2147483804" r:id="rId3"/>
    <p:sldMasterId id="2147483828" r:id="rId4"/>
    <p:sldMasterId id="2147483840" r:id="rId5"/>
    <p:sldMasterId id="2147483852" r:id="rId6"/>
  </p:sldMasterIdLst>
  <p:sldIdLst>
    <p:sldId id="256" r:id="rId7"/>
    <p:sldId id="257" r:id="rId8"/>
    <p:sldId id="1452" r:id="rId9"/>
    <p:sldId id="1267" r:id="rId10"/>
    <p:sldId id="1451" r:id="rId11"/>
    <p:sldId id="1454" r:id="rId12"/>
    <p:sldId id="1522" r:id="rId13"/>
    <p:sldId id="1524" r:id="rId14"/>
    <p:sldId id="1455" r:id="rId15"/>
    <p:sldId id="1526" r:id="rId16"/>
    <p:sldId id="1523" r:id="rId17"/>
    <p:sldId id="1506" r:id="rId18"/>
    <p:sldId id="1505" r:id="rId19"/>
    <p:sldId id="1519" r:id="rId20"/>
    <p:sldId id="1520" r:id="rId21"/>
    <p:sldId id="1468" r:id="rId22"/>
    <p:sldId id="1472" r:id="rId23"/>
    <p:sldId id="1501" r:id="rId24"/>
    <p:sldId id="1494" r:id="rId25"/>
    <p:sldId id="1489" r:id="rId26"/>
    <p:sldId id="1490" r:id="rId27"/>
    <p:sldId id="1503" r:id="rId28"/>
    <p:sldId id="1504" r:id="rId29"/>
    <p:sldId id="1496" r:id="rId30"/>
    <p:sldId id="1497" r:id="rId31"/>
    <p:sldId id="1474" r:id="rId32"/>
    <p:sldId id="1484" r:id="rId33"/>
    <p:sldId id="1487" r:id="rId34"/>
    <p:sldId id="1512" r:id="rId35"/>
    <p:sldId id="1510" r:id="rId36"/>
    <p:sldId id="1511" r:id="rId37"/>
    <p:sldId id="1459" r:id="rId38"/>
    <p:sldId id="1462" r:id="rId39"/>
    <p:sldId id="1499" r:id="rId40"/>
    <p:sldId id="1500" r:id="rId41"/>
    <p:sldId id="1517" r:id="rId42"/>
    <p:sldId id="1475" r:id="rId43"/>
    <p:sldId id="1476" r:id="rId44"/>
    <p:sldId id="1509" r:id="rId45"/>
    <p:sldId id="1525" r:id="rId46"/>
    <p:sldId id="1493" r:id="rId47"/>
    <p:sldId id="1449" r:id="rId48"/>
    <p:sldId id="2407" r:id="rId49"/>
    <p:sldId id="268" r:id="rId50"/>
  </p:sldIdLst>
  <p:sldSz cx="15240000" cy="8572500"/>
  <p:notesSz cx="6858000" cy="9144000"/>
  <p:embeddedFontLst>
    <p:embeddedFont>
      <p:font typeface="Artistik" panose="04040505050F02020602" pitchFamily="82" charset="0"/>
      <p:regular r:id="rId51"/>
    </p:embeddedFont>
    <p:embeddedFont>
      <p:font typeface="Balloon XBd BT" panose="03060902030402060201" pitchFamily="66" charset="-18"/>
      <p:regular r:id="rId52"/>
      <p:bold r:id="rId53"/>
    </p:embeddedFont>
    <p:embeddedFont>
      <p:font typeface="Calibri" panose="020F0502020204030204" pitchFamily="34" charset="0"/>
      <p:regular r:id="rId54"/>
      <p:bold r:id="rId55"/>
      <p:italic r:id="rId56"/>
      <p:boldItalic r:id="rId57"/>
    </p:embeddedFont>
    <p:embeddedFont>
      <p:font typeface="Calibri Light" panose="020F0302020204030204" pitchFamily="34" charset="0"/>
      <p:regular r:id="rId58"/>
      <p:italic r:id="rId59"/>
    </p:embeddedFont>
    <p:embeddedFont>
      <p:font typeface="Cancun" panose="03020902040302020201" pitchFamily="66" charset="0"/>
      <p:regular r:id="rId60"/>
    </p:embeddedFont>
    <p:embeddedFont>
      <p:font typeface="Kristen ITC" panose="03050502040202030202" pitchFamily="66" charset="0"/>
      <p:regular r:id="rId61"/>
    </p:embeddedFont>
    <p:embeddedFont>
      <p:font typeface="Merlin CE" panose="020B0604020202020204"/>
      <p:regular r:id="rId62"/>
    </p:embeddedFont>
    <p:embeddedFont>
      <p:font typeface="Nadianne" panose="03020902050305070206" pitchFamily="66" charset="-18"/>
      <p:bold r:id="rId63"/>
      <p:boldItalic r:id="rId64"/>
    </p:embeddedFont>
    <p:embeddedFont>
      <p:font typeface="Nuance CE" panose="020B0604020202020204"/>
      <p:italic r:id="rId65"/>
    </p:embeddedFont>
    <p:embeddedFont>
      <p:font typeface="Shogun" panose="020B7200000000000000" pitchFamily="34" charset="0"/>
      <p:regular r:id="rId66"/>
    </p:embeddedFont>
    <p:embeddedFont>
      <p:font typeface="Tekton Pro" panose="020F0403020208020904" pitchFamily="34" charset="-18"/>
      <p:regular r:id="rId67"/>
      <p:bold r:id="rId68"/>
      <p:italic r:id="rId69"/>
      <p:boldItalic r:id="rId7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iHo49Xoarno/qTw+77cww==" hashData="LxEqhbi5W0mYtJBLfO4/vZd7EmZjd1B0Yi/QIngwef65bG9mIIWeIc9PC4z1gtxQBHIQuiVBuo2j372SR+9zc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13D07"/>
    <a:srgbClr val="EF9310"/>
    <a:srgbClr val="F4B962"/>
    <a:srgbClr val="9D8D73"/>
    <a:srgbClr val="F6C47A"/>
    <a:srgbClr val="B1A692"/>
    <a:srgbClr val="857252"/>
    <a:srgbClr val="843C0C"/>
    <a:srgbClr val="F3B253"/>
    <a:srgbClr val="0D38C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422" autoAdjust="0"/>
    <p:restoredTop sz="94660"/>
  </p:normalViewPr>
  <p:slideViewPr>
    <p:cSldViewPr>
      <p:cViewPr varScale="1">
        <p:scale>
          <a:sx n="92" d="100"/>
          <a:sy n="92" d="100"/>
        </p:scale>
        <p:origin x="522" y="90"/>
      </p:cViewPr>
      <p:guideLst/>
    </p:cSldViewPr>
  </p:slideViewPr>
  <p:notesTextViewPr>
    <p:cViewPr>
      <p:scale>
        <a:sx n="1" d="1"/>
        <a:sy n="1" d="1"/>
      </p:scale>
      <p:origin x="0" y="0"/>
    </p:cViewPr>
  </p:notesTextViewPr>
  <p:sorterViewPr>
    <p:cViewPr>
      <p:scale>
        <a:sx n="70" d="100"/>
        <a:sy n="70" d="100"/>
      </p:scale>
      <p:origin x="0" y="-1059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font" Target="fonts/font5.fntdata"/><Relationship Id="rId63" Type="http://schemas.openxmlformats.org/officeDocument/2006/relationships/font" Target="fonts/font13.fntdata"/><Relationship Id="rId68" Type="http://schemas.openxmlformats.org/officeDocument/2006/relationships/font" Target="fonts/font18.fntdata"/><Relationship Id="rId7" Type="http://schemas.openxmlformats.org/officeDocument/2006/relationships/slide" Target="slides/slide1.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font" Target="fonts/font16.fntdata"/><Relationship Id="rId74"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font" Target="fonts/font15.fntdata"/><Relationship Id="rId73"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font" Target="fonts/font6.fntdata"/><Relationship Id="rId64" Type="http://schemas.openxmlformats.org/officeDocument/2006/relationships/font" Target="fonts/font14.fntdata"/><Relationship Id="rId69" Type="http://schemas.openxmlformats.org/officeDocument/2006/relationships/font" Target="fonts/font19.fntdata"/><Relationship Id="rId8" Type="http://schemas.openxmlformats.org/officeDocument/2006/relationships/slide" Target="slides/slide2.xml"/><Relationship Id="rId51" Type="http://schemas.openxmlformats.org/officeDocument/2006/relationships/font" Target="fonts/font1.fntdata"/><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9.fntdata"/><Relationship Id="rId67" Type="http://schemas.openxmlformats.org/officeDocument/2006/relationships/font" Target="fonts/font17.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4.fntdata"/><Relationship Id="rId62" Type="http://schemas.openxmlformats.org/officeDocument/2006/relationships/font" Target="fonts/font12.fntdata"/><Relationship Id="rId70" Type="http://schemas.openxmlformats.org/officeDocument/2006/relationships/font" Target="fonts/font20.fntdata"/><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80368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02269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792317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30031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27. 3. 2023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20698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27. 3. 2023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79236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27. 3. 2023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41715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8660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35681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70690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0485811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448289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854071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149382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05504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27. 3. 2023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89713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27. 3. 2023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65661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27. 3. 2023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768929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8541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8848519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374813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986602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27. 3. 2023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27. 3. 2023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27. 3. 2023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18614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425256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1476697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795925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27. 3. 2023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994419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27. 3. 2023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732719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27. 3. 2023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5773095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713068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13158677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798617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8394832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8502224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430535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7486059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60073928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27. 3. 2023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064812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27. 3. 2023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7193397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27. 3. 2023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357900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562002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27. 3. 2023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990132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9181086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27. 3. 2023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604837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27. 3. 2023</a:t>
            </a:fld>
            <a:endParaRPr lang="es-ES" altLang="sk-SK"/>
          </a:p>
        </p:txBody>
      </p:sp>
    </p:spTree>
    <p:extLst>
      <p:ext uri="{BB962C8B-B14F-4D97-AF65-F5344CB8AC3E}">
        <p14:creationId xmlns:p14="http://schemas.microsoft.com/office/powerpoint/2010/main" val="185480707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27. 3. 2023</a:t>
            </a:fld>
            <a:endParaRPr lang="es-ES" altLang="sk-SK"/>
          </a:p>
        </p:txBody>
      </p:sp>
    </p:spTree>
    <p:extLst>
      <p:ext uri="{BB962C8B-B14F-4D97-AF65-F5344CB8AC3E}">
        <p14:creationId xmlns:p14="http://schemas.microsoft.com/office/powerpoint/2010/main" val="58309897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27. 3. 2023</a:t>
            </a:fld>
            <a:endParaRPr lang="es-ES" altLang="sk-SK"/>
          </a:p>
        </p:txBody>
      </p:sp>
    </p:spTree>
    <p:extLst>
      <p:ext uri="{BB962C8B-B14F-4D97-AF65-F5344CB8AC3E}">
        <p14:creationId xmlns:p14="http://schemas.microsoft.com/office/powerpoint/2010/main" val="243826940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27. 3. 2023</a:t>
            </a:fld>
            <a:endParaRPr lang="es-ES" altLang="sk-SK"/>
          </a:p>
        </p:txBody>
      </p:sp>
    </p:spTree>
    <p:extLst>
      <p:ext uri="{BB962C8B-B14F-4D97-AF65-F5344CB8AC3E}">
        <p14:creationId xmlns:p14="http://schemas.microsoft.com/office/powerpoint/2010/main" val="135280982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27. 3. 2023</a:t>
            </a:fld>
            <a:endParaRPr lang="es-ES" altLang="sk-SK"/>
          </a:p>
        </p:txBody>
      </p:sp>
    </p:spTree>
    <p:extLst>
      <p:ext uri="{BB962C8B-B14F-4D97-AF65-F5344CB8AC3E}">
        <p14:creationId xmlns:p14="http://schemas.microsoft.com/office/powerpoint/2010/main" val="393237253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27. 3. 2023</a:t>
            </a:fld>
            <a:endParaRPr lang="es-ES" altLang="sk-SK"/>
          </a:p>
        </p:txBody>
      </p:sp>
    </p:spTree>
    <p:extLst>
      <p:ext uri="{BB962C8B-B14F-4D97-AF65-F5344CB8AC3E}">
        <p14:creationId xmlns:p14="http://schemas.microsoft.com/office/powerpoint/2010/main" val="214777924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27. 3. 2023</a:t>
            </a:fld>
            <a:endParaRPr lang="es-ES" altLang="sk-SK"/>
          </a:p>
        </p:txBody>
      </p:sp>
    </p:spTree>
    <p:extLst>
      <p:ext uri="{BB962C8B-B14F-4D97-AF65-F5344CB8AC3E}">
        <p14:creationId xmlns:p14="http://schemas.microsoft.com/office/powerpoint/2010/main" val="11949488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27. 3. 2023</a:t>
            </a:fld>
            <a:endParaRPr lang="es-ES" altLang="sk-SK"/>
          </a:p>
        </p:txBody>
      </p:sp>
    </p:spTree>
    <p:extLst>
      <p:ext uri="{BB962C8B-B14F-4D97-AF65-F5344CB8AC3E}">
        <p14:creationId xmlns:p14="http://schemas.microsoft.com/office/powerpoint/2010/main" val="85542732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27. 3. 2023</a:t>
            </a:fld>
            <a:endParaRPr lang="es-ES" altLang="sk-SK"/>
          </a:p>
        </p:txBody>
      </p:sp>
    </p:spTree>
    <p:extLst>
      <p:ext uri="{BB962C8B-B14F-4D97-AF65-F5344CB8AC3E}">
        <p14:creationId xmlns:p14="http://schemas.microsoft.com/office/powerpoint/2010/main" val="168039784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27. 3. 2023</a:t>
            </a:fld>
            <a:endParaRPr lang="es-ES" altLang="sk-SK"/>
          </a:p>
        </p:txBody>
      </p:sp>
    </p:spTree>
    <p:extLst>
      <p:ext uri="{BB962C8B-B14F-4D97-AF65-F5344CB8AC3E}">
        <p14:creationId xmlns:p14="http://schemas.microsoft.com/office/powerpoint/2010/main" val="96583442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27. 3. 2023</a:t>
            </a:fld>
            <a:endParaRPr lang="es-ES" altLang="sk-SK"/>
          </a:p>
        </p:txBody>
      </p:sp>
    </p:spTree>
    <p:extLst>
      <p:ext uri="{BB962C8B-B14F-4D97-AF65-F5344CB8AC3E}">
        <p14:creationId xmlns:p14="http://schemas.microsoft.com/office/powerpoint/2010/main" val="497163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27. 3. 2023</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39528343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27. 3. 2023</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6072170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27. 3. 2023</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27. 3. 2023</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966009560"/>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27. 3. 2023</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2599213510"/>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27. 3. 2023</a:t>
            </a:fld>
            <a:endParaRPr lang="es-ES" altLang="sk-SK"/>
          </a:p>
        </p:txBody>
      </p:sp>
    </p:spTree>
    <p:extLst>
      <p:ext uri="{BB962C8B-B14F-4D97-AF65-F5344CB8AC3E}">
        <p14:creationId xmlns:p14="http://schemas.microsoft.com/office/powerpoint/2010/main" val="1023021988"/>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3.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13.xml"/><Relationship Id="rId4" Type="http://schemas.openxmlformats.org/officeDocument/2006/relationships/image" Target="../media/image25.jp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g"/><Relationship Id="rId1" Type="http://schemas.openxmlformats.org/officeDocument/2006/relationships/slideLayout" Target="../slideLayouts/slideLayout13.xml"/><Relationship Id="rId4" Type="http://schemas.openxmlformats.org/officeDocument/2006/relationships/image" Target="../media/image25.jp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jp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jpg"/><Relationship Id="rId1" Type="http://schemas.openxmlformats.org/officeDocument/2006/relationships/slideLayout" Target="../slideLayouts/slideLayout13.xml"/><Relationship Id="rId4" Type="http://schemas.openxmlformats.org/officeDocument/2006/relationships/image" Target="../media/image32.jp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jpg"/><Relationship Id="rId1" Type="http://schemas.openxmlformats.org/officeDocument/2006/relationships/slideLayout" Target="../slideLayouts/slideLayout13.xml"/><Relationship Id="rId4" Type="http://schemas.openxmlformats.org/officeDocument/2006/relationships/image" Target="../media/image32.jp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jp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jpg"/><Relationship Id="rId1" Type="http://schemas.openxmlformats.org/officeDocument/2006/relationships/slideLayout" Target="../slideLayouts/slideLayout13.xml"/><Relationship Id="rId4" Type="http://schemas.openxmlformats.org/officeDocument/2006/relationships/image" Target="../media/image37.jp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g"/><Relationship Id="rId1" Type="http://schemas.openxmlformats.org/officeDocument/2006/relationships/slideLayout" Target="../slideLayouts/slideLayout13.xml"/><Relationship Id="rId4" Type="http://schemas.openxmlformats.org/officeDocument/2006/relationships/image" Target="../media/image37.jp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jpg"/><Relationship Id="rId1" Type="http://schemas.openxmlformats.org/officeDocument/2006/relationships/slideLayout" Target="../slideLayouts/slideLayout13.xml"/><Relationship Id="rId4" Type="http://schemas.openxmlformats.org/officeDocument/2006/relationships/image" Target="../media/image40.jp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jpg"/><Relationship Id="rId1" Type="http://schemas.openxmlformats.org/officeDocument/2006/relationships/slideLayout" Target="../slideLayouts/slideLayout13.xml"/><Relationship Id="rId4" Type="http://schemas.openxmlformats.org/officeDocument/2006/relationships/image" Target="../media/image42.jp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jpg"/><Relationship Id="rId1" Type="http://schemas.openxmlformats.org/officeDocument/2006/relationships/slideLayout" Target="../slideLayouts/slideLayout13.xml"/><Relationship Id="rId4" Type="http://schemas.openxmlformats.org/officeDocument/2006/relationships/image" Target="../media/image42.jp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4.jpg"/><Relationship Id="rId1" Type="http://schemas.openxmlformats.org/officeDocument/2006/relationships/slideLayout" Target="../slideLayouts/slideLayout13.xml"/><Relationship Id="rId4" Type="http://schemas.openxmlformats.org/officeDocument/2006/relationships/image" Target="../media/image45.jp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6.jpg"/><Relationship Id="rId1" Type="http://schemas.openxmlformats.org/officeDocument/2006/relationships/slideLayout" Target="../slideLayouts/slideLayout13.xml"/><Relationship Id="rId4" Type="http://schemas.openxmlformats.org/officeDocument/2006/relationships/image" Target="../media/image45.jp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jpg"/><Relationship Id="rId1" Type="http://schemas.openxmlformats.org/officeDocument/2006/relationships/slideLayout" Target="../slideLayouts/slideLayout13.xml"/><Relationship Id="rId4" Type="http://schemas.openxmlformats.org/officeDocument/2006/relationships/image" Target="../media/image45.jp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8.jpg"/><Relationship Id="rId1" Type="http://schemas.openxmlformats.org/officeDocument/2006/relationships/slideLayout" Target="../slideLayouts/slideLayout13.xml"/><Relationship Id="rId4" Type="http://schemas.openxmlformats.org/officeDocument/2006/relationships/image" Target="../media/image49.jp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0.jpg"/><Relationship Id="rId1" Type="http://schemas.openxmlformats.org/officeDocument/2006/relationships/slideLayout" Target="../slideLayouts/slideLayout13.xml"/><Relationship Id="rId4" Type="http://schemas.openxmlformats.org/officeDocument/2006/relationships/image" Target="../media/image49.jp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1.jpg"/><Relationship Id="rId1" Type="http://schemas.openxmlformats.org/officeDocument/2006/relationships/slideLayout" Target="../slideLayouts/slideLayout13.xml"/><Relationship Id="rId4" Type="http://schemas.openxmlformats.org/officeDocument/2006/relationships/image" Target="../media/image52.jp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3.jpg"/><Relationship Id="rId1" Type="http://schemas.openxmlformats.org/officeDocument/2006/relationships/slideLayout" Target="../slideLayouts/slideLayout13.xml"/><Relationship Id="rId4" Type="http://schemas.openxmlformats.org/officeDocument/2006/relationships/image" Target="../media/image52.jp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4.jpg"/><Relationship Id="rId1" Type="http://schemas.openxmlformats.org/officeDocument/2006/relationships/slideLayout" Target="../slideLayouts/slideLayout13.xml"/><Relationship Id="rId4" Type="http://schemas.openxmlformats.org/officeDocument/2006/relationships/image" Target="../media/image55.jp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6.jpg"/><Relationship Id="rId1" Type="http://schemas.openxmlformats.org/officeDocument/2006/relationships/slideLayout" Target="../slideLayouts/slideLayout13.xml"/><Relationship Id="rId4" Type="http://schemas.openxmlformats.org/officeDocument/2006/relationships/image" Target="../media/image57.jp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8.jpg"/><Relationship Id="rId1" Type="http://schemas.openxmlformats.org/officeDocument/2006/relationships/slideLayout" Target="../slideLayouts/slideLayout13.xml"/><Relationship Id="rId4" Type="http://schemas.openxmlformats.org/officeDocument/2006/relationships/image" Target="../media/image57.jp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9.jp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0.jp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png"/><Relationship Id="rId1" Type="http://schemas.openxmlformats.org/officeDocument/2006/relationships/slideLayout" Target="../slideLayouts/slideLayout35.xml"/></Relationships>
</file>

<file path=ppt/slides/_rels/slide43.xml.rels><?xml version="1.0" encoding="UTF-8" standalone="yes"?>
<Relationships xmlns="http://schemas.openxmlformats.org/package/2006/relationships"><Relationship Id="rId8" Type="http://schemas.openxmlformats.org/officeDocument/2006/relationships/hyperlink" Target="http://www.wistarie.net/tags/steve" TargetMode="External"/><Relationship Id="rId3" Type="http://schemas.openxmlformats.org/officeDocument/2006/relationships/image" Target="../media/image63.png"/><Relationship Id="rId7" Type="http://schemas.openxmlformats.org/officeDocument/2006/relationships/hyperlink" Target="https://www.youtube.com/channel/UC4x4T-5Itm_FsR07hKJYstA/videos" TargetMode="External"/><Relationship Id="rId2" Type="http://schemas.openxmlformats.org/officeDocument/2006/relationships/image" Target="../media/image62.png"/><Relationship Id="rId1" Type="http://schemas.openxmlformats.org/officeDocument/2006/relationships/slideLayout" Target="../slideLayouts/slideLayout46.xml"/><Relationship Id="rId6" Type="http://schemas.openxmlformats.org/officeDocument/2006/relationships/image" Target="../media/image64.jpg"/><Relationship Id="rId5" Type="http://schemas.openxmlformats.org/officeDocument/2006/relationships/hyperlink" Target="mailto:pista2011@gmail.com" TargetMode="External"/><Relationship Id="rId4" Type="http://schemas.openxmlformats.org/officeDocument/2006/relationships/hyperlink" Target="https://www.youtube.com/channel/UC4x4T-5Itm_FsR07hKJYstA/videos?view=0&amp;sort=da" TargetMode="External"/><Relationship Id="rId9" Type="http://schemas.openxmlformats.org/officeDocument/2006/relationships/image" Target="../media/image65.png"/></Relationships>
</file>

<file path=ppt/slides/_rels/slide44.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O">
            <a:extLst>
              <a:ext uri="{FF2B5EF4-FFF2-40B4-BE49-F238E27FC236}">
                <a16:creationId xmlns:a16="http://schemas.microsoft.com/office/drawing/2014/main" id="{AB1144C7-7B14-4803-BB67-356CFFA7841A}"/>
              </a:ext>
            </a:extLst>
          </p:cNvPr>
          <p:cNvSpPr txBox="1"/>
          <p:nvPr/>
        </p:nvSpPr>
        <p:spPr>
          <a:xfrm>
            <a:off x="2386347" y="2010459"/>
            <a:ext cx="10807706" cy="1752994"/>
          </a:xfrm>
          <a:prstGeom prst="rect">
            <a:avLst/>
          </a:prstGeom>
          <a:noFill/>
          <a:scene3d>
            <a:camera prst="orthographicFront"/>
            <a:lightRig rig="threePt" dir="t"/>
          </a:scene3d>
          <a:sp3d prstMaterial="matte"/>
        </p:spPr>
        <p:txBody>
          <a:bodyPr wrap="square" rtlCol="0">
            <a:prstTxWarp prst="textArchUp">
              <a:avLst/>
            </a:prstTxWarp>
            <a:spAutoFit/>
            <a:sp3d extrusionH="57150" prstMaterial="matte">
              <a:bevelT w="82550" h="3810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10500" b="1" i="0" u="none" strike="noStrike" kern="1200" cap="none" spc="0" normalizeH="0" baseline="0" noProof="0" dirty="0">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rPr>
              <a:t>Svet objektívom</a:t>
            </a:r>
          </a:p>
        </p:txBody>
      </p:sp>
      <p:sp>
        <p:nvSpPr>
          <p:cNvPr id="4" name="ŠPA">
            <a:extLst>
              <a:ext uri="{FF2B5EF4-FFF2-40B4-BE49-F238E27FC236}">
                <a16:creationId xmlns:a16="http://schemas.microsoft.com/office/drawing/2014/main" id="{0D4DDF24-41C5-4443-8A37-6C9E7A1D6651}"/>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10500" b="1" i="0" u="none" strike="noStrike" kern="1200" cap="none" spc="0" normalizeH="0" baseline="0" noProof="0" dirty="0">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rPr>
              <a:t>El </a:t>
            </a:r>
            <a:r>
              <a:rPr kumimoji="0" lang="sk-SK" sz="10500" b="1" i="0" u="none" strike="noStrike" kern="1200" cap="none" spc="0" normalizeH="0" baseline="0" noProof="0" dirty="0" err="1">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rPr>
              <a:t>mundo</a:t>
            </a:r>
            <a:r>
              <a:rPr kumimoji="0" lang="sk-SK" sz="10500" b="1" i="0" u="none" strike="noStrike" kern="1200" cap="none" spc="0" normalizeH="0" baseline="0" noProof="0" dirty="0">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rPr>
              <a:t> </a:t>
            </a:r>
            <a:r>
              <a:rPr kumimoji="0" lang="sk-SK" sz="10500" b="1" i="0" u="none" strike="noStrike" kern="1200" cap="none" spc="0" normalizeH="0" baseline="0" noProof="0" dirty="0" err="1">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rPr>
              <a:t>en</a:t>
            </a:r>
            <a:r>
              <a:rPr kumimoji="0" lang="sk-SK" sz="10500" b="1" i="0" u="none" strike="noStrike" kern="1200" cap="none" spc="0" normalizeH="0" baseline="0" noProof="0" dirty="0">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rPr>
              <a:t> la </a:t>
            </a:r>
            <a:r>
              <a:rPr kumimoji="0" lang="sk-SK" sz="10500" b="1" i="0" u="none" strike="noStrike" kern="1200" cap="none" spc="0" normalizeH="0" baseline="0" noProof="0" dirty="0" err="1">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rPr>
              <a:t>lente</a:t>
            </a:r>
            <a:endParaRPr kumimoji="0" lang="sk-SK" sz="10500" b="1" i="0" u="none" strike="noStrike" kern="1200" cap="none" spc="0" normalizeH="0" baseline="0" noProof="0" dirty="0">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6" name="ANG">
            <a:extLst>
              <a:ext uri="{FF2B5EF4-FFF2-40B4-BE49-F238E27FC236}">
                <a16:creationId xmlns:a16="http://schemas.microsoft.com/office/drawing/2014/main" id="{62727D71-0B2E-48E8-AF3E-490779CD7663}"/>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7" name="Číslo">
            <a:extLst>
              <a:ext uri="{FF2B5EF4-FFF2-40B4-BE49-F238E27FC236}">
                <a16:creationId xmlns:a16="http://schemas.microsoft.com/office/drawing/2014/main" id="{F5E08404-F5F8-4F7B-9A8A-B46A4293AFDE}"/>
              </a:ext>
            </a:extLst>
          </p:cNvPr>
          <p:cNvSpPr/>
          <p:nvPr/>
        </p:nvSpPr>
        <p:spPr>
          <a:xfrm>
            <a:off x="13194053" y="611512"/>
            <a:ext cx="1223514" cy="674378"/>
          </a:xfrm>
          <a:prstGeom prst="roundRect">
            <a:avLst/>
          </a:prstGeom>
          <a:solidFill>
            <a:srgbClr val="9D8D73"/>
          </a:solidFill>
          <a:ln w="31750" cap="flat" cmpd="sng" algn="ctr">
            <a:solidFill>
              <a:sysClr val="window" lastClr="FFFFFF"/>
            </a:solidFill>
            <a:prstDash val="solid"/>
            <a:miter lim="800000"/>
          </a:ln>
          <a:effectLst>
            <a:outerShdw blurRad="63500" dist="50800" dir="2700000" algn="tl" rotWithShape="0">
              <a:prstClr val="black">
                <a:alpha val="85000"/>
              </a:prstClr>
            </a:outerShdw>
          </a:effectLst>
        </p:spPr>
        <p:txBody>
          <a:bodyPr rot="0" spcFirstLastPara="0" vertOverflow="overflow" horzOverflow="overflow" vert="horz" wrap="square" lIns="120614" tIns="120614" rIns="120614" bIns="160819" numCol="1" spcCol="0" rtlCol="0" fromWordArt="0" anchor="ctr" anchorCtr="0" forceAA="0" compatLnSpc="1">
            <a:prstTxWarp prst="textNoShape">
              <a:avLst/>
            </a:prstTxWarp>
            <a:no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4468" b="1" i="0" u="none" strike="noStrike" kern="0" cap="none" spc="0" normalizeH="0" baseline="0" noProof="0">
                <a:ln w="22225">
                  <a:solidFill>
                    <a:prstClr val="black"/>
                  </a:solidFill>
                  <a:prstDash val="solid"/>
                </a:ln>
                <a:solidFill>
                  <a:srgbClr val="F4B962"/>
                </a:solidFill>
                <a:effectLst/>
                <a:uLnTx/>
                <a:uFillTx/>
                <a:latin typeface="Balloon XBd BT" panose="03060902030402060201" pitchFamily="66" charset="0"/>
                <a:ea typeface="+mn-ea"/>
                <a:cs typeface="+mn-cs"/>
              </a:rPr>
              <a:t>34</a:t>
            </a:r>
            <a:endParaRPr kumimoji="0" lang="sk-SK" sz="4468" b="1" i="0" u="none" strike="noStrike" kern="0" cap="none" spc="0" normalizeH="0" baseline="0" noProof="0" dirty="0">
              <a:ln w="22225">
                <a:solidFill>
                  <a:prstClr val="black"/>
                </a:solidFill>
                <a:prstDash val="solid"/>
              </a:ln>
              <a:solidFill>
                <a:srgbClr val="F4B962"/>
              </a:solidFill>
              <a:effectLst/>
              <a:uLnTx/>
              <a:uFillTx/>
              <a:latin typeface="Balloon XBd BT" panose="03060902030402060201" pitchFamily="66" charset="0"/>
              <a:ea typeface="+mn-ea"/>
              <a:cs typeface="+mn-cs"/>
            </a:endParaRPr>
          </a:p>
        </p:txBody>
      </p:sp>
      <p:sp>
        <p:nvSpPr>
          <p:cNvPr id="8" name="Rok">
            <a:extLst>
              <a:ext uri="{FF2B5EF4-FFF2-40B4-BE49-F238E27FC236}">
                <a16:creationId xmlns:a16="http://schemas.microsoft.com/office/drawing/2014/main" id="{C856FB41-DFD5-4E9F-8CAE-2BA394832575}"/>
              </a:ext>
            </a:extLst>
          </p:cNvPr>
          <p:cNvSpPr txBox="1"/>
          <p:nvPr/>
        </p:nvSpPr>
        <p:spPr>
          <a:xfrm>
            <a:off x="6902695" y="5398535"/>
            <a:ext cx="1439010" cy="769441"/>
          </a:xfrm>
          <a:prstGeom prst="rect">
            <a:avLst/>
          </a:prstGeom>
          <a:noFill/>
        </p:spPr>
        <p:txBody>
          <a:bodyPr wrap="square" rtlCol="0">
            <a:spAutoFit/>
            <a:scene3d>
              <a:camera prst="orthographicFront"/>
              <a:lightRig rig="threePt" dir="t"/>
            </a:scene3d>
            <a:sp3d prstMaterial="matt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4400" b="1" i="0" u="none" strike="noStrike" kern="1200" cap="none" spc="0" normalizeH="0" baseline="0" noProof="0" dirty="0">
                <a:ln w="3175">
                  <a:solidFill>
                    <a:prstClr val="black">
                      <a:alpha val="65000"/>
                    </a:prstClr>
                  </a:solidFill>
                </a:ln>
                <a:solidFill>
                  <a:srgbClr val="F4B962"/>
                </a:solidFill>
                <a:effectLst>
                  <a:glow rad="139700">
                    <a:srgbClr val="70AD47">
                      <a:lumMod val="75000"/>
                      <a:alpha val="0"/>
                    </a:srgbClr>
                  </a:glow>
                  <a:outerShdw blurRad="50800" dist="38100" dir="2700000" algn="tl" rotWithShape="0">
                    <a:prstClr val="black">
                      <a:alpha val="70000"/>
                    </a:prstClr>
                  </a:outerShdw>
                </a:effectLst>
                <a:uLnTx/>
                <a:uFillTx/>
                <a:latin typeface="Artistik" panose="04040505050F02020602" pitchFamily="82" charset="0"/>
                <a:ea typeface="+mn-ea"/>
                <a:cs typeface="+mn-cs"/>
              </a:rPr>
              <a:t>2021</a:t>
            </a:r>
          </a:p>
        </p:txBody>
      </p:sp>
      <p:sp>
        <p:nvSpPr>
          <p:cNvPr id="9" name="Autori">
            <a:extLst>
              <a:ext uri="{FF2B5EF4-FFF2-40B4-BE49-F238E27FC236}">
                <a16:creationId xmlns:a16="http://schemas.microsoft.com/office/drawing/2014/main" id="{10476D4A-B838-43D4-8CD9-9EB4AF03D15A}"/>
              </a:ext>
            </a:extLst>
          </p:cNvPr>
          <p:cNvSpPr/>
          <p:nvPr/>
        </p:nvSpPr>
        <p:spPr>
          <a:xfrm>
            <a:off x="4873204" y="6647042"/>
            <a:ext cx="5493592" cy="707886"/>
          </a:xfrm>
          <a:prstGeom prst="rect">
            <a:avLst/>
          </a:prstGeom>
          <a:noFill/>
          <a:ln w="22225"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4400" b="1" i="0" u="none" strike="noStrike" kern="0" cap="none" spc="0" normalizeH="0" baseline="0" noProof="0">
                <a:ln w="3175">
                  <a:solidFill>
                    <a:prstClr val="black"/>
                  </a:solidFill>
                </a:ln>
                <a:solidFill>
                  <a:srgbClr val="F4B962"/>
                </a:solidFill>
                <a:effectLst>
                  <a:outerShdw blurRad="50800" dist="38100" dir="2700000" algn="tl" rotWithShape="0">
                    <a:prstClr val="black">
                      <a:alpha val="70000"/>
                    </a:prstClr>
                  </a:outerShdw>
                </a:effectLst>
                <a:uLnTx/>
                <a:uFillTx/>
                <a:latin typeface="Artistik" panose="04040505050F02020602" pitchFamily="82" charset="0"/>
                <a:ea typeface="+mn-ea"/>
                <a:cs typeface="+mn-cs"/>
              </a:rPr>
              <a:t>Katka, Dušan, Ivan, </a:t>
            </a:r>
            <a:r>
              <a:rPr kumimoji="0" lang="sk-SK" sz="4400" b="1" i="0" u="none" strike="noStrike" kern="0" cap="none" spc="0" normalizeH="0" baseline="0" noProof="0" dirty="0" err="1">
                <a:ln w="3175">
                  <a:solidFill>
                    <a:prstClr val="black"/>
                  </a:solidFill>
                </a:ln>
                <a:solidFill>
                  <a:srgbClr val="F4B962"/>
                </a:solidFill>
                <a:effectLst>
                  <a:outerShdw blurRad="50800" dist="38100" dir="2700000" algn="tl" rotWithShape="0">
                    <a:prstClr val="black">
                      <a:alpha val="70000"/>
                    </a:prstClr>
                  </a:outerShdw>
                </a:effectLst>
                <a:uLnTx/>
                <a:uFillTx/>
                <a:latin typeface="Artistik" panose="04040505050F02020602" pitchFamily="82" charset="0"/>
                <a:ea typeface="+mn-ea"/>
                <a:cs typeface="+mn-cs"/>
              </a:rPr>
              <a:t>Steve</a:t>
            </a:r>
            <a:endParaRPr kumimoji="0" lang="sk-SK" sz="4400" b="1" i="0" u="none" strike="noStrike" kern="0" cap="none" spc="0" normalizeH="0" baseline="0" noProof="0" dirty="0">
              <a:ln w="3175">
                <a:solidFill>
                  <a:prstClr val="black"/>
                </a:solidFill>
              </a:ln>
              <a:solidFill>
                <a:srgbClr val="F4B962"/>
              </a:solidFill>
              <a:effectLst>
                <a:outerShdw blurRad="50800" dist="38100" dir="2700000" algn="tl" rotWithShape="0">
                  <a:prstClr val="black">
                    <a:alpha val="70000"/>
                  </a:prstClr>
                </a:outerShdw>
              </a:effectLst>
              <a:uLnTx/>
              <a:uFillTx/>
              <a:latin typeface="Artistik" panose="04040505050F02020602" pitchFamily="82" charset="0"/>
              <a:ea typeface="+mn-ea"/>
              <a:cs typeface="+mn-cs"/>
            </a:endParaRPr>
          </a:p>
        </p:txBody>
      </p:sp>
      <p:pic>
        <p:nvPicPr>
          <p:cNvPr id="15" name="Foto 4b">
            <a:extLst>
              <a:ext uri="{FF2B5EF4-FFF2-40B4-BE49-F238E27FC236}">
                <a16:creationId xmlns:a16="http://schemas.microsoft.com/office/drawing/2014/main" id="{3E4F8A32-8877-4275-B247-3E95576BBF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878444">
            <a:off x="8946000" y="3961380"/>
            <a:ext cx="3929600" cy="2207640"/>
          </a:xfrm>
          <a:prstGeom prst="rect">
            <a:avLst/>
          </a:prstGeom>
          <a:ln w="57150" cap="sq" cmpd="thickThin">
            <a:solidFill>
              <a:sysClr val="window" lastClr="FFFFFF"/>
            </a:solidFill>
            <a:prstDash val="solid"/>
            <a:miter lim="800000"/>
          </a:ln>
          <a:effectLst/>
        </p:spPr>
      </p:pic>
      <p:pic>
        <p:nvPicPr>
          <p:cNvPr id="14" name="Foto 4a">
            <a:extLst>
              <a:ext uri="{FF2B5EF4-FFF2-40B4-BE49-F238E27FC236}">
                <a16:creationId xmlns:a16="http://schemas.microsoft.com/office/drawing/2014/main" id="{C9C4840A-C480-47CF-ABD9-27D7D88CF0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0700000">
            <a:off x="2368800" y="3961380"/>
            <a:ext cx="3929599" cy="2207639"/>
          </a:xfrm>
          <a:prstGeom prst="rect">
            <a:avLst/>
          </a:prstGeom>
          <a:ln w="57150" cap="sq" cmpd="thickThin">
            <a:solidFill>
              <a:sysClr val="window" lastClr="FFFFFF"/>
            </a:solidFill>
            <a:prstDash val="solid"/>
            <a:miter lim="800000"/>
          </a:ln>
          <a:effectLst/>
        </p:spPr>
      </p:pic>
      <p:pic>
        <p:nvPicPr>
          <p:cNvPr id="13" name="Foto 3">
            <a:extLst>
              <a:ext uri="{FF2B5EF4-FFF2-40B4-BE49-F238E27FC236}">
                <a16:creationId xmlns:a16="http://schemas.microsoft.com/office/drawing/2014/main" id="{77E07F62-B749-40AD-BF15-3C741F71B4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655600" y="2952000"/>
            <a:ext cx="3929600" cy="2210400"/>
          </a:xfrm>
          <a:prstGeom prst="rect">
            <a:avLst/>
          </a:prstGeom>
          <a:ln w="57150" cap="sq" cmpd="thickThin">
            <a:solidFill>
              <a:sysClr val="window" lastClr="FFFFFF"/>
            </a:solidFill>
            <a:prstDash val="solid"/>
            <a:miter lim="800000"/>
          </a:ln>
          <a:effectLst/>
        </p:spPr>
      </p:pic>
      <p:pic>
        <p:nvPicPr>
          <p:cNvPr id="5" name="Rám">
            <a:extLst>
              <a:ext uri="{FF2B5EF4-FFF2-40B4-BE49-F238E27FC236}">
                <a16:creationId xmlns:a16="http://schemas.microsoft.com/office/drawing/2014/main" id="{E30645A4-DC14-47D7-AE74-53665C5D967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082123508"/>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2" name="Alturas - Nazca Sound.wav"/>
          </p:stSnd>
        </p:sndAc>
      </p:transition>
    </mc:Choice>
    <mc:Fallback xmlns="">
      <p:transition spd="slow" advClick="0" advTm="22000">
        <p:fade/>
        <p:sndAc>
          <p:stSnd loop="1">
            <p:snd r:embed="rId9" name="Alturas - Nazca Soun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500"/>
                                        <p:tgtEl>
                                          <p:spTgt spid="7"/>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ppt_x</p:attrName>
                                        </p:attrNameLst>
                                      </p:cBhvr>
                                      <p:tavLst>
                                        <p:tav tm="0">
                                          <p:val>
                                            <p:strVal val="#ppt_x"/>
                                          </p:val>
                                        </p:tav>
                                        <p:tav tm="100000">
                                          <p:val>
                                            <p:strVal val="#ppt_x"/>
                                          </p:val>
                                        </p:tav>
                                      </p:tavLst>
                                    </p:anim>
                                    <p:anim calcmode="lin" valueType="num">
                                      <p:cBhvr>
                                        <p:cTn id="13" dur="2000" fill="hold"/>
                                        <p:tgtEl>
                                          <p:spTgt spid="13"/>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500" fill="hold"/>
                                        <p:tgtEl>
                                          <p:spTgt spid="14"/>
                                        </p:tgtEl>
                                        <p:attrNameLst>
                                          <p:attrName>ppt_w</p:attrName>
                                        </p:attrNameLst>
                                      </p:cBhvr>
                                      <p:tavLst>
                                        <p:tav tm="0">
                                          <p:val>
                                            <p:fltVal val="0"/>
                                          </p:val>
                                        </p:tav>
                                        <p:tav tm="100000">
                                          <p:val>
                                            <p:strVal val="#ppt_w"/>
                                          </p:val>
                                        </p:tav>
                                      </p:tavLst>
                                    </p:anim>
                                    <p:anim calcmode="lin" valueType="num">
                                      <p:cBhvr>
                                        <p:cTn id="17" dur="2500" fill="hold"/>
                                        <p:tgtEl>
                                          <p:spTgt spid="14"/>
                                        </p:tgtEl>
                                        <p:attrNameLst>
                                          <p:attrName>ppt_h</p:attrName>
                                        </p:attrNameLst>
                                      </p:cBhvr>
                                      <p:tavLst>
                                        <p:tav tm="0">
                                          <p:val>
                                            <p:fltVal val="0"/>
                                          </p:val>
                                        </p:tav>
                                        <p:tav tm="100000">
                                          <p:val>
                                            <p:strVal val="#ppt_h"/>
                                          </p:val>
                                        </p:tav>
                                      </p:tavLst>
                                    </p:anim>
                                    <p:animEffect transition="in" filter="fade">
                                      <p:cBhvr>
                                        <p:cTn id="18" dur="2500"/>
                                        <p:tgtEl>
                                          <p:spTgt spid="14"/>
                                        </p:tgtEl>
                                      </p:cBhvr>
                                    </p:animEffect>
                                    <p:anim calcmode="lin" valueType="num">
                                      <p:cBhvr>
                                        <p:cTn id="19" dur="2500" fill="hold"/>
                                        <p:tgtEl>
                                          <p:spTgt spid="14"/>
                                        </p:tgtEl>
                                        <p:attrNameLst>
                                          <p:attrName>ppt_x</p:attrName>
                                        </p:attrNameLst>
                                      </p:cBhvr>
                                      <p:tavLst>
                                        <p:tav tm="0">
                                          <p:val>
                                            <p:fltVal val="0.5"/>
                                          </p:val>
                                        </p:tav>
                                        <p:tav tm="100000">
                                          <p:val>
                                            <p:strVal val="#ppt_x"/>
                                          </p:val>
                                        </p:tav>
                                      </p:tavLst>
                                    </p:anim>
                                    <p:anim calcmode="lin" valueType="num">
                                      <p:cBhvr>
                                        <p:cTn id="20" dur="2500" fill="hold"/>
                                        <p:tgtEl>
                                          <p:spTgt spid="14"/>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2500" fill="hold"/>
                                        <p:tgtEl>
                                          <p:spTgt spid="15"/>
                                        </p:tgtEl>
                                        <p:attrNameLst>
                                          <p:attrName>ppt_w</p:attrName>
                                        </p:attrNameLst>
                                      </p:cBhvr>
                                      <p:tavLst>
                                        <p:tav tm="0">
                                          <p:val>
                                            <p:fltVal val="0"/>
                                          </p:val>
                                        </p:tav>
                                        <p:tav tm="100000">
                                          <p:val>
                                            <p:strVal val="#ppt_w"/>
                                          </p:val>
                                        </p:tav>
                                      </p:tavLst>
                                    </p:anim>
                                    <p:anim calcmode="lin" valueType="num">
                                      <p:cBhvr>
                                        <p:cTn id="24" dur="2500" fill="hold"/>
                                        <p:tgtEl>
                                          <p:spTgt spid="15"/>
                                        </p:tgtEl>
                                        <p:attrNameLst>
                                          <p:attrName>ppt_h</p:attrName>
                                        </p:attrNameLst>
                                      </p:cBhvr>
                                      <p:tavLst>
                                        <p:tav tm="0">
                                          <p:val>
                                            <p:fltVal val="0"/>
                                          </p:val>
                                        </p:tav>
                                        <p:tav tm="100000">
                                          <p:val>
                                            <p:strVal val="#ppt_h"/>
                                          </p:val>
                                        </p:tav>
                                      </p:tavLst>
                                    </p:anim>
                                    <p:animEffect transition="in" filter="fade">
                                      <p:cBhvr>
                                        <p:cTn id="25" dur="2500"/>
                                        <p:tgtEl>
                                          <p:spTgt spid="15"/>
                                        </p:tgtEl>
                                      </p:cBhvr>
                                    </p:animEffect>
                                    <p:anim calcmode="lin" valueType="num">
                                      <p:cBhvr>
                                        <p:cTn id="26" dur="2500" fill="hold"/>
                                        <p:tgtEl>
                                          <p:spTgt spid="15"/>
                                        </p:tgtEl>
                                        <p:attrNameLst>
                                          <p:attrName>ppt_x</p:attrName>
                                        </p:attrNameLst>
                                      </p:cBhvr>
                                      <p:tavLst>
                                        <p:tav tm="0">
                                          <p:val>
                                            <p:fltVal val="0.5"/>
                                          </p:val>
                                        </p:tav>
                                        <p:tav tm="100000">
                                          <p:val>
                                            <p:strVal val="#ppt_x"/>
                                          </p:val>
                                        </p:tav>
                                      </p:tavLst>
                                    </p:anim>
                                    <p:anim calcmode="lin" valueType="num">
                                      <p:cBhvr>
                                        <p:cTn id="27" dur="2500" fill="hold"/>
                                        <p:tgtEl>
                                          <p:spTgt spid="15"/>
                                        </p:tgtEl>
                                        <p:attrNameLst>
                                          <p:attrName>ppt_y</p:attrName>
                                        </p:attrNameLst>
                                      </p:cBhvr>
                                      <p:tavLst>
                                        <p:tav tm="0">
                                          <p:val>
                                            <p:fltVal val="0.5"/>
                                          </p:val>
                                        </p:tav>
                                        <p:tav tm="100000">
                                          <p:val>
                                            <p:strVal val="#ppt_y"/>
                                          </p:val>
                                        </p:tav>
                                      </p:tavLst>
                                    </p:anim>
                                  </p:childTnLst>
                                </p:cTn>
                              </p:par>
                              <p:par>
                                <p:cTn id="28" presetID="42" presetClass="entr" presetSubtype="0" fill="hold" nodeType="withEffect">
                                  <p:stCondLst>
                                    <p:cond delay="2000"/>
                                  </p:stCondLst>
                                  <p:childTnLst>
                                    <p:set>
                                      <p:cBhvr>
                                        <p:cTn id="29" dur="1" fill="hold">
                                          <p:stCondLst>
                                            <p:cond delay="0"/>
                                          </p:stCondLst>
                                        </p:cTn>
                                        <p:tgtEl>
                                          <p:spTgt spid="8">
                                            <p:txEl>
                                              <p:pRg st="0" end="0"/>
                                            </p:txEl>
                                          </p:spTgt>
                                        </p:tgtEl>
                                        <p:attrNameLst>
                                          <p:attrName>style.visibility</p:attrName>
                                        </p:attrNameLst>
                                      </p:cBhvr>
                                      <p:to>
                                        <p:strVal val="visible"/>
                                      </p:to>
                                    </p:set>
                                    <p:animEffect transition="in" filter="fade">
                                      <p:cBhvr>
                                        <p:cTn id="30" dur="1500"/>
                                        <p:tgtEl>
                                          <p:spTgt spid="8">
                                            <p:txEl>
                                              <p:pRg st="0" end="0"/>
                                            </p:txEl>
                                          </p:spTgt>
                                        </p:tgtEl>
                                      </p:cBhvr>
                                    </p:animEffect>
                                    <p:anim calcmode="lin" valueType="num">
                                      <p:cBhvr>
                                        <p:cTn id="31" dur="15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32" dur="15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5000"/>
                            </p:stCondLst>
                            <p:childTnLst>
                              <p:par>
                                <p:cTn id="34" presetID="10" presetClass="exit" presetSubtype="0" fill="hold" grpId="0" nodeType="afterEffect">
                                  <p:stCondLst>
                                    <p:cond delay="500"/>
                                  </p:stCondLst>
                                  <p:iterate type="lt">
                                    <p:tmPct val="0"/>
                                  </p:iterate>
                                  <p:childTnLst>
                                    <p:animEffect transition="out" filter="fade">
                                      <p:cBhvr>
                                        <p:cTn id="35" dur="1000"/>
                                        <p:tgtEl>
                                          <p:spTgt spid="6">
                                            <p:txEl>
                                              <p:pRg st="0" end="0"/>
                                            </p:txEl>
                                          </p:spTgt>
                                        </p:tgtEl>
                                      </p:cBhvr>
                                    </p:animEffect>
                                    <p:set>
                                      <p:cBhvr>
                                        <p:cTn id="36" dur="1" fill="hold">
                                          <p:stCondLst>
                                            <p:cond delay="999"/>
                                          </p:stCondLst>
                                        </p:cTn>
                                        <p:tgtEl>
                                          <p:spTgt spid="6">
                                            <p:txEl>
                                              <p:pRg st="0" end="0"/>
                                            </p:txEl>
                                          </p:spTgt>
                                        </p:tgtEl>
                                        <p:attrNameLst>
                                          <p:attrName>style.visibility</p:attrName>
                                        </p:attrNameLst>
                                      </p:cBhvr>
                                      <p:to>
                                        <p:strVal val="hidden"/>
                                      </p:to>
                                    </p:set>
                                  </p:childTnLst>
                                </p:cTn>
                              </p:par>
                            </p:childTnLst>
                          </p:cTn>
                        </p:par>
                        <p:par>
                          <p:cTn id="37" fill="hold">
                            <p:stCondLst>
                              <p:cond delay="6500"/>
                            </p:stCondLst>
                            <p:childTnLst>
                              <p:par>
                                <p:cTn id="38" presetID="1" presetClass="entr" presetSubtype="0" fill="hold" grpId="0" nodeType="afterEffect">
                                  <p:stCondLst>
                                    <p:cond delay="0"/>
                                  </p:stCondLst>
                                  <p:iterate type="lt">
                                    <p:tmAbs val="300"/>
                                  </p:iterate>
                                  <p:childTnLst>
                                    <p:set>
                                      <p:cBhvr>
                                        <p:cTn id="39" dur="1" fill="hold">
                                          <p:stCondLst>
                                            <p:cond delay="0"/>
                                          </p:stCondLst>
                                        </p:cTn>
                                        <p:tgtEl>
                                          <p:spTgt spid="4"/>
                                        </p:tgtEl>
                                        <p:attrNameLst>
                                          <p:attrName>style.visibility</p:attrName>
                                        </p:attrNameLst>
                                      </p:cBhvr>
                                      <p:to>
                                        <p:strVal val="visible"/>
                                      </p:to>
                                    </p:set>
                                  </p:childTnLst>
                                </p:cTn>
                              </p:par>
                            </p:childTnLst>
                          </p:cTn>
                        </p:par>
                        <p:par>
                          <p:cTn id="40" fill="hold">
                            <p:stCondLst>
                              <p:cond delay="11001"/>
                            </p:stCondLst>
                            <p:childTnLst>
                              <p:par>
                                <p:cTn id="41" presetID="10" presetClass="exit" presetSubtype="0" fill="hold" grpId="1" nodeType="afterEffect">
                                  <p:stCondLst>
                                    <p:cond delay="0"/>
                                  </p:stCondLst>
                                  <p:iterate type="lt">
                                    <p:tmPct val="0"/>
                                  </p:iterate>
                                  <p:childTnLst>
                                    <p:animEffect transition="out" filter="fade">
                                      <p:cBhvr>
                                        <p:cTn id="42" dur="1000"/>
                                        <p:tgtEl>
                                          <p:spTgt spid="4"/>
                                        </p:tgtEl>
                                      </p:cBhvr>
                                    </p:animEffect>
                                    <p:set>
                                      <p:cBhvr>
                                        <p:cTn id="43" dur="1" fill="hold">
                                          <p:stCondLst>
                                            <p:cond delay="999"/>
                                          </p:stCondLst>
                                        </p:cTn>
                                        <p:tgtEl>
                                          <p:spTgt spid="4"/>
                                        </p:tgtEl>
                                        <p:attrNameLst>
                                          <p:attrName>style.visibility</p:attrName>
                                        </p:attrNameLst>
                                      </p:cBhvr>
                                      <p:to>
                                        <p:strVal val="hidden"/>
                                      </p:to>
                                    </p:set>
                                  </p:childTnLst>
                                </p:cTn>
                              </p:par>
                            </p:childTnLst>
                          </p:cTn>
                        </p:par>
                        <p:par>
                          <p:cTn id="44" fill="hold">
                            <p:stCondLst>
                              <p:cond delay="12001"/>
                            </p:stCondLst>
                            <p:childTnLst>
                              <p:par>
                                <p:cTn id="45" presetID="1" presetClass="entr" presetSubtype="0" fill="hold" nodeType="afterEffect">
                                  <p:stCondLst>
                                    <p:cond delay="0"/>
                                  </p:stCondLst>
                                  <p:iterate type="lt">
                                    <p:tmAbs val="300"/>
                                  </p:iterate>
                                  <p:childTnLst>
                                    <p:set>
                                      <p:cBhvr>
                                        <p:cTn id="46" dur="1" fill="hold">
                                          <p:stCondLst>
                                            <p:cond delay="0"/>
                                          </p:stCondLst>
                                        </p:cTn>
                                        <p:tgtEl>
                                          <p:spTgt spid="3">
                                            <p:txEl>
                                              <p:pRg st="0" end="0"/>
                                            </p:txEl>
                                          </p:spTgt>
                                        </p:tgtEl>
                                        <p:attrNameLst>
                                          <p:attrName>style.visibility</p:attrName>
                                        </p:attrNameLst>
                                      </p:cBhvr>
                                      <p:to>
                                        <p:strVal val="visible"/>
                                      </p:to>
                                    </p:set>
                                  </p:childTnLst>
                                </p:cTn>
                              </p:par>
                            </p:childTnLst>
                          </p:cTn>
                        </p:par>
                        <p:par>
                          <p:cTn id="47" fill="hold">
                            <p:stCondLst>
                              <p:cond delay="15902"/>
                            </p:stCondLst>
                            <p:childTnLst>
                              <p:par>
                                <p:cTn id="48" presetID="52" presetClass="entr" presetSubtype="0" fill="hold" grpId="0" nodeType="afterEffect">
                                  <p:stCondLst>
                                    <p:cond delay="0"/>
                                  </p:stCondLst>
                                  <p:iterate type="wd">
                                    <p:tmPct val="15000"/>
                                  </p:iterate>
                                  <p:childTnLst>
                                    <p:set>
                                      <p:cBhvr>
                                        <p:cTn id="49" dur="1" fill="hold">
                                          <p:stCondLst>
                                            <p:cond delay="0"/>
                                          </p:stCondLst>
                                        </p:cTn>
                                        <p:tgtEl>
                                          <p:spTgt spid="9"/>
                                        </p:tgtEl>
                                        <p:attrNameLst>
                                          <p:attrName>style.visibility</p:attrName>
                                        </p:attrNameLst>
                                      </p:cBhvr>
                                      <p:to>
                                        <p:strVal val="visible"/>
                                      </p:to>
                                    </p:set>
                                    <p:animScale>
                                      <p:cBhvr>
                                        <p:cTn id="50"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2000" decel="50000" fill="hold">
                                          <p:stCondLst>
                                            <p:cond delay="0"/>
                                          </p:stCondLst>
                                        </p:cTn>
                                        <p:tgtEl>
                                          <p:spTgt spid="9"/>
                                        </p:tgtEl>
                                        <p:attrNameLst>
                                          <p:attrName>ppt_x</p:attrName>
                                          <p:attrName>ppt_y</p:attrName>
                                        </p:attrNameLst>
                                      </p:cBhvr>
                                    </p:animMotion>
                                    <p:animEffect transition="in" filter="fade">
                                      <p:cBhvr>
                                        <p:cTn id="5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build="allAtOnce"/>
      <p:bldP spid="7" grpId="0" animBg="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iesto">
            <a:extLst>
              <a:ext uri="{FF2B5EF4-FFF2-40B4-BE49-F238E27FC236}">
                <a16:creationId xmlns:a16="http://schemas.microsoft.com/office/drawing/2014/main" id="{7A717032-5F3D-4A3F-998E-E1E52507EA7E}"/>
              </a:ext>
            </a:extLst>
          </p:cNvPr>
          <p:cNvSpPr txBox="1"/>
          <p:nvPr/>
        </p:nvSpPr>
        <p:spPr>
          <a:xfrm>
            <a:off x="3188373" y="1653243"/>
            <a:ext cx="8863249" cy="1569660"/>
          </a:xfrm>
          <a:prstGeom prst="rect">
            <a:avLst/>
          </a:prstGeom>
          <a:noFill/>
        </p:spPr>
        <p:txBody>
          <a:bodyPr wrap="square" rtlCol="0">
            <a:prstTxWarp prst="textArchUp">
              <a:avLst>
                <a:gd name="adj" fmla="val 10684300"/>
              </a:avLst>
            </a:prstTxWarp>
            <a:spAutoFit/>
            <a:scene3d>
              <a:camera prst="orthographicFront"/>
              <a:lightRig rig="threePt" dir="t"/>
            </a:scene3d>
            <a:sp3d extrusionH="57150">
              <a:bevelT w="82550" h="3810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12000" b="1" i="0" u="none" strike="noStrike" kern="1200" cap="none" spc="1000" normalizeH="0" baseline="0" noProof="0">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rPr>
              <a:t>NAZCA</a:t>
            </a:r>
            <a:endParaRPr kumimoji="0" lang="sk-SK" sz="12000" b="1" i="0" u="none" strike="noStrike" kern="1200" cap="none" spc="1000" normalizeH="0" baseline="0" noProof="0" dirty="0">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4" name="Krajina">
            <a:extLst>
              <a:ext uri="{FF2B5EF4-FFF2-40B4-BE49-F238E27FC236}">
                <a16:creationId xmlns:a16="http://schemas.microsoft.com/office/drawing/2014/main" id="{E1E8C35C-BDDC-4A4C-91EB-51E1148F9110}"/>
              </a:ext>
            </a:extLst>
          </p:cNvPr>
          <p:cNvSpPr txBox="1"/>
          <p:nvPr/>
        </p:nvSpPr>
        <p:spPr>
          <a:xfrm>
            <a:off x="6061260" y="6724016"/>
            <a:ext cx="3117471" cy="1323439"/>
          </a:xfrm>
          <a:prstGeom prst="rect">
            <a:avLst/>
          </a:prstGeom>
          <a:noFill/>
          <a:ln w="19050" cmpd="tri">
            <a:noFill/>
          </a:ln>
          <a:effectLst>
            <a:glow rad="63500">
              <a:srgbClr val="FFC000">
                <a:satMod val="175000"/>
                <a:alpha val="40000"/>
              </a:srgbClr>
            </a:glow>
            <a:innerShdw blurRad="114300">
              <a:prstClr val="black"/>
            </a:innerShdw>
          </a:effectLst>
        </p:spPr>
        <p:txBody>
          <a:bodyPr wrap="square" rtlCol="0">
            <a:spAutoFit/>
            <a:scene3d>
              <a:camera prst="orthographicFront"/>
              <a:lightRig rig="threePt" dir="t"/>
            </a:scene3d>
            <a:sp3d extrusionH="57150">
              <a:bevelT w="82550" h="3810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altLang="ja-JP" sz="8000" b="1" i="0" u="none" strike="noStrike" kern="0" cap="none" spc="0" normalizeH="0" baseline="0" noProof="0">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游ゴシック" panose="020B0400000000000000" pitchFamily="34" charset="-128"/>
                <a:cs typeface="+mn-cs"/>
              </a:rPr>
              <a:t>PERU</a:t>
            </a:r>
            <a:endParaRPr kumimoji="0" lang="sk-SK" sz="8000" b="1" i="0" u="none" strike="noStrike" kern="0" cap="none" spc="0" normalizeH="0" baseline="0" noProof="0" dirty="0">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5" name="Záhrady">
            <a:extLst>
              <a:ext uri="{FF2B5EF4-FFF2-40B4-BE49-F238E27FC236}">
                <a16:creationId xmlns:a16="http://schemas.microsoft.com/office/drawing/2014/main" id="{A5C2242B-BC94-4DA7-8BE5-B8DF256304D2}"/>
              </a:ext>
            </a:extLst>
          </p:cNvPr>
          <p:cNvSpPr/>
          <p:nvPr/>
        </p:nvSpPr>
        <p:spPr>
          <a:xfrm>
            <a:off x="5246929" y="2324034"/>
            <a:ext cx="4746135" cy="707886"/>
          </a:xfrm>
          <a:prstGeom prst="rect">
            <a:avLst/>
          </a:prstGeom>
          <a:noFill/>
          <a:ln w="22225"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6600" b="1" i="0" u="none" strike="noStrike" kern="0" cap="none" spc="0" normalizeH="0" baseline="0" noProof="0">
                <a:ln w="3175">
                  <a:solidFill>
                    <a:prstClr val="black"/>
                  </a:solidFill>
                </a:ln>
                <a:solidFill>
                  <a:srgbClr val="F4B962"/>
                </a:solidFill>
                <a:effectLst>
                  <a:outerShdw blurRad="50800" dist="38100" dir="2700000" algn="tl" rotWithShape="0">
                    <a:prstClr val="black">
                      <a:alpha val="70000"/>
                    </a:prstClr>
                  </a:outerShdw>
                </a:effectLst>
                <a:uLnTx/>
                <a:uFillTx/>
                <a:latin typeface="Artistik" panose="04040505050F02020602" pitchFamily="82" charset="0"/>
                <a:ea typeface="+mn-ea"/>
                <a:cs typeface="+mn-cs"/>
              </a:rPr>
              <a:t>Lines</a:t>
            </a:r>
            <a:endParaRPr kumimoji="0" lang="sk-SK" sz="6600" b="1" i="0" u="none" strike="noStrike" kern="0" cap="none" spc="0" normalizeH="0" baseline="0" noProof="0" dirty="0">
              <a:ln w="3175">
                <a:solidFill>
                  <a:prstClr val="black"/>
                </a:solidFill>
              </a:ln>
              <a:solidFill>
                <a:srgbClr val="F4B962"/>
              </a:solidFill>
              <a:effectLst>
                <a:outerShdw blurRad="50800" dist="38100" dir="2700000" algn="tl" rotWithShape="0">
                  <a:prstClr val="black">
                    <a:alpha val="70000"/>
                  </a:prstClr>
                </a:outerShdw>
              </a:effectLst>
              <a:uLnTx/>
              <a:uFillTx/>
              <a:latin typeface="Artistik" panose="04040505050F02020602" pitchFamily="82" charset="0"/>
              <a:ea typeface="+mn-ea"/>
              <a:cs typeface="+mn-cs"/>
            </a:endParaRPr>
          </a:p>
        </p:txBody>
      </p:sp>
      <p:pic>
        <p:nvPicPr>
          <p:cNvPr id="6" name="Znak">
            <a:extLst>
              <a:ext uri="{FF2B5EF4-FFF2-40B4-BE49-F238E27FC236}">
                <a16:creationId xmlns:a16="http://schemas.microsoft.com/office/drawing/2014/main" id="{F46E8235-998E-4B7C-AA51-9E521C49EBC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13940" y="1235353"/>
            <a:ext cx="1881712" cy="1881712"/>
          </a:xfrm>
          <a:prstGeom prst="rect">
            <a:avLst/>
          </a:prstGeom>
          <a:effectLst>
            <a:outerShdw blurRad="25400" dist="25400" dir="2700000" algn="tl" rotWithShape="0">
              <a:prstClr val="black">
                <a:alpha val="40000"/>
              </a:prstClr>
            </a:outerShdw>
          </a:effectLst>
        </p:spPr>
      </p:pic>
      <p:pic>
        <p:nvPicPr>
          <p:cNvPr id="7" name="Vlajka">
            <a:extLst>
              <a:ext uri="{FF2B5EF4-FFF2-40B4-BE49-F238E27FC236}">
                <a16:creationId xmlns:a16="http://schemas.microsoft.com/office/drawing/2014/main" id="{45EEAD20-9A6B-4BFA-B8D0-4F136E051A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918468">
            <a:off x="11956822" y="1255007"/>
            <a:ext cx="2307682" cy="1831872"/>
          </a:xfrm>
          <a:prstGeom prst="rect">
            <a:avLst/>
          </a:prstGeom>
          <a:effectLst>
            <a:outerShdw blurRad="50800" dist="50800" dir="5400000" algn="ctr" rotWithShape="0">
              <a:sysClr val="windowText" lastClr="000000"/>
            </a:outerShdw>
          </a:effectLst>
        </p:spPr>
      </p:pic>
      <p:grpSp>
        <p:nvGrpSpPr>
          <p:cNvPr id="8" name="Skupina 1">
            <a:extLst>
              <a:ext uri="{FF2B5EF4-FFF2-40B4-BE49-F238E27FC236}">
                <a16:creationId xmlns:a16="http://schemas.microsoft.com/office/drawing/2014/main" id="{BB20C5B3-7F1C-4BE3-A01C-DFBA0D36128B}"/>
              </a:ext>
            </a:extLst>
          </p:cNvPr>
          <p:cNvGrpSpPr/>
          <p:nvPr/>
        </p:nvGrpSpPr>
        <p:grpSpPr>
          <a:xfrm>
            <a:off x="2368800" y="2952000"/>
            <a:ext cx="10506800" cy="3217020"/>
            <a:chOff x="2368800" y="2952000"/>
            <a:chExt cx="10506800" cy="3217020"/>
          </a:xfrm>
        </p:grpSpPr>
        <p:pic>
          <p:nvPicPr>
            <p:cNvPr id="16" name="Foto 2b">
              <a:extLst>
                <a:ext uri="{FF2B5EF4-FFF2-40B4-BE49-F238E27FC236}">
                  <a16:creationId xmlns:a16="http://schemas.microsoft.com/office/drawing/2014/main" id="{A05F15E8-56C3-450A-A238-512072AF19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878444">
              <a:off x="8946000" y="3961380"/>
              <a:ext cx="3929600" cy="2207640"/>
            </a:xfrm>
            <a:prstGeom prst="rect">
              <a:avLst/>
            </a:prstGeom>
            <a:ln w="57150" cap="sq" cmpd="thickThin">
              <a:solidFill>
                <a:sysClr val="window" lastClr="FFFFFF"/>
              </a:solidFill>
              <a:prstDash val="solid"/>
              <a:miter lim="800000"/>
            </a:ln>
            <a:effectLst/>
          </p:spPr>
        </p:pic>
        <p:pic>
          <p:nvPicPr>
            <p:cNvPr id="17" name="Foto 2a">
              <a:extLst>
                <a:ext uri="{FF2B5EF4-FFF2-40B4-BE49-F238E27FC236}">
                  <a16:creationId xmlns:a16="http://schemas.microsoft.com/office/drawing/2014/main" id="{F2C3F6FB-F916-47DA-93EB-B2D53E1D78F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00000">
              <a:off x="2368800" y="3961380"/>
              <a:ext cx="3929599" cy="2207639"/>
            </a:xfrm>
            <a:prstGeom prst="rect">
              <a:avLst/>
            </a:prstGeom>
            <a:ln w="57150" cap="sq" cmpd="thickThin">
              <a:solidFill>
                <a:sysClr val="window" lastClr="FFFFFF"/>
              </a:solidFill>
              <a:prstDash val="solid"/>
              <a:miter lim="800000"/>
            </a:ln>
            <a:effectLst/>
          </p:spPr>
        </p:pic>
        <p:pic>
          <p:nvPicPr>
            <p:cNvPr id="18" name="Foto 1">
              <a:extLst>
                <a:ext uri="{FF2B5EF4-FFF2-40B4-BE49-F238E27FC236}">
                  <a16:creationId xmlns:a16="http://schemas.microsoft.com/office/drawing/2014/main" id="{E80F4330-EC82-407F-9CA0-8A1231FF16E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ln w="57150" cap="sq" cmpd="thickThin">
              <a:solidFill>
                <a:sysClr val="window" lastClr="FFFFFF"/>
              </a:solidFill>
              <a:prstDash val="solid"/>
              <a:miter lim="800000"/>
            </a:ln>
            <a:effectLst/>
          </p:spPr>
        </p:pic>
      </p:grpSp>
      <p:pic>
        <p:nvPicPr>
          <p:cNvPr id="2" name="Rám">
            <a:extLst>
              <a:ext uri="{FF2B5EF4-FFF2-40B4-BE49-F238E27FC236}">
                <a16:creationId xmlns:a16="http://schemas.microsoft.com/office/drawing/2014/main" id="{1EE5C6A2-B875-4ADA-B4A3-D3B4570554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439817196"/>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2101"/>
                            </p:stCondLst>
                            <p:childTnLst>
                              <p:par>
                                <p:cTn id="8" presetID="42" presetClass="entr" presetSubtype="0"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anim calcmode="lin" valueType="num">
                                      <p:cBhvr>
                                        <p:cTn id="11" dur="2000" fill="hold"/>
                                        <p:tgtEl>
                                          <p:spTgt spid="5"/>
                                        </p:tgtEl>
                                        <p:attrNameLst>
                                          <p:attrName>ppt_x</p:attrName>
                                        </p:attrNameLst>
                                      </p:cBhvr>
                                      <p:tavLst>
                                        <p:tav tm="0">
                                          <p:val>
                                            <p:strVal val="#ppt_x"/>
                                          </p:val>
                                        </p:tav>
                                        <p:tav tm="100000">
                                          <p:val>
                                            <p:strVal val="#ppt_x"/>
                                          </p:val>
                                        </p:tav>
                                      </p:tavLst>
                                    </p:anim>
                                    <p:anim calcmode="lin" valueType="num">
                                      <p:cBhvr>
                                        <p:cTn id="12" dur="2000" fill="hold"/>
                                        <p:tgtEl>
                                          <p:spTgt spid="5"/>
                                        </p:tgtEl>
                                        <p:attrNameLst>
                                          <p:attrName>ppt_y</p:attrName>
                                        </p:attrNameLst>
                                      </p:cBhvr>
                                      <p:tavLst>
                                        <p:tav tm="0">
                                          <p:val>
                                            <p:strVal val="#ppt_y+.1"/>
                                          </p:val>
                                        </p:tav>
                                        <p:tav tm="100000">
                                          <p:val>
                                            <p:strVal val="#ppt_y"/>
                                          </p:val>
                                        </p:tav>
                                      </p:tavLst>
                                    </p:anim>
                                  </p:childTnLst>
                                </p:cTn>
                              </p:par>
                              <p:par>
                                <p:cTn id="13" presetID="42" presetClass="path" presetSubtype="0" accel="50000" decel="50000" fill="hold" nodeType="withEffect">
                                  <p:stCondLst>
                                    <p:cond delay="0"/>
                                  </p:stCondLst>
                                  <p:childTnLst>
                                    <p:animMotion origin="layout" path="M -4.16667E-6 2.96296E-6 L -0.00177 0.08259 " pathEditMode="relative" rAng="0" ptsTypes="AA">
                                      <p:cBhvr>
                                        <p:cTn id="14" dur="2000" fill="hold"/>
                                        <p:tgtEl>
                                          <p:spTgt spid="8"/>
                                        </p:tgtEl>
                                        <p:attrNameLst>
                                          <p:attrName>ppt_x</p:attrName>
                                          <p:attrName>ppt_y</p:attrName>
                                        </p:attrNameLst>
                                      </p:cBhvr>
                                      <p:rCtr x="-94" y="4130"/>
                                    </p:animMotion>
                                  </p:childTnLst>
                                </p:cTn>
                              </p:par>
                              <p:par>
                                <p:cTn id="15" presetID="53" presetClass="entr" presetSubtype="528" fill="hold" nodeType="withEffect">
                                  <p:stCondLst>
                                    <p:cond delay="1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animEffect transition="in" filter="fade">
                                      <p:cBhvr>
                                        <p:cTn id="19" dur="2000"/>
                                        <p:tgtEl>
                                          <p:spTgt spid="6"/>
                                        </p:tgtEl>
                                      </p:cBhvr>
                                    </p:animEffect>
                                    <p:anim calcmode="lin" valueType="num">
                                      <p:cBhvr>
                                        <p:cTn id="20" dur="2000" fill="hold"/>
                                        <p:tgtEl>
                                          <p:spTgt spid="6"/>
                                        </p:tgtEl>
                                        <p:attrNameLst>
                                          <p:attrName>ppt_x</p:attrName>
                                        </p:attrNameLst>
                                      </p:cBhvr>
                                      <p:tavLst>
                                        <p:tav tm="0">
                                          <p:val>
                                            <p:fltVal val="0.5"/>
                                          </p:val>
                                        </p:tav>
                                        <p:tav tm="100000">
                                          <p:val>
                                            <p:strVal val="#ppt_x"/>
                                          </p:val>
                                        </p:tav>
                                      </p:tavLst>
                                    </p:anim>
                                    <p:anim calcmode="lin" valueType="num">
                                      <p:cBhvr>
                                        <p:cTn id="21" dur="2000" fill="hold"/>
                                        <p:tgtEl>
                                          <p:spTgt spid="6"/>
                                        </p:tgtEl>
                                        <p:attrNameLst>
                                          <p:attrName>ppt_y</p:attrName>
                                        </p:attrNameLst>
                                      </p:cBhvr>
                                      <p:tavLst>
                                        <p:tav tm="0">
                                          <p:val>
                                            <p:fltVal val="0.5"/>
                                          </p:val>
                                        </p:tav>
                                        <p:tav tm="100000">
                                          <p:val>
                                            <p:strVal val="#ppt_y"/>
                                          </p:val>
                                        </p:tav>
                                      </p:tavLst>
                                    </p:anim>
                                  </p:childTnLst>
                                </p:cTn>
                              </p:par>
                              <p:par>
                                <p:cTn id="22" presetID="53" presetClass="entr" presetSubtype="528" fill="hold" nodeType="withEffect">
                                  <p:stCondLst>
                                    <p:cond delay="100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animEffect transition="in" filter="fade">
                                      <p:cBhvr>
                                        <p:cTn id="26" dur="2000"/>
                                        <p:tgtEl>
                                          <p:spTgt spid="7"/>
                                        </p:tgtEl>
                                      </p:cBhvr>
                                    </p:animEffect>
                                    <p:anim calcmode="lin" valueType="num">
                                      <p:cBhvr>
                                        <p:cTn id="27" dur="2000" fill="hold"/>
                                        <p:tgtEl>
                                          <p:spTgt spid="7"/>
                                        </p:tgtEl>
                                        <p:attrNameLst>
                                          <p:attrName>ppt_x</p:attrName>
                                        </p:attrNameLst>
                                      </p:cBhvr>
                                      <p:tavLst>
                                        <p:tav tm="0">
                                          <p:val>
                                            <p:fltVal val="0.5"/>
                                          </p:val>
                                        </p:tav>
                                        <p:tav tm="100000">
                                          <p:val>
                                            <p:strVal val="#ppt_x"/>
                                          </p:val>
                                        </p:tav>
                                      </p:tavLst>
                                    </p:anim>
                                    <p:anim calcmode="lin" valueType="num">
                                      <p:cBhvr>
                                        <p:cTn id="28" dur="2000" fill="hold"/>
                                        <p:tgtEl>
                                          <p:spTgt spid="7"/>
                                        </p:tgtEl>
                                        <p:attrNameLst>
                                          <p:attrName>ppt_y</p:attrName>
                                        </p:attrNameLst>
                                      </p:cBhvr>
                                      <p:tavLst>
                                        <p:tav tm="0">
                                          <p:val>
                                            <p:fltVal val="0.5"/>
                                          </p:val>
                                        </p:tav>
                                        <p:tav tm="100000">
                                          <p:val>
                                            <p:strVal val="#ppt_y"/>
                                          </p:val>
                                        </p:tav>
                                      </p:tavLst>
                                    </p:anim>
                                  </p:childTnLst>
                                </p:cTn>
                              </p:par>
                            </p:childTnLst>
                          </p:cTn>
                        </p:par>
                        <p:par>
                          <p:cTn id="29" fill="hold">
                            <p:stCondLst>
                              <p:cond delay="5101"/>
                            </p:stCondLst>
                            <p:childTnLst>
                              <p:par>
                                <p:cTn id="30" presetID="53" presetClass="entr" presetSubtype="16"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2000" fill="hold"/>
                                        <p:tgtEl>
                                          <p:spTgt spid="4"/>
                                        </p:tgtEl>
                                        <p:attrNameLst>
                                          <p:attrName>ppt_w</p:attrName>
                                        </p:attrNameLst>
                                      </p:cBhvr>
                                      <p:tavLst>
                                        <p:tav tm="0">
                                          <p:val>
                                            <p:fltVal val="0"/>
                                          </p:val>
                                        </p:tav>
                                        <p:tav tm="100000">
                                          <p:val>
                                            <p:strVal val="#ppt_w"/>
                                          </p:val>
                                        </p:tav>
                                      </p:tavLst>
                                    </p:anim>
                                    <p:anim calcmode="lin" valueType="num">
                                      <p:cBhvr>
                                        <p:cTn id="33" dur="2000" fill="hold"/>
                                        <p:tgtEl>
                                          <p:spTgt spid="4"/>
                                        </p:tgtEl>
                                        <p:attrNameLst>
                                          <p:attrName>ppt_h</p:attrName>
                                        </p:attrNameLst>
                                      </p:cBhvr>
                                      <p:tavLst>
                                        <p:tav tm="0">
                                          <p:val>
                                            <p:fltVal val="0"/>
                                          </p:val>
                                        </p:tav>
                                        <p:tav tm="100000">
                                          <p:val>
                                            <p:strVal val="#ppt_h"/>
                                          </p:val>
                                        </p:tav>
                                      </p:tavLst>
                                    </p:anim>
                                    <p:animEffect transition="in" filter="fade">
                                      <p:cBhvr>
                                        <p:cTn id="3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Mapa">
            <a:extLst>
              <a:ext uri="{FF2B5EF4-FFF2-40B4-BE49-F238E27FC236}">
                <a16:creationId xmlns:a16="http://schemas.microsoft.com/office/drawing/2014/main" id="{68BE7C63-08DE-4FA5-9274-079DA305F6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Globus">
            <a:extLst>
              <a:ext uri="{FF2B5EF4-FFF2-40B4-BE49-F238E27FC236}">
                <a16:creationId xmlns:a16="http://schemas.microsoft.com/office/drawing/2014/main" id="{412AD738-BA37-4B61-8CAC-D3863C2E40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26441" y="473393"/>
            <a:ext cx="2458763" cy="2876753"/>
          </a:xfrm>
          <a:prstGeom prst="rect">
            <a:avLst/>
          </a:prstGeom>
          <a:effectLst>
            <a:outerShdw blurRad="76200" dist="50800" dir="2700000" algn="tl" rotWithShape="0">
              <a:prstClr val="black">
                <a:alpha val="40000"/>
              </a:prstClr>
            </a:outerShdw>
          </a:effectLst>
        </p:spPr>
      </p:pic>
      <p:sp>
        <p:nvSpPr>
          <p:cNvPr id="5" name="Nápis GLOB">
            <a:extLst>
              <a:ext uri="{FF2B5EF4-FFF2-40B4-BE49-F238E27FC236}">
                <a16:creationId xmlns:a16="http://schemas.microsoft.com/office/drawing/2014/main" id="{D694FD2E-9E08-43D3-A309-AEC2B62ADBA2}"/>
              </a:ext>
            </a:extLst>
          </p:cNvPr>
          <p:cNvSpPr/>
          <p:nvPr/>
        </p:nvSpPr>
        <p:spPr>
          <a:xfrm>
            <a:off x="1403579" y="2054002"/>
            <a:ext cx="538930" cy="241980"/>
          </a:xfrm>
          <a:prstGeom prst="rect">
            <a:avLst/>
          </a:prstGeom>
          <a:solidFill>
            <a:srgbClr val="F9D798"/>
          </a:solidFill>
          <a:ln w="6350" cap="flat" cmpd="sng" algn="ctr">
            <a:solidFill>
              <a:sysClr val="windowText" lastClr="000000"/>
            </a:solidFill>
            <a:prstDash val="solid"/>
            <a:miter lim="800000"/>
          </a:ln>
          <a:effectLst/>
        </p:spPr>
        <p:txBody>
          <a:bodyPr wrap="non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kumimoji="0" lang="sk-SK" sz="1100" b="1" i="0" u="none" strike="noStrike" kern="0" cap="none" spc="0" normalizeH="0" baseline="0" noProof="0">
                <a:ln>
                  <a:noFill/>
                </a:ln>
                <a:solidFill>
                  <a:prstClr val="black"/>
                </a:solidFill>
                <a:effectLst/>
                <a:uLnTx/>
                <a:uFillTx/>
                <a:latin typeface="Nadianne" panose="03020902050305070206" pitchFamily="66" charset="0"/>
                <a:ea typeface="Tahoma" panose="020B0604030504040204" pitchFamily="34" charset="0"/>
                <a:cs typeface="Tahoma" panose="020B0604030504040204" pitchFamily="34" charset="0"/>
              </a:rPr>
              <a:t>Peru</a:t>
            </a:r>
          </a:p>
        </p:txBody>
      </p:sp>
      <p:sp>
        <p:nvSpPr>
          <p:cNvPr id="6" name="Miesto">
            <a:extLst>
              <a:ext uri="{FF2B5EF4-FFF2-40B4-BE49-F238E27FC236}">
                <a16:creationId xmlns:a16="http://schemas.microsoft.com/office/drawing/2014/main" id="{07CC3256-9D21-4A54-830B-9651AB6DFFEB}"/>
              </a:ext>
            </a:extLst>
          </p:cNvPr>
          <p:cNvSpPr/>
          <p:nvPr/>
        </p:nvSpPr>
        <p:spPr>
          <a:xfrm>
            <a:off x="7484375" y="6053358"/>
            <a:ext cx="750526" cy="288147"/>
          </a:xfrm>
          <a:prstGeom prst="rect">
            <a:avLst/>
          </a:prstGeom>
          <a:solidFill>
            <a:srgbClr val="F9D798"/>
          </a:solidFill>
          <a:ln w="6350" cap="flat" cmpd="sng" algn="ctr">
            <a:solidFill>
              <a:sysClr val="windowText" lastClr="000000"/>
            </a:solidFill>
            <a:prstDash val="solid"/>
            <a:miter lim="800000"/>
          </a:ln>
          <a:effectLst/>
        </p:spPr>
        <p:txBody>
          <a:bodyPr wrap="non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kumimoji="0" lang="sk-SK" sz="1400" b="1" i="0" u="none" strike="noStrike" kern="0" cap="none" spc="0" normalizeH="0" baseline="0" noProof="0">
                <a:ln>
                  <a:noFill/>
                </a:ln>
                <a:solidFill>
                  <a:prstClr val="black"/>
                </a:solidFill>
                <a:effectLst/>
                <a:uLnTx/>
                <a:uFillTx/>
                <a:latin typeface="Nadianne" panose="03020902050305070206" pitchFamily="66" charset="0"/>
                <a:ea typeface="Tahoma" panose="020B0604030504040204" pitchFamily="34" charset="0"/>
                <a:cs typeface="Tahoma" panose="020B0604030504040204" pitchFamily="34" charset="0"/>
              </a:rPr>
              <a:t>Nazca</a:t>
            </a:r>
          </a:p>
        </p:txBody>
      </p:sp>
      <p:sp>
        <p:nvSpPr>
          <p:cNvPr id="7" name="Krajina">
            <a:extLst>
              <a:ext uri="{FF2B5EF4-FFF2-40B4-BE49-F238E27FC236}">
                <a16:creationId xmlns:a16="http://schemas.microsoft.com/office/drawing/2014/main" id="{110336FC-21BE-4400-B56E-F0D33A2F5B26}"/>
              </a:ext>
            </a:extLst>
          </p:cNvPr>
          <p:cNvSpPr txBox="1"/>
          <p:nvPr/>
        </p:nvSpPr>
        <p:spPr>
          <a:xfrm>
            <a:off x="1091412" y="6502474"/>
            <a:ext cx="3600400" cy="1569660"/>
          </a:xfrm>
          <a:prstGeom prst="rect">
            <a:avLst/>
          </a:prstGeom>
          <a:noFill/>
        </p:spPr>
        <p:txBody>
          <a:bodyPr wrap="square" rtlCol="0">
            <a:spAutoFit/>
            <a:scene3d>
              <a:camera prst="orthographicFront"/>
              <a:lightRig rig="threePt" dir="t"/>
            </a:scene3d>
            <a:sp3d prstMaterial="matt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9600" b="1" i="0" u="none" strike="noStrike" kern="1200" cap="none" spc="0" normalizeH="0" baseline="0" noProof="0">
                <a:ln>
                  <a:solidFill>
                    <a:prstClr val="black"/>
                  </a:solidFill>
                </a:ln>
                <a:gradFill flip="none" rotWithShape="1">
                  <a:gsLst>
                    <a:gs pos="25000">
                      <a:srgbClr val="EF9310"/>
                    </a:gs>
                    <a:gs pos="60000">
                      <a:srgbClr val="F4B962"/>
                    </a:gs>
                  </a:gsLst>
                  <a:lin ang="1620000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rPr>
              <a:t>PERU</a:t>
            </a:r>
          </a:p>
        </p:txBody>
      </p:sp>
      <p:sp>
        <p:nvSpPr>
          <p:cNvPr id="8" name="Hviezda">
            <a:extLst>
              <a:ext uri="{FF2B5EF4-FFF2-40B4-BE49-F238E27FC236}">
                <a16:creationId xmlns:a16="http://schemas.microsoft.com/office/drawing/2014/main" id="{177BBA57-D1C3-4FDD-99B8-8D9B9BE98D6A}"/>
              </a:ext>
            </a:extLst>
          </p:cNvPr>
          <p:cNvSpPr/>
          <p:nvPr/>
        </p:nvSpPr>
        <p:spPr>
          <a:xfrm>
            <a:off x="7115944" y="6321831"/>
            <a:ext cx="381185" cy="361287"/>
          </a:xfrm>
          <a:prstGeom prst="star4">
            <a:avLst>
              <a:gd name="adj" fmla="val 14116"/>
            </a:avLst>
          </a:prstGeom>
          <a:solidFill>
            <a:srgbClr val="FF0000"/>
          </a:solidFill>
          <a:ln w="12700" cap="flat" cmpd="sng" algn="ctr">
            <a:solidFill>
              <a:sysClr val="windowText" lastClr="000000"/>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Kresba">
            <a:extLst>
              <a:ext uri="{FF2B5EF4-FFF2-40B4-BE49-F238E27FC236}">
                <a16:creationId xmlns:a16="http://schemas.microsoft.com/office/drawing/2014/main" id="{B876E2DE-B924-4CA5-A186-B22FDDA2626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1485799">
            <a:off x="9854108" y="1480297"/>
            <a:ext cx="3353261" cy="3739696"/>
          </a:xfrm>
          <a:prstGeom prst="rect">
            <a:avLst/>
          </a:prstGeom>
        </p:spPr>
      </p:pic>
      <p:sp>
        <p:nvSpPr>
          <p:cNvPr id="10" name="GPS">
            <a:extLst>
              <a:ext uri="{FF2B5EF4-FFF2-40B4-BE49-F238E27FC236}">
                <a16:creationId xmlns:a16="http://schemas.microsoft.com/office/drawing/2014/main" id="{4962A3FB-91BF-4243-AAD8-170E6E77584E}"/>
              </a:ext>
            </a:extLst>
          </p:cNvPr>
          <p:cNvSpPr/>
          <p:nvPr/>
        </p:nvSpPr>
        <p:spPr>
          <a:xfrm>
            <a:off x="12372528" y="7750266"/>
            <a:ext cx="2160240" cy="324000"/>
          </a:xfrm>
          <a:prstGeom prst="roundRect">
            <a:avLst>
              <a:gd name="adj" fmla="val 50000"/>
            </a:avLst>
          </a:prstGeom>
          <a:solidFill>
            <a:srgbClr val="613D07"/>
          </a:solidFill>
          <a:ln w="127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0" u="none" strike="noStrike" kern="0" cap="none" spc="0" normalizeH="0" baseline="0" noProof="0">
                <a:ln>
                  <a:noFill/>
                </a:ln>
                <a:solidFill>
                  <a:prstClr val="white"/>
                </a:solidFill>
                <a:effectLst/>
                <a:uLnTx/>
                <a:uFillTx/>
                <a:latin typeface="Calibri" panose="020F0502020204030204"/>
                <a:ea typeface="+mn-ea"/>
                <a:cs typeface="+mn-cs"/>
              </a:rPr>
              <a:t>GPS   </a:t>
            </a:r>
            <a:r>
              <a:rPr kumimoji="0" lang="sk-SK" sz="1400" b="1" i="0" u="none" strike="noStrike" kern="0" cap="none" spc="0" normalizeH="0" baseline="0" noProof="0">
                <a:ln>
                  <a:noFill/>
                </a:ln>
                <a:solidFill>
                  <a:prstClr val="white"/>
                </a:solidFill>
                <a:effectLst/>
                <a:uLnTx/>
                <a:uFillTx/>
                <a:latin typeface="Calibri" panose="020F0502020204030204"/>
                <a:ea typeface="+mn-ea"/>
                <a:cs typeface="+mn-cs"/>
              </a:rPr>
              <a:t>S</a:t>
            </a:r>
            <a:r>
              <a:rPr kumimoji="0" lang="pt-BR" sz="1400" b="1" i="0" u="none" strike="noStrike" kern="0" cap="none" spc="0" normalizeH="0" baseline="0" noProof="0">
                <a:ln>
                  <a:noFill/>
                </a:ln>
                <a:solidFill>
                  <a:prstClr val="white"/>
                </a:solidFill>
                <a:effectLst/>
                <a:uLnTx/>
                <a:uFillTx/>
                <a:latin typeface="Calibri" panose="020F0502020204030204"/>
                <a:ea typeface="+mn-ea"/>
                <a:cs typeface="+mn-cs"/>
              </a:rPr>
              <a:t> </a:t>
            </a:r>
            <a:r>
              <a:rPr kumimoji="0" lang="sk-SK" sz="1400" b="1" i="0" u="none" strike="noStrike" kern="0" cap="none" spc="0" normalizeH="0" baseline="0" noProof="0">
                <a:ln>
                  <a:noFill/>
                </a:ln>
                <a:solidFill>
                  <a:prstClr val="white"/>
                </a:solidFill>
                <a:effectLst/>
                <a:uLnTx/>
                <a:uFillTx/>
                <a:latin typeface="Calibri" panose="020F0502020204030204"/>
                <a:ea typeface="+mn-ea"/>
                <a:cs typeface="+mn-cs"/>
              </a:rPr>
              <a:t>14</a:t>
            </a:r>
            <a:r>
              <a:rPr kumimoji="0" lang="pt-BR" sz="1400" b="1" i="0" u="none" strike="noStrike" kern="0" cap="none" spc="0" normalizeH="0" baseline="0" noProof="0">
                <a:ln>
                  <a:noFill/>
                </a:ln>
                <a:solidFill>
                  <a:prstClr val="white"/>
                </a:solidFill>
                <a:effectLst/>
                <a:uLnTx/>
                <a:uFillTx/>
                <a:latin typeface="Calibri" panose="020F0502020204030204"/>
                <a:ea typeface="+mn-ea"/>
                <a:cs typeface="+mn-cs"/>
              </a:rPr>
              <a:t>°</a:t>
            </a:r>
            <a:r>
              <a:rPr kumimoji="0" lang="sk-SK" sz="1400" b="1" i="0" u="none" strike="noStrike" kern="0" cap="none" spc="0" normalizeH="0" baseline="0" noProof="0">
                <a:ln>
                  <a:noFill/>
                </a:ln>
                <a:solidFill>
                  <a:prstClr val="white"/>
                </a:solidFill>
                <a:effectLst/>
                <a:uLnTx/>
                <a:uFillTx/>
                <a:latin typeface="Calibri" panose="020F0502020204030204"/>
                <a:ea typeface="+mn-ea"/>
                <a:cs typeface="+mn-cs"/>
              </a:rPr>
              <a:t>43</a:t>
            </a:r>
            <a:r>
              <a:rPr kumimoji="0" lang="pt-BR" sz="1400" b="1" i="0" u="none" strike="noStrike" kern="0" cap="none" spc="0" normalizeH="0" baseline="0" noProof="0">
                <a:ln>
                  <a:noFill/>
                </a:ln>
                <a:solidFill>
                  <a:prstClr val="white"/>
                </a:solidFill>
                <a:effectLst/>
                <a:uLnTx/>
                <a:uFillTx/>
                <a:latin typeface="Calibri" panose="020F0502020204030204"/>
                <a:ea typeface="+mn-ea"/>
                <a:cs typeface="+mn-cs"/>
              </a:rPr>
              <a:t>’   </a:t>
            </a:r>
            <a:r>
              <a:rPr kumimoji="0" lang="sk-SK" sz="1400" b="1" i="0" u="none" strike="noStrike" kern="0" cap="none" spc="0" normalizeH="0" baseline="0" noProof="0">
                <a:ln>
                  <a:noFill/>
                </a:ln>
                <a:solidFill>
                  <a:prstClr val="white"/>
                </a:solidFill>
                <a:effectLst/>
                <a:uLnTx/>
                <a:uFillTx/>
                <a:latin typeface="Calibri" panose="020F0502020204030204"/>
                <a:ea typeface="+mn-ea"/>
                <a:cs typeface="+mn-cs"/>
              </a:rPr>
              <a:t>W</a:t>
            </a:r>
            <a:r>
              <a:rPr kumimoji="0" lang="pt-BR" sz="1400" b="1" i="0" u="none" strike="noStrike" kern="0" cap="none" spc="0" normalizeH="0" baseline="0" noProof="0">
                <a:ln>
                  <a:noFill/>
                </a:ln>
                <a:solidFill>
                  <a:prstClr val="white"/>
                </a:solidFill>
                <a:effectLst/>
                <a:uLnTx/>
                <a:uFillTx/>
                <a:latin typeface="Calibri" panose="020F0502020204030204"/>
                <a:ea typeface="+mn-ea"/>
                <a:cs typeface="+mn-cs"/>
              </a:rPr>
              <a:t> </a:t>
            </a:r>
            <a:r>
              <a:rPr kumimoji="0" lang="sk-SK" sz="1400" b="1" i="0" u="none" strike="noStrike" kern="0" cap="none" spc="0" normalizeH="0" baseline="0" noProof="0">
                <a:ln>
                  <a:noFill/>
                </a:ln>
                <a:solidFill>
                  <a:prstClr val="white"/>
                </a:solidFill>
                <a:effectLst/>
                <a:uLnTx/>
                <a:uFillTx/>
                <a:latin typeface="Calibri" panose="020F0502020204030204"/>
                <a:ea typeface="+mn-ea"/>
                <a:cs typeface="+mn-cs"/>
              </a:rPr>
              <a:t>75</a:t>
            </a:r>
            <a:r>
              <a:rPr kumimoji="0" lang="pt-BR" sz="1400" b="1" i="0" u="none" strike="noStrike" kern="0" cap="none" spc="0" normalizeH="0" baseline="0" noProof="0">
                <a:ln>
                  <a:noFill/>
                </a:ln>
                <a:solidFill>
                  <a:prstClr val="white"/>
                </a:solidFill>
                <a:effectLst/>
                <a:uLnTx/>
                <a:uFillTx/>
                <a:latin typeface="Calibri" panose="020F0502020204030204"/>
                <a:ea typeface="+mn-ea"/>
                <a:cs typeface="+mn-cs"/>
              </a:rPr>
              <a:t>°</a:t>
            </a:r>
            <a:r>
              <a:rPr kumimoji="0" lang="sk-SK" sz="1400" b="1" i="0" u="none" strike="noStrike" kern="0" cap="none" spc="0" normalizeH="0" baseline="0" noProof="0">
                <a:ln>
                  <a:noFill/>
                </a:ln>
                <a:solidFill>
                  <a:prstClr val="white"/>
                </a:solidFill>
                <a:effectLst/>
                <a:uLnTx/>
                <a:uFillTx/>
                <a:latin typeface="Calibri" panose="020F0502020204030204"/>
                <a:ea typeface="+mn-ea"/>
                <a:cs typeface="+mn-cs"/>
              </a:rPr>
              <a:t>08</a:t>
            </a:r>
            <a:r>
              <a:rPr kumimoji="0" lang="pt-BR" sz="1400" b="1" i="0" u="none" strike="noStrike" kern="0" cap="none" spc="0" normalizeH="0" baseline="0" noProof="0">
                <a:ln>
                  <a:noFill/>
                </a:ln>
                <a:solidFill>
                  <a:prstClr val="white"/>
                </a:solidFill>
                <a:effectLst/>
                <a:uLnTx/>
                <a:uFillTx/>
                <a:latin typeface="Calibri" panose="020F0502020204030204"/>
                <a:ea typeface="+mn-ea"/>
                <a:cs typeface="+mn-cs"/>
              </a:rPr>
              <a:t>’</a:t>
            </a:r>
          </a:p>
        </p:txBody>
      </p:sp>
      <p:pic>
        <p:nvPicPr>
          <p:cNvPr id="2" name="Rám">
            <a:extLst>
              <a:ext uri="{FF2B5EF4-FFF2-40B4-BE49-F238E27FC236}">
                <a16:creationId xmlns:a16="http://schemas.microsoft.com/office/drawing/2014/main" id="{BCAF96AE-5FD0-4AEF-993F-9027559E3AC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109021163"/>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500"/>
                                        <p:tgtEl>
                                          <p:spTgt spid="4"/>
                                        </p:tgtEl>
                                      </p:cBhvr>
                                    </p:animEffect>
                                  </p:childTnLst>
                                </p:cTn>
                              </p:par>
                              <p:par>
                                <p:cTn id="8" presetID="53" presetClass="entr" presetSubtype="16" fill="hold" grpId="0" nodeType="withEffect">
                                  <p:stCondLst>
                                    <p:cond delay="200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fill="hold"/>
                                        <p:tgtEl>
                                          <p:spTgt spid="5"/>
                                        </p:tgtEl>
                                        <p:attrNameLst>
                                          <p:attrName>ppt_w</p:attrName>
                                        </p:attrNameLst>
                                      </p:cBhvr>
                                      <p:tavLst>
                                        <p:tav tm="0">
                                          <p:val>
                                            <p:fltVal val="0"/>
                                          </p:val>
                                        </p:tav>
                                        <p:tav tm="100000">
                                          <p:val>
                                            <p:strVal val="#ppt_w"/>
                                          </p:val>
                                        </p:tav>
                                      </p:tavLst>
                                    </p:anim>
                                    <p:anim calcmode="lin" valueType="num">
                                      <p:cBhvr>
                                        <p:cTn id="11" dur="1500" fill="hold"/>
                                        <p:tgtEl>
                                          <p:spTgt spid="5"/>
                                        </p:tgtEl>
                                        <p:attrNameLst>
                                          <p:attrName>ppt_h</p:attrName>
                                        </p:attrNameLst>
                                      </p:cBhvr>
                                      <p:tavLst>
                                        <p:tav tm="0">
                                          <p:val>
                                            <p:fltVal val="0"/>
                                          </p:val>
                                        </p:tav>
                                        <p:tav tm="100000">
                                          <p:val>
                                            <p:strVal val="#ppt_h"/>
                                          </p:val>
                                        </p:tav>
                                      </p:tavLst>
                                    </p:anim>
                                    <p:animEffect transition="in" filter="fade">
                                      <p:cBhvr>
                                        <p:cTn id="12" dur="1500"/>
                                        <p:tgtEl>
                                          <p:spTgt spid="5"/>
                                        </p:tgtEl>
                                      </p:cBhvr>
                                    </p:animEffect>
                                  </p:childTnLst>
                                </p:cTn>
                              </p:par>
                            </p:childTnLst>
                          </p:cTn>
                        </p:par>
                        <p:par>
                          <p:cTn id="13" fill="hold">
                            <p:stCondLst>
                              <p:cond delay="3500"/>
                            </p:stCondLst>
                            <p:childTnLst>
                              <p:par>
                                <p:cTn id="14" presetID="42"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500"/>
                                        <p:tgtEl>
                                          <p:spTgt spid="7"/>
                                        </p:tgtEl>
                                      </p:cBhvr>
                                    </p:animEffect>
                                    <p:anim calcmode="lin" valueType="num">
                                      <p:cBhvr>
                                        <p:cTn id="17" dur="1500" fill="hold"/>
                                        <p:tgtEl>
                                          <p:spTgt spid="7"/>
                                        </p:tgtEl>
                                        <p:attrNameLst>
                                          <p:attrName>ppt_x</p:attrName>
                                        </p:attrNameLst>
                                      </p:cBhvr>
                                      <p:tavLst>
                                        <p:tav tm="0">
                                          <p:val>
                                            <p:strVal val="#ppt_x"/>
                                          </p:val>
                                        </p:tav>
                                        <p:tav tm="100000">
                                          <p:val>
                                            <p:strVal val="#ppt_x"/>
                                          </p:val>
                                        </p:tav>
                                      </p:tavLst>
                                    </p:anim>
                                    <p:anim calcmode="lin" valueType="num">
                                      <p:cBhvr>
                                        <p:cTn id="18" dur="1500" fill="hold"/>
                                        <p:tgtEl>
                                          <p:spTgt spid="7"/>
                                        </p:tgtEl>
                                        <p:attrNameLst>
                                          <p:attrName>ppt_y</p:attrName>
                                        </p:attrNameLst>
                                      </p:cBhvr>
                                      <p:tavLst>
                                        <p:tav tm="0">
                                          <p:val>
                                            <p:strVal val="#ppt_y+.1"/>
                                          </p:val>
                                        </p:tav>
                                        <p:tav tm="100000">
                                          <p:val>
                                            <p:strVal val="#ppt_y"/>
                                          </p:val>
                                        </p:tav>
                                      </p:tavLst>
                                    </p:anim>
                                  </p:childTnLst>
                                </p:cTn>
                              </p:par>
                            </p:childTnLst>
                          </p:cTn>
                        </p:par>
                        <p:par>
                          <p:cTn id="19" fill="hold">
                            <p:stCondLst>
                              <p:cond delay="5000"/>
                            </p:stCondLst>
                            <p:childTnLst>
                              <p:par>
                                <p:cTn id="20" presetID="22" presetClass="entr" presetSubtype="8" fill="hold" nodeType="afterEffect">
                                  <p:stCondLst>
                                    <p:cond delay="500"/>
                                  </p:stCondLst>
                                  <p:childTnLst>
                                    <p:set>
                                      <p:cBhvr>
                                        <p:cTn id="21" dur="1" fill="hold">
                                          <p:stCondLst>
                                            <p:cond delay="0"/>
                                          </p:stCondLst>
                                        </p:cTn>
                                        <p:tgtEl>
                                          <p:spTgt spid="3"/>
                                        </p:tgtEl>
                                        <p:attrNameLst>
                                          <p:attrName>style.visibility</p:attrName>
                                        </p:attrNameLst>
                                      </p:cBhvr>
                                      <p:to>
                                        <p:strVal val="visible"/>
                                      </p:to>
                                    </p:set>
                                    <p:animEffect transition="in" filter="wipe(left)">
                                      <p:cBhvr>
                                        <p:cTn id="22" dur="2500"/>
                                        <p:tgtEl>
                                          <p:spTgt spid="3"/>
                                        </p:tgtEl>
                                      </p:cBhvr>
                                    </p:animEffect>
                                  </p:childTnLst>
                                </p:cTn>
                              </p:par>
                            </p:childTnLst>
                          </p:cTn>
                        </p:par>
                        <p:par>
                          <p:cTn id="23" fill="hold">
                            <p:stCondLst>
                              <p:cond delay="8000"/>
                            </p:stCondLst>
                            <p:childTnLst>
                              <p:par>
                                <p:cTn id="24" presetID="10"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2000"/>
                                        <p:tgtEl>
                                          <p:spTgt spid="9"/>
                                        </p:tgtEl>
                                      </p:cBhvr>
                                    </p:animEffect>
                                  </p:childTnLst>
                                </p:cTn>
                              </p:par>
                            </p:childTnLst>
                          </p:cTn>
                        </p:par>
                        <p:par>
                          <p:cTn id="27" fill="hold">
                            <p:stCondLst>
                              <p:cond delay="10000"/>
                            </p:stCondLst>
                            <p:childTnLst>
                              <p:par>
                                <p:cTn id="28" presetID="15"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500" fill="hold"/>
                                        <p:tgtEl>
                                          <p:spTgt spid="8"/>
                                        </p:tgtEl>
                                        <p:attrNameLst>
                                          <p:attrName>ppt_w</p:attrName>
                                        </p:attrNameLst>
                                      </p:cBhvr>
                                      <p:tavLst>
                                        <p:tav tm="0">
                                          <p:val>
                                            <p:fltVal val="0"/>
                                          </p:val>
                                        </p:tav>
                                        <p:tav tm="100000">
                                          <p:val>
                                            <p:strVal val="#ppt_w"/>
                                          </p:val>
                                        </p:tav>
                                      </p:tavLst>
                                    </p:anim>
                                    <p:anim calcmode="lin" valueType="num">
                                      <p:cBhvr>
                                        <p:cTn id="31" dur="2500" fill="hold"/>
                                        <p:tgtEl>
                                          <p:spTgt spid="8"/>
                                        </p:tgtEl>
                                        <p:attrNameLst>
                                          <p:attrName>ppt_h</p:attrName>
                                        </p:attrNameLst>
                                      </p:cBhvr>
                                      <p:tavLst>
                                        <p:tav tm="0">
                                          <p:val>
                                            <p:fltVal val="0"/>
                                          </p:val>
                                        </p:tav>
                                        <p:tav tm="100000">
                                          <p:val>
                                            <p:strVal val="#ppt_h"/>
                                          </p:val>
                                        </p:tav>
                                      </p:tavLst>
                                    </p:anim>
                                    <p:anim calcmode="lin" valueType="num">
                                      <p:cBhvr>
                                        <p:cTn id="32" dur="2500" fill="hold"/>
                                        <p:tgtEl>
                                          <p:spTgt spid="8"/>
                                        </p:tgtEl>
                                        <p:attrNameLst>
                                          <p:attrName>ppt_x</p:attrName>
                                        </p:attrNameLst>
                                      </p:cBhvr>
                                      <p:tavLst>
                                        <p:tav tm="0" fmla="#ppt_x+(cos(-2*pi*(1-$))*-#ppt_x-sin(-2*pi*(1-$))*(1-#ppt_y))*(1-$)">
                                          <p:val>
                                            <p:fltVal val="0"/>
                                          </p:val>
                                        </p:tav>
                                        <p:tav tm="100000">
                                          <p:val>
                                            <p:fltVal val="1"/>
                                          </p:val>
                                        </p:tav>
                                      </p:tavLst>
                                    </p:anim>
                                    <p:anim calcmode="lin" valueType="num">
                                      <p:cBhvr>
                                        <p:cTn id="33" dur="2500" fill="hold"/>
                                        <p:tgtEl>
                                          <p:spTgt spid="8"/>
                                        </p:tgtEl>
                                        <p:attrNameLst>
                                          <p:attrName>ppt_y</p:attrName>
                                        </p:attrNameLst>
                                      </p:cBhvr>
                                      <p:tavLst>
                                        <p:tav tm="0" fmla="#ppt_y+(sin(-2*pi*(1-$))*-#ppt_x+cos(-2*pi*(1-$))*(1-#ppt_y))*(1-$)">
                                          <p:val>
                                            <p:fltVal val="0"/>
                                          </p:val>
                                        </p:tav>
                                        <p:tav tm="100000">
                                          <p:val>
                                            <p:fltVal val="1"/>
                                          </p:val>
                                        </p:tav>
                                      </p:tavLst>
                                    </p:anim>
                                  </p:childTnLst>
                                </p:cTn>
                              </p:par>
                              <p:par>
                                <p:cTn id="34" presetID="10" presetClass="entr" presetSubtype="0" fill="hold" grpId="0" nodeType="withEffect">
                                  <p:stCondLst>
                                    <p:cond delay="250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500"/>
                                        <p:tgtEl>
                                          <p:spTgt spid="6"/>
                                        </p:tgtEl>
                                      </p:cBhvr>
                                    </p:animEffect>
                                  </p:childTnLst>
                                </p:cTn>
                              </p:par>
                            </p:childTnLst>
                          </p:cTn>
                        </p:par>
                        <p:par>
                          <p:cTn id="37" fill="hold">
                            <p:stCondLst>
                              <p:cond delay="14000"/>
                            </p:stCondLst>
                            <p:childTnLst>
                              <p:par>
                                <p:cTn id="38" presetID="10"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832000"/>
            <a:ext cx="12780000" cy="2063436"/>
          </a:xfrm>
          <a:prstGeom prst="rect">
            <a:avLst/>
          </a:prstGeom>
          <a:solidFill>
            <a:srgbClr val="F6C47A"/>
          </a:solidFill>
          <a:ln w="317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lang="sk-SK" sz="3200" i="1">
                <a:ln>
                  <a:solidFill>
                    <a:prstClr val="black"/>
                  </a:solidFill>
                </a:ln>
                <a:solidFill>
                  <a:srgbClr val="EF9310"/>
                </a:solidFill>
                <a:latin typeface="Cancun" pitchFamily="2" charset="0"/>
              </a:rPr>
              <a:t>N</a:t>
            </a:r>
            <a:r>
              <a:rPr lang="sk-SK" sz="1900" b="1" i="1">
                <a:latin typeface="Tekton Pro" panose="020F0603020208020904" pitchFamily="34" charset="-18"/>
              </a:rPr>
              <a:t>a juhu Peru v púšti Nazca bola asi pred 2.000 rokmi vytvorená skupina obrovských geoglyfov . Vznikli vykopaním brázd hlbokých 10 – 15 cm, čím sa odhalilo žltošedé podložie. Oblasť pokrytá geoglyfmi má rozlohu asi 50 km</a:t>
            </a:r>
            <a:r>
              <a:rPr lang="sk-SK" sz="1900" b="1" i="1" baseline="30000">
                <a:latin typeface="Tekton Pro" panose="020F0603020208020904" pitchFamily="34" charset="-18"/>
              </a:rPr>
              <a:t>2</a:t>
            </a:r>
            <a:r>
              <a:rPr lang="sk-SK" sz="1900" b="1" i="1">
                <a:latin typeface="Tekton Pro" panose="020F0603020208020904" pitchFamily="34" charset="-18"/>
              </a:rPr>
              <a:t>. Stovky sú jednoduché čiary a geometrické tvary. Väčšina línií vedie priamo po celej krajine a je dlhá 400 až 1100 metrov. Celková dĺžka všetkých línií je viac ako 1 300 kilometrov. Viac ako 70 obrazcov predstavuje zoomorfné vzory vrátane kolibríka, pavúka, rýb, kondora, volavky, opice, jašterice, psa, mačky a človeka. Medzi ďalšie tvary patria stromy a kvety. Vďaka svojej izolácii a suchému podnebiu planiny sa línie väčšinou zachovali prirodzene. Vedci pripisujú väčšine geoglyfov náboženský význam. Obrazce v púšti Nazca boli v roku 1994 vyhlásené za svetové dedičstvo UNESCO.</a:t>
            </a:r>
            <a:endParaRPr kumimoji="0" lang="sk-SK"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400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060000"/>
            <a:ext cx="12780000" cy="2648211"/>
          </a:xfrm>
          <a:prstGeom prst="rect">
            <a:avLst/>
          </a:prstGeom>
          <a:solidFill>
            <a:srgbClr val="F6C47A"/>
          </a:solidFill>
          <a:ln w="317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lang="sk-SK" sz="3200" i="1">
                <a:ln>
                  <a:solidFill>
                    <a:prstClr val="black"/>
                  </a:solidFill>
                </a:ln>
                <a:solidFill>
                  <a:srgbClr val="EF9310"/>
                </a:solidFill>
                <a:latin typeface="Cancun" pitchFamily="2" charset="0"/>
              </a:rPr>
              <a:t>H</a:t>
            </a:r>
            <a:r>
              <a:rPr lang="es-ES" sz="1900" b="1" i="1">
                <a:latin typeface="Tekton Pro" panose="020F0603020208020904" pitchFamily="34" charset="-18"/>
              </a:rPr>
              <a:t>ace unos 2.000 años se creó un grupo de enormes geoglifos en el desierto de Nazca, en el sur de Perú. Fueron creados cavando los surcos de 10 a 15 cm de profundidad, que revelaron un subsuelo de color gris amarillento. El área cubierta de geoglifos tiene un área de aproximadamente 50 km</a:t>
            </a:r>
            <a:r>
              <a:rPr lang="es-ES" sz="1900" b="1" i="1" baseline="30000">
                <a:latin typeface="Tekton Pro" panose="020F0603020208020904" pitchFamily="34" charset="-18"/>
              </a:rPr>
              <a:t>2</a:t>
            </a:r>
            <a:r>
              <a:rPr lang="es-ES" sz="1900" b="1" i="1">
                <a:latin typeface="Tekton Pro" panose="020F0603020208020904" pitchFamily="34" charset="-18"/>
              </a:rPr>
              <a:t>. Cientos son líneas simples y formas geométricas. La mayoría de las líneas atraviesan todo el país y tienen entre 400 y 1100 metros de largo. La longitud total de todas las líneas es de más de 1.300 kilómetros. Más de 70 imágenes representan patrones zoomorfos que incluyen colibrí, araña, pez, cóndor, garza, mono, lagarto, perro, gato y humano. Otras formas incluyen árboles y flores. Gracias a su aislamiento y al clima seco de la meseta, las líneas se han conservado en su mayoría de forma natural. Los científicos otorgan un significado religioso a la mayoría de los geoglifos. Los geoglifos del desierto de Nazca fueron declarados Patrimonio de la Humanidad por la UNESCO en 1994.</a:t>
            </a:r>
            <a:endParaRPr kumimoji="0" lang="es-E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8"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16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576000"/>
            <a:ext cx="12780000" cy="2355824"/>
          </a:xfrm>
          <a:prstGeom prst="rect">
            <a:avLst/>
          </a:prstGeom>
          <a:solidFill>
            <a:srgbClr val="F6C47A"/>
          </a:solidFill>
          <a:ln w="317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solidFill>
                </a:ln>
                <a:solidFill>
                  <a:srgbClr val="EF9310"/>
                </a:solidFill>
                <a:effectLst/>
                <a:uLnTx/>
                <a:uFillTx/>
                <a:latin typeface="Cancun" pitchFamily="2" charset="0"/>
                <a:ea typeface="+mn-ea"/>
                <a:cs typeface="+mn-cs"/>
              </a:rPr>
              <a:t>A</a:t>
            </a:r>
            <a:r>
              <a:rPr lang="en-US" sz="1900" b="1" i="1">
                <a:latin typeface="Tekton Pro" panose="020F0603020208020904" pitchFamily="34" charset="-18"/>
              </a:rPr>
              <a:t> group of huge geoglyphs was created in the Nazca Desert in southern Peru about 2,000 years ago. They were created by digging the furrows 10 - 15 cm deep, which revealed a yellow-gray subsoil. The area covered with geoglyphs has an area of about 50 km</a:t>
            </a:r>
            <a:r>
              <a:rPr lang="en-US" sz="1900" b="1" i="1" baseline="30000">
                <a:latin typeface="Tekton Pro" panose="020F0603020208020904" pitchFamily="34" charset="-18"/>
              </a:rPr>
              <a:t>2</a:t>
            </a:r>
            <a:r>
              <a:rPr lang="en-US" sz="1900" b="1" i="1">
                <a:latin typeface="Tekton Pro" panose="020F0603020208020904" pitchFamily="34" charset="-18"/>
              </a:rPr>
              <a:t>. Hundreds are simple lines and geometric shapes. Most lines run directly across the country and are 400 to 1100 meters long. The total length of all lines is more than 1,300 kilometers. More than 70 images represent zoomorphic patterns including hummingbird, spider, fish, condor, heron, monkey, lizard, dog, cat and human. Other shapes include trees and flowers. Thanks to its insulation and the dry, climate of the plateau, the lines have mostly been preserved naturally. Scientists attach religious significance to most geoglyphs. The geoglyphs in the Nazca Desert were declared a UNESCO World Heritage Site in 1994.</a:t>
            </a:r>
            <a:endParaRPr kumimoji="0" lang="en-U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43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51615" y="7549225"/>
            <a:ext cx="744770" cy="701198"/>
          </a:xfrm>
          <a:prstGeom prst="ellipse">
            <a:avLst/>
          </a:prstGeom>
          <a:solidFill>
            <a:srgbClr val="9D8D73"/>
          </a:solidFill>
          <a:ln w="19050" cap="flat" cmpd="sng" algn="ctr">
            <a:solidFill>
              <a:schemeClr val="bg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189398" y="7688835"/>
            <a:ext cx="469205" cy="469205"/>
          </a:xfrm>
          <a:prstGeom prst="rect">
            <a:avLst/>
          </a:prstGeom>
          <a:noFill/>
          <a:ln>
            <a:noFill/>
          </a:ln>
          <a:effectLst>
            <a:outerShdw blurRad="25400" sx="105000" sy="105000" algn="ctr" rotWithShape="0">
              <a:prstClr val="black">
                <a:alpha val="75000"/>
              </a:prstClr>
            </a:outerShdw>
          </a:effectLst>
        </p:spPr>
      </p:pic>
      <p:pic>
        <p:nvPicPr>
          <p:cNvPr id="14" name="Rám">
            <a:extLst>
              <a:ext uri="{FF2B5EF4-FFF2-40B4-BE49-F238E27FC236}">
                <a16:creationId xmlns:a16="http://schemas.microsoft.com/office/drawing/2014/main" id="{71F7B1CB-830C-46BF-B0BB-849C0F05E66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66751444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hidden="1">
            <a:extLst>
              <a:ext uri="{FF2B5EF4-FFF2-40B4-BE49-F238E27FC236}">
                <a16:creationId xmlns:a16="http://schemas.microsoft.com/office/drawing/2014/main" id="{7B6CE527-3C61-4723-A040-B0D67F5757A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444936746"/>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39500"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Tree>
    <p:extLst>
      <p:ext uri="{BB962C8B-B14F-4D97-AF65-F5344CB8AC3E}">
        <p14:creationId xmlns:p14="http://schemas.microsoft.com/office/powerpoint/2010/main" val="211027815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93817" y="7920000"/>
            <a:ext cx="139493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Kóňová K.</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190508457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92127" y="7920000"/>
            <a:ext cx="139493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Kóňová K.</a:t>
            </a:r>
          </a:p>
        </p:txBody>
      </p:sp>
    </p:spTree>
    <p:extLst>
      <p:ext uri="{BB962C8B-B14F-4D97-AF65-F5344CB8AC3E}">
        <p14:creationId xmlns:p14="http://schemas.microsoft.com/office/powerpoint/2010/main" val="427797283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93818" y="7920000"/>
            <a:ext cx="139493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Kóňová K.</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62926119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80251" y="7920000"/>
            <a:ext cx="139493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Kóňová K.</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414747835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93818" y="7920000"/>
            <a:ext cx="139493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Kóňová K.</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331451519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71752" y="7920000"/>
            <a:ext cx="139493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Kóňová K.</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391611054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92478" y="7920000"/>
            <a:ext cx="139493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Kóňová K.</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21317062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45727"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
        <p:nvSpPr>
          <p:cNvPr id="8" name="Názov">
            <a:extLst>
              <a:ext uri="{FF2B5EF4-FFF2-40B4-BE49-F238E27FC236}">
                <a16:creationId xmlns:a16="http://schemas.microsoft.com/office/drawing/2014/main" id="{D2377E80-7508-4D31-A4E1-06D9D5ACA00C}"/>
              </a:ext>
            </a:extLst>
          </p:cNvPr>
          <p:cNvSpPr/>
          <p:nvPr/>
        </p:nvSpPr>
        <p:spPr>
          <a:xfrm>
            <a:off x="709950" y="2050096"/>
            <a:ext cx="1085434"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Whale</a:t>
            </a:r>
          </a:p>
        </p:txBody>
      </p:sp>
      <p:pic>
        <p:nvPicPr>
          <p:cNvPr id="3" name="Obrázok 2">
            <a:extLst>
              <a:ext uri="{FF2B5EF4-FFF2-40B4-BE49-F238E27FC236}">
                <a16:creationId xmlns:a16="http://schemas.microsoft.com/office/drawing/2014/main" id="{A406CC0B-D3C6-43D8-A685-2D64CE0B52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341914633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45727"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
        <p:nvSpPr>
          <p:cNvPr id="7" name="Názov">
            <a:extLst>
              <a:ext uri="{FF2B5EF4-FFF2-40B4-BE49-F238E27FC236}">
                <a16:creationId xmlns:a16="http://schemas.microsoft.com/office/drawing/2014/main" id="{45C6BA06-C98A-4A10-92C1-813C23501A32}"/>
              </a:ext>
            </a:extLst>
          </p:cNvPr>
          <p:cNvSpPr/>
          <p:nvPr/>
        </p:nvSpPr>
        <p:spPr>
          <a:xfrm>
            <a:off x="709950" y="2050096"/>
            <a:ext cx="1085434"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Whale</a:t>
            </a:r>
          </a:p>
        </p:txBody>
      </p:sp>
      <p:pic>
        <p:nvPicPr>
          <p:cNvPr id="9" name="Obrázok 8">
            <a:extLst>
              <a:ext uri="{FF2B5EF4-FFF2-40B4-BE49-F238E27FC236}">
                <a16:creationId xmlns:a16="http://schemas.microsoft.com/office/drawing/2014/main" id="{10E5BBC0-CE09-4D86-9A47-33F6AD3A0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56642184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1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22" presetClass="entr" presetSubtype="1" fill="hold" nodeType="withEffect">
                                  <p:stCondLst>
                                    <p:cond delay="500"/>
                                  </p:stCondLst>
                                  <p:childTnLst>
                                    <p:set>
                                      <p:cBhvr>
                                        <p:cTn id="11" dur="1" fill="hold">
                                          <p:stCondLst>
                                            <p:cond delay="0"/>
                                          </p:stCondLst>
                                        </p:cTn>
                                        <p:tgtEl>
                                          <p:spTgt spid="9"/>
                                        </p:tgtEl>
                                        <p:attrNameLst>
                                          <p:attrName>style.visibility</p:attrName>
                                        </p:attrNameLst>
                                      </p:cBhvr>
                                      <p:to>
                                        <p:strVal val="visible"/>
                                      </p:to>
                                    </p:set>
                                    <p:animEffect transition="in" filter="wipe(up)">
                                      <p:cBhvr>
                                        <p:cTn id="12"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20286"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Tree>
    <p:extLst>
      <p:ext uri="{BB962C8B-B14F-4D97-AF65-F5344CB8AC3E}">
        <p14:creationId xmlns:p14="http://schemas.microsoft.com/office/powerpoint/2010/main" val="288071456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93818" y="7920000"/>
            <a:ext cx="139493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Kóňová K.</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332576704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69030" y="7920000"/>
            <a:ext cx="1406155"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Sekerka D.</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428260904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93817" y="7920000"/>
            <a:ext cx="139493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Kóňová K.</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374207932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37049"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
        <p:nvSpPr>
          <p:cNvPr id="8" name="Názov">
            <a:extLst>
              <a:ext uri="{FF2B5EF4-FFF2-40B4-BE49-F238E27FC236}">
                <a16:creationId xmlns:a16="http://schemas.microsoft.com/office/drawing/2014/main" id="{189D57D7-2F3F-46A4-8DCA-592DB5F02042}"/>
              </a:ext>
            </a:extLst>
          </p:cNvPr>
          <p:cNvSpPr/>
          <p:nvPr/>
        </p:nvSpPr>
        <p:spPr>
          <a:xfrm>
            <a:off x="491428" y="2050096"/>
            <a:ext cx="1522478"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Astronaut</a:t>
            </a:r>
          </a:p>
        </p:txBody>
      </p:sp>
      <p:pic>
        <p:nvPicPr>
          <p:cNvPr id="7" name="Obrázok 6">
            <a:extLst>
              <a:ext uri="{FF2B5EF4-FFF2-40B4-BE49-F238E27FC236}">
                <a16:creationId xmlns:a16="http://schemas.microsoft.com/office/drawing/2014/main" id="{F10058C2-1331-4EB5-A7B5-6CDE0218BA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258705374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45727"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
        <p:nvSpPr>
          <p:cNvPr id="8" name="Názov">
            <a:extLst>
              <a:ext uri="{FF2B5EF4-FFF2-40B4-BE49-F238E27FC236}">
                <a16:creationId xmlns:a16="http://schemas.microsoft.com/office/drawing/2014/main" id="{A973FB8F-70EB-40DD-96CD-AED89F784127}"/>
              </a:ext>
            </a:extLst>
          </p:cNvPr>
          <p:cNvSpPr/>
          <p:nvPr/>
        </p:nvSpPr>
        <p:spPr>
          <a:xfrm>
            <a:off x="491428" y="2050096"/>
            <a:ext cx="1522478"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Astronaut</a:t>
            </a:r>
          </a:p>
        </p:txBody>
      </p:sp>
      <p:pic>
        <p:nvPicPr>
          <p:cNvPr id="7" name="Obrázok 6">
            <a:extLst>
              <a:ext uri="{FF2B5EF4-FFF2-40B4-BE49-F238E27FC236}">
                <a16:creationId xmlns:a16="http://schemas.microsoft.com/office/drawing/2014/main" id="{F1487E2A-BD81-4062-93CD-BA1CB5F13B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392523459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81662" y="7920000"/>
            <a:ext cx="1406155"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Sekerka D.</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107652744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82596" y="7920000"/>
            <a:ext cx="1406155"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Sekerka D.</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249891921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45727"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
        <p:nvSpPr>
          <p:cNvPr id="8" name="Názov">
            <a:extLst>
              <a:ext uri="{FF2B5EF4-FFF2-40B4-BE49-F238E27FC236}">
                <a16:creationId xmlns:a16="http://schemas.microsoft.com/office/drawing/2014/main" id="{4C704C50-F9F1-4D68-9EC2-1023EB4C7D3A}"/>
              </a:ext>
            </a:extLst>
          </p:cNvPr>
          <p:cNvSpPr/>
          <p:nvPr/>
        </p:nvSpPr>
        <p:spPr>
          <a:xfrm>
            <a:off x="618067" y="2050096"/>
            <a:ext cx="1269203"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Monkey</a:t>
            </a:r>
          </a:p>
        </p:txBody>
      </p:sp>
      <p:pic>
        <p:nvPicPr>
          <p:cNvPr id="7" name="Obrázok 6">
            <a:extLst>
              <a:ext uri="{FF2B5EF4-FFF2-40B4-BE49-F238E27FC236}">
                <a16:creationId xmlns:a16="http://schemas.microsoft.com/office/drawing/2014/main" id="{B89126BC-9869-4933-824D-DABB4DC67F8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212361935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45727"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
        <p:nvSpPr>
          <p:cNvPr id="7" name="Názov">
            <a:extLst>
              <a:ext uri="{FF2B5EF4-FFF2-40B4-BE49-F238E27FC236}">
                <a16:creationId xmlns:a16="http://schemas.microsoft.com/office/drawing/2014/main" id="{0A2BF5E4-2054-485E-ABF3-8F2F712F9ECE}"/>
              </a:ext>
            </a:extLst>
          </p:cNvPr>
          <p:cNvSpPr/>
          <p:nvPr/>
        </p:nvSpPr>
        <p:spPr>
          <a:xfrm>
            <a:off x="618065" y="2050096"/>
            <a:ext cx="1269204"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Monkey</a:t>
            </a:r>
          </a:p>
        </p:txBody>
      </p:sp>
      <p:pic>
        <p:nvPicPr>
          <p:cNvPr id="8" name="Obrázok 7">
            <a:extLst>
              <a:ext uri="{FF2B5EF4-FFF2-40B4-BE49-F238E27FC236}">
                <a16:creationId xmlns:a16="http://schemas.microsoft.com/office/drawing/2014/main" id="{CE94C589-26A0-4C01-B634-F4706E44DC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301722439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000"/>
                                        <p:tgtEl>
                                          <p:spTgt spid="8"/>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45728"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
        <p:nvSpPr>
          <p:cNvPr id="8" name="Názov">
            <a:extLst>
              <a:ext uri="{FF2B5EF4-FFF2-40B4-BE49-F238E27FC236}">
                <a16:creationId xmlns:a16="http://schemas.microsoft.com/office/drawing/2014/main" id="{6E396F10-5727-4511-9EBD-A3C60C03D41A}"/>
              </a:ext>
            </a:extLst>
          </p:cNvPr>
          <p:cNvSpPr/>
          <p:nvPr/>
        </p:nvSpPr>
        <p:spPr>
          <a:xfrm>
            <a:off x="822160" y="2050096"/>
            <a:ext cx="861015"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Dog</a:t>
            </a:r>
          </a:p>
        </p:txBody>
      </p:sp>
      <p:pic>
        <p:nvPicPr>
          <p:cNvPr id="7" name="Obrázok 6">
            <a:extLst>
              <a:ext uri="{FF2B5EF4-FFF2-40B4-BE49-F238E27FC236}">
                <a16:creationId xmlns:a16="http://schemas.microsoft.com/office/drawing/2014/main" id="{4DF297B0-D5B6-4815-A86D-8FD9F0D1D2F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267064208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45727"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
        <p:nvSpPr>
          <p:cNvPr id="8" name="Názov">
            <a:extLst>
              <a:ext uri="{FF2B5EF4-FFF2-40B4-BE49-F238E27FC236}">
                <a16:creationId xmlns:a16="http://schemas.microsoft.com/office/drawing/2014/main" id="{9C71B243-41AF-406F-94A6-0C828BC6591D}"/>
              </a:ext>
            </a:extLst>
          </p:cNvPr>
          <p:cNvSpPr/>
          <p:nvPr/>
        </p:nvSpPr>
        <p:spPr>
          <a:xfrm>
            <a:off x="319108" y="2050096"/>
            <a:ext cx="1867123"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Hummingbird</a:t>
            </a:r>
          </a:p>
        </p:txBody>
      </p:sp>
      <p:pic>
        <p:nvPicPr>
          <p:cNvPr id="7" name="Obrázok 6">
            <a:extLst>
              <a:ext uri="{FF2B5EF4-FFF2-40B4-BE49-F238E27FC236}">
                <a16:creationId xmlns:a16="http://schemas.microsoft.com/office/drawing/2014/main" id="{22A8AFAA-A8C3-45BE-8FA5-8B45CE4BCE6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194844890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45727"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
        <p:nvSpPr>
          <p:cNvPr id="7" name="Názov">
            <a:extLst>
              <a:ext uri="{FF2B5EF4-FFF2-40B4-BE49-F238E27FC236}">
                <a16:creationId xmlns:a16="http://schemas.microsoft.com/office/drawing/2014/main" id="{1C42900A-1AC6-41AD-A91D-88C6EC41A6A0}"/>
              </a:ext>
            </a:extLst>
          </p:cNvPr>
          <p:cNvSpPr/>
          <p:nvPr/>
        </p:nvSpPr>
        <p:spPr>
          <a:xfrm>
            <a:off x="319108" y="2050096"/>
            <a:ext cx="1867123"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Hummingbird</a:t>
            </a:r>
          </a:p>
        </p:txBody>
      </p:sp>
      <p:pic>
        <p:nvPicPr>
          <p:cNvPr id="8" name="Obrázok 7">
            <a:extLst>
              <a:ext uri="{FF2B5EF4-FFF2-40B4-BE49-F238E27FC236}">
                <a16:creationId xmlns:a16="http://schemas.microsoft.com/office/drawing/2014/main" id="{9AA36B71-8AE7-4CF1-BE82-E97901E65D6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255381884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000"/>
                                        <p:tgtEl>
                                          <p:spTgt spid="8"/>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33673"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
        <p:nvSpPr>
          <p:cNvPr id="8" name="Názov">
            <a:extLst>
              <a:ext uri="{FF2B5EF4-FFF2-40B4-BE49-F238E27FC236}">
                <a16:creationId xmlns:a16="http://schemas.microsoft.com/office/drawing/2014/main" id="{A527888A-1074-47B5-AA40-741D74F0255B}"/>
              </a:ext>
            </a:extLst>
          </p:cNvPr>
          <p:cNvSpPr/>
          <p:nvPr/>
        </p:nvSpPr>
        <p:spPr>
          <a:xfrm>
            <a:off x="687508" y="2050096"/>
            <a:ext cx="1130320"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Spider</a:t>
            </a:r>
          </a:p>
        </p:txBody>
      </p:sp>
      <p:pic>
        <p:nvPicPr>
          <p:cNvPr id="7" name="Obrázok 6">
            <a:extLst>
              <a:ext uri="{FF2B5EF4-FFF2-40B4-BE49-F238E27FC236}">
                <a16:creationId xmlns:a16="http://schemas.microsoft.com/office/drawing/2014/main" id="{F15234B7-FBD4-498F-A601-57CF50FCE96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359406784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68274" y="7920000"/>
            <a:ext cx="1406155"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Sekerka D.</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
        <p:nvSpPr>
          <p:cNvPr id="7" name="Názov">
            <a:extLst>
              <a:ext uri="{FF2B5EF4-FFF2-40B4-BE49-F238E27FC236}">
                <a16:creationId xmlns:a16="http://schemas.microsoft.com/office/drawing/2014/main" id="{0C7CFA93-FF5B-4166-8362-6FB6A1965750}"/>
              </a:ext>
            </a:extLst>
          </p:cNvPr>
          <p:cNvSpPr/>
          <p:nvPr/>
        </p:nvSpPr>
        <p:spPr>
          <a:xfrm>
            <a:off x="687508" y="2050096"/>
            <a:ext cx="1130320"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Spider</a:t>
            </a:r>
          </a:p>
        </p:txBody>
      </p:sp>
      <p:pic>
        <p:nvPicPr>
          <p:cNvPr id="8" name="Obrázok 7">
            <a:extLst>
              <a:ext uri="{FF2B5EF4-FFF2-40B4-BE49-F238E27FC236}">
                <a16:creationId xmlns:a16="http://schemas.microsoft.com/office/drawing/2014/main" id="{31AA05FE-E93E-4267-9E01-9D75EC267A3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364988068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000"/>
                                        <p:tgtEl>
                                          <p:spTgt spid="8"/>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82596" y="7920000"/>
            <a:ext cx="1406155"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Sekerka D.</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
        <p:nvSpPr>
          <p:cNvPr id="7" name="Názov">
            <a:extLst>
              <a:ext uri="{FF2B5EF4-FFF2-40B4-BE49-F238E27FC236}">
                <a16:creationId xmlns:a16="http://schemas.microsoft.com/office/drawing/2014/main" id="{14721090-E831-4206-9DD6-AC935B6971B4}"/>
              </a:ext>
            </a:extLst>
          </p:cNvPr>
          <p:cNvSpPr/>
          <p:nvPr/>
        </p:nvSpPr>
        <p:spPr>
          <a:xfrm>
            <a:off x="687508" y="2050096"/>
            <a:ext cx="1130320"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Spider</a:t>
            </a:r>
          </a:p>
        </p:txBody>
      </p:sp>
      <p:pic>
        <p:nvPicPr>
          <p:cNvPr id="8" name="Obrázok 7">
            <a:extLst>
              <a:ext uri="{FF2B5EF4-FFF2-40B4-BE49-F238E27FC236}">
                <a16:creationId xmlns:a16="http://schemas.microsoft.com/office/drawing/2014/main" id="{314D7E16-7F26-49C3-8515-ED9ADF1CB6B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154827971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000"/>
                                        <p:tgtEl>
                                          <p:spTgt spid="8"/>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76369" y="7920000"/>
            <a:ext cx="1406155"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Sekerka D.</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
        <p:nvSpPr>
          <p:cNvPr id="8" name="Názov">
            <a:extLst>
              <a:ext uri="{FF2B5EF4-FFF2-40B4-BE49-F238E27FC236}">
                <a16:creationId xmlns:a16="http://schemas.microsoft.com/office/drawing/2014/main" id="{574F0FE1-E2C1-46A2-B473-C6B9DE08BB2B}"/>
              </a:ext>
            </a:extLst>
          </p:cNvPr>
          <p:cNvSpPr/>
          <p:nvPr/>
        </p:nvSpPr>
        <p:spPr>
          <a:xfrm>
            <a:off x="647432" y="2050096"/>
            <a:ext cx="1210470"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Condor</a:t>
            </a:r>
          </a:p>
        </p:txBody>
      </p:sp>
      <p:pic>
        <p:nvPicPr>
          <p:cNvPr id="7" name="Obrázok 6">
            <a:extLst>
              <a:ext uri="{FF2B5EF4-FFF2-40B4-BE49-F238E27FC236}">
                <a16:creationId xmlns:a16="http://schemas.microsoft.com/office/drawing/2014/main" id="{737B083C-2DF0-47B9-B8E0-DE969E8320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252316473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45727"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
        <p:nvSpPr>
          <p:cNvPr id="7" name="Názov">
            <a:extLst>
              <a:ext uri="{FF2B5EF4-FFF2-40B4-BE49-F238E27FC236}">
                <a16:creationId xmlns:a16="http://schemas.microsoft.com/office/drawing/2014/main" id="{871335AD-64F4-4ECA-95A3-B04EF6CD8A73}"/>
              </a:ext>
            </a:extLst>
          </p:cNvPr>
          <p:cNvSpPr/>
          <p:nvPr/>
        </p:nvSpPr>
        <p:spPr>
          <a:xfrm>
            <a:off x="647432" y="2050096"/>
            <a:ext cx="1210470"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Condor</a:t>
            </a:r>
          </a:p>
        </p:txBody>
      </p:sp>
      <p:pic>
        <p:nvPicPr>
          <p:cNvPr id="8" name="Obrázok 7">
            <a:extLst>
              <a:ext uri="{FF2B5EF4-FFF2-40B4-BE49-F238E27FC236}">
                <a16:creationId xmlns:a16="http://schemas.microsoft.com/office/drawing/2014/main" id="{EB692A6D-1621-472C-8A0D-BEDC4EA00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239638932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000"/>
                                        <p:tgtEl>
                                          <p:spTgt spid="8"/>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45727"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
        <p:nvSpPr>
          <p:cNvPr id="8" name="Názov">
            <a:extLst>
              <a:ext uri="{FF2B5EF4-FFF2-40B4-BE49-F238E27FC236}">
                <a16:creationId xmlns:a16="http://schemas.microsoft.com/office/drawing/2014/main" id="{C2F15769-7EAA-4E58-B137-969B75444DD0}"/>
              </a:ext>
            </a:extLst>
          </p:cNvPr>
          <p:cNvSpPr/>
          <p:nvPr/>
        </p:nvSpPr>
        <p:spPr>
          <a:xfrm>
            <a:off x="679878" y="2050096"/>
            <a:ext cx="1145580"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Parrot</a:t>
            </a:r>
          </a:p>
        </p:txBody>
      </p:sp>
      <p:pic>
        <p:nvPicPr>
          <p:cNvPr id="7" name="Obrázok 6">
            <a:extLst>
              <a:ext uri="{FF2B5EF4-FFF2-40B4-BE49-F238E27FC236}">
                <a16:creationId xmlns:a16="http://schemas.microsoft.com/office/drawing/2014/main" id="{234B7057-D3C4-47CD-9EE5-A48D1FACF5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338554493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45727" y="7920000"/>
            <a:ext cx="144302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Hudec Ivan</a:t>
            </a:r>
          </a:p>
        </p:txBody>
      </p:sp>
      <p:sp>
        <p:nvSpPr>
          <p:cNvPr id="7" name="Názov">
            <a:extLst>
              <a:ext uri="{FF2B5EF4-FFF2-40B4-BE49-F238E27FC236}">
                <a16:creationId xmlns:a16="http://schemas.microsoft.com/office/drawing/2014/main" id="{B917CA2A-C667-4256-886B-E3FF3995597F}"/>
              </a:ext>
            </a:extLst>
          </p:cNvPr>
          <p:cNvSpPr/>
          <p:nvPr/>
        </p:nvSpPr>
        <p:spPr>
          <a:xfrm>
            <a:off x="679878" y="2050096"/>
            <a:ext cx="1145580"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Parrot</a:t>
            </a:r>
          </a:p>
        </p:txBody>
      </p:sp>
      <p:pic>
        <p:nvPicPr>
          <p:cNvPr id="8" name="Obrázok 7">
            <a:extLst>
              <a:ext uri="{FF2B5EF4-FFF2-40B4-BE49-F238E27FC236}">
                <a16:creationId xmlns:a16="http://schemas.microsoft.com/office/drawing/2014/main" id="{DFA86A1B-9267-455E-89EC-C7131A5CC9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265574728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000"/>
                                        <p:tgtEl>
                                          <p:spTgt spid="8"/>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93817" y="7920000"/>
            <a:ext cx="139493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Kóňová K.</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
        <p:nvSpPr>
          <p:cNvPr id="8" name="Názov">
            <a:extLst>
              <a:ext uri="{FF2B5EF4-FFF2-40B4-BE49-F238E27FC236}">
                <a16:creationId xmlns:a16="http://schemas.microsoft.com/office/drawing/2014/main" id="{941A6E08-6EE8-4464-ACCC-7989E5A8D171}"/>
              </a:ext>
            </a:extLst>
          </p:cNvPr>
          <p:cNvSpPr/>
          <p:nvPr/>
        </p:nvSpPr>
        <p:spPr>
          <a:xfrm>
            <a:off x="791189" y="2050096"/>
            <a:ext cx="922955"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Tree</a:t>
            </a:r>
          </a:p>
        </p:txBody>
      </p:sp>
      <p:pic>
        <p:nvPicPr>
          <p:cNvPr id="7" name="Obrázok 6">
            <a:extLst>
              <a:ext uri="{FF2B5EF4-FFF2-40B4-BE49-F238E27FC236}">
                <a16:creationId xmlns:a16="http://schemas.microsoft.com/office/drawing/2014/main" id="{A9FD9A03-F189-4C28-A13A-5855CAE3A85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155129177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69786" y="7920000"/>
            <a:ext cx="1406155"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Sekerka D.</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
        <p:nvSpPr>
          <p:cNvPr id="8" name="Názov">
            <a:extLst>
              <a:ext uri="{FF2B5EF4-FFF2-40B4-BE49-F238E27FC236}">
                <a16:creationId xmlns:a16="http://schemas.microsoft.com/office/drawing/2014/main" id="{C0520A46-E03A-4DFD-BF60-4527C7359BB0}"/>
              </a:ext>
            </a:extLst>
          </p:cNvPr>
          <p:cNvSpPr/>
          <p:nvPr/>
        </p:nvSpPr>
        <p:spPr>
          <a:xfrm>
            <a:off x="697125" y="2050096"/>
            <a:ext cx="1111083"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Hands</a:t>
            </a:r>
          </a:p>
        </p:txBody>
      </p:sp>
      <p:pic>
        <p:nvPicPr>
          <p:cNvPr id="7" name="Obrázok 6">
            <a:extLst>
              <a:ext uri="{FF2B5EF4-FFF2-40B4-BE49-F238E27FC236}">
                <a16:creationId xmlns:a16="http://schemas.microsoft.com/office/drawing/2014/main" id="{B6C82A06-6D7F-401E-9A79-93CD016B028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81742535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57155" y="7920000"/>
            <a:ext cx="1406155"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Sekerka D.</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
        <p:nvSpPr>
          <p:cNvPr id="7" name="Názov">
            <a:extLst>
              <a:ext uri="{FF2B5EF4-FFF2-40B4-BE49-F238E27FC236}">
                <a16:creationId xmlns:a16="http://schemas.microsoft.com/office/drawing/2014/main" id="{A450D01D-0355-4D39-8E00-2FD72926A6BC}"/>
              </a:ext>
            </a:extLst>
          </p:cNvPr>
          <p:cNvSpPr/>
          <p:nvPr/>
        </p:nvSpPr>
        <p:spPr>
          <a:xfrm>
            <a:off x="697125" y="2050096"/>
            <a:ext cx="1111083" cy="318924"/>
          </a:xfrm>
          <a:prstGeom prst="rect">
            <a:avLst/>
          </a:prstGeom>
          <a:solidFill>
            <a:schemeClr val="accent2">
              <a:lumMod val="20000"/>
              <a:lumOff val="80000"/>
            </a:schemeClr>
          </a:solidFill>
          <a:ln>
            <a:solidFill>
              <a:schemeClr val="tx1"/>
            </a:solidFill>
          </a:ln>
          <a:effectLst>
            <a:innerShdw blurRad="114300">
              <a:schemeClr val="accent2">
                <a:lumMod val="50000"/>
              </a:schemeClr>
            </a:innerShdw>
          </a:effectLst>
        </p:spPr>
        <p:txBody>
          <a:bodyPr wrap="none" lIns="216000" tIns="36000" rIns="216000" bIns="36000">
            <a:spAutoFit/>
          </a:bodyPr>
          <a:lstStyle/>
          <a:p>
            <a:pPr algn="ctr"/>
            <a:r>
              <a:rPr lang="sk-SK" sz="1600" b="1">
                <a:ln w="3175">
                  <a:noFill/>
                  <a:prstDash val="solid"/>
                </a:ln>
                <a:solidFill>
                  <a:schemeClr val="accent2">
                    <a:lumMod val="50000"/>
                  </a:schemeClr>
                </a:solidFill>
                <a:latin typeface="Nadianne" panose="03020902050305070206" pitchFamily="66" charset="0"/>
              </a:rPr>
              <a:t>Hands</a:t>
            </a:r>
          </a:p>
        </p:txBody>
      </p:sp>
      <p:pic>
        <p:nvPicPr>
          <p:cNvPr id="8" name="Obrázok 7">
            <a:extLst>
              <a:ext uri="{FF2B5EF4-FFF2-40B4-BE49-F238E27FC236}">
                <a16:creationId xmlns:a16="http://schemas.microsoft.com/office/drawing/2014/main" id="{61DDE5ED-8160-4520-ABFC-738C2B8D5C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5832" y="316119"/>
            <a:ext cx="1613672" cy="1613672"/>
          </a:xfrm>
          <a:prstGeom prst="rect">
            <a:avLst/>
          </a:prstGeom>
          <a:ln w="38100">
            <a:solidFill>
              <a:schemeClr val="accent2">
                <a:lumMod val="50000"/>
              </a:schemeClr>
            </a:solidFill>
          </a:ln>
        </p:spPr>
      </p:pic>
    </p:spTree>
    <p:extLst>
      <p:ext uri="{BB962C8B-B14F-4D97-AF65-F5344CB8AC3E}">
        <p14:creationId xmlns:p14="http://schemas.microsoft.com/office/powerpoint/2010/main" val="359471920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000"/>
                                        <p:tgtEl>
                                          <p:spTgt spid="8"/>
                                        </p:tgtEl>
                                      </p:cBhvr>
                                    </p:animEffect>
                                  </p:childTnLst>
                                </p:cTn>
                              </p:par>
                              <p:par>
                                <p:cTn id="8" presetID="47" presetClass="entr" presetSubtype="0" fill="hold" grpId="0"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93817" y="7920000"/>
            <a:ext cx="139493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Kóňová K.</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82380331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93818" y="7920000"/>
            <a:ext cx="139493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Kóňová K.</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100993785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03FEB268-4C4B-4695-8823-A018FB9852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6" name="Autor">
            <a:extLst>
              <a:ext uri="{FF2B5EF4-FFF2-40B4-BE49-F238E27FC236}">
                <a16:creationId xmlns:a16="http://schemas.microsoft.com/office/drawing/2014/main" id="{B56BCD4F-C043-408F-9B52-B3E46441ECB3}"/>
              </a:ext>
            </a:extLst>
          </p:cNvPr>
          <p:cNvSpPr/>
          <p:nvPr/>
        </p:nvSpPr>
        <p:spPr>
          <a:xfrm>
            <a:off x="12979495" y="7920000"/>
            <a:ext cx="1394934" cy="292709"/>
          </a:xfrm>
          <a:prstGeom prst="rect">
            <a:avLst/>
          </a:prstGeom>
          <a:solidFill>
            <a:sysClr val="windowText" lastClr="000000">
              <a:lumMod val="65000"/>
              <a:lumOff val="35000"/>
            </a:sys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p>
            <a:pPr marL="0" marR="0" lvl="0" indent="0" algn="ctr" defTabSz="684015" eaLnBrk="1" fontAlgn="auto" latinLnBrk="0" hangingPunct="1">
              <a:lnSpc>
                <a:spcPct val="100000"/>
              </a:lnSpc>
              <a:spcBef>
                <a:spcPts val="0"/>
              </a:spcBef>
              <a:spcAft>
                <a:spcPts val="0"/>
              </a:spcAft>
              <a:buClrTx/>
              <a:buSzTx/>
              <a:buFontTx/>
              <a:buNone/>
              <a:tabLst/>
              <a:defRPr/>
            </a:pPr>
            <a:r>
              <a:rPr kumimoji="0" lang="sk-SK" sz="1302" b="0" i="0" u="none" strike="noStrike" kern="0" cap="none" spc="0" normalizeH="0" baseline="0" noProof="0">
                <a:ln>
                  <a:noFill/>
                </a:ln>
                <a:solidFill>
                  <a:prstClr val="white"/>
                </a:solidFill>
                <a:effectLst/>
                <a:uLnTx/>
                <a:uFillTx/>
                <a:latin typeface="Nuance CE" pitchFamily="2" charset="0"/>
                <a:ea typeface="+mn-ea"/>
                <a:cs typeface="+mn-cs"/>
              </a:rPr>
              <a:t>Photo © </a:t>
            </a:r>
            <a:r>
              <a:rPr lang="sk-SK" sz="1302" kern="0">
                <a:solidFill>
                  <a:prstClr val="white"/>
                </a:solidFill>
                <a:latin typeface="Nuance CE" pitchFamily="2" charset="0"/>
              </a:rPr>
              <a:t>Kóňová K.</a:t>
            </a:r>
            <a:endParaRPr kumimoji="0" lang="sk-SK" sz="1302" b="0" i="0" u="none" strike="noStrike" kern="0" cap="none" spc="0" normalizeH="0" baseline="0" noProof="0">
              <a:ln>
                <a:noFill/>
              </a:ln>
              <a:solidFill>
                <a:prstClr val="white"/>
              </a:solidFill>
              <a:effectLst/>
              <a:uLnTx/>
              <a:uFillTx/>
              <a:latin typeface="Nuance CE" pitchFamily="2" charset="0"/>
              <a:ea typeface="+mn-ea"/>
              <a:cs typeface="+mn-cs"/>
            </a:endParaRPr>
          </a:p>
        </p:txBody>
      </p:sp>
    </p:spTree>
    <p:extLst>
      <p:ext uri="{BB962C8B-B14F-4D97-AF65-F5344CB8AC3E}">
        <p14:creationId xmlns:p14="http://schemas.microsoft.com/office/powerpoint/2010/main" val="69865263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Rám">
            <a:extLst>
              <a:ext uri="{FF2B5EF4-FFF2-40B4-BE49-F238E27FC236}">
                <a16:creationId xmlns:a16="http://schemas.microsoft.com/office/drawing/2014/main" id="{86A34E91-8812-49DE-8209-2A4EEE23B6D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73236" y="6662514"/>
            <a:ext cx="4517528" cy="871804"/>
          </a:xfrm>
          <a:prstGeom prst="rect">
            <a:avLst/>
          </a:prstGeom>
        </p:spPr>
      </p:pic>
      <p:sp>
        <p:nvSpPr>
          <p:cNvPr id="15" name="Kontakt">
            <a:extLst>
              <a:ext uri="{FF2B5EF4-FFF2-40B4-BE49-F238E27FC236}">
                <a16:creationId xmlns:a16="http://schemas.microsoft.com/office/drawing/2014/main" id="{8D3E805C-797B-4D1B-8E66-2BEDE43C2616}"/>
              </a:ext>
            </a:extLst>
          </p:cNvPr>
          <p:cNvSpPr/>
          <p:nvPr/>
        </p:nvSpPr>
        <p:spPr>
          <a:xfrm>
            <a:off x="2052000" y="5472000"/>
            <a:ext cx="918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Contact</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pista2011@</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gmail.com</a:t>
            </a:r>
          </a:p>
        </p:txBody>
      </p:sp>
      <p:sp>
        <p:nvSpPr>
          <p:cNvPr id="10" name="Autor">
            <a:extLst>
              <a:ext uri="{FF2B5EF4-FFF2-40B4-BE49-F238E27FC236}">
                <a16:creationId xmlns:a16="http://schemas.microsoft.com/office/drawing/2014/main" id="{8B76E588-C54C-4B4D-AFC9-D84D13A72BA2}"/>
              </a:ext>
            </a:extLst>
          </p:cNvPr>
          <p:cNvSpPr/>
          <p:nvPr/>
        </p:nvSpPr>
        <p:spPr>
          <a:xfrm>
            <a:off x="2052000" y="4824000"/>
            <a:ext cx="918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Created</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by</a:t>
            </a:r>
            <a:r>
              <a:rPr kumimoji="0" lang="en-US"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Rumpler Štefan</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a:t>
            </a:r>
            <a:r>
              <a:rPr kumimoji="0" lang="en-US"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(Slovakia)</a:t>
            </a:r>
          </a:p>
        </p:txBody>
      </p:sp>
      <p:sp>
        <p:nvSpPr>
          <p:cNvPr id="13" name="Foto S">
            <a:extLst>
              <a:ext uri="{FF2B5EF4-FFF2-40B4-BE49-F238E27FC236}">
                <a16:creationId xmlns:a16="http://schemas.microsoft.com/office/drawing/2014/main" id="{081D4534-587E-45AF-9F8C-89A000C57F6A}"/>
              </a:ext>
            </a:extLst>
          </p:cNvPr>
          <p:cNvSpPr/>
          <p:nvPr/>
        </p:nvSpPr>
        <p:spPr>
          <a:xfrm>
            <a:off x="2052000" y="3528000"/>
            <a:ext cx="918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Hudec Ivan  (Slovakia)</a:t>
            </a:r>
          </a:p>
        </p:txBody>
      </p:sp>
      <p:sp>
        <p:nvSpPr>
          <p:cNvPr id="11" name="Foto H">
            <a:extLst>
              <a:ext uri="{FF2B5EF4-FFF2-40B4-BE49-F238E27FC236}">
                <a16:creationId xmlns:a16="http://schemas.microsoft.com/office/drawing/2014/main" id="{41676351-4DE1-4CFC-82A2-F32CE78ADE50}"/>
              </a:ext>
            </a:extLst>
          </p:cNvPr>
          <p:cNvSpPr/>
          <p:nvPr/>
        </p:nvSpPr>
        <p:spPr>
          <a:xfrm>
            <a:off x="2052000" y="2880000"/>
            <a:ext cx="918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Kóňová</a:t>
            </a:r>
            <a:r>
              <a:rPr kumimoji="0" lang="sk-SK" sz="2500" b="0" i="0" u="none" strike="noStrike" kern="1200" cap="none" spc="0" normalizeH="0" noProof="0">
                <a:ln>
                  <a:noFill/>
                </a:ln>
                <a:solidFill>
                  <a:prstClr val="black"/>
                </a:solidFill>
                <a:effectLst/>
                <a:uLnTx/>
                <a:uFillTx/>
                <a:latin typeface="Nadianne" panose="03020902050305070206" pitchFamily="66" charset="0"/>
                <a:ea typeface="+mn-ea"/>
                <a:cs typeface="+mn-cs"/>
              </a:rPr>
              <a:t> Katarína</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(Slovakia)</a:t>
            </a:r>
          </a:p>
        </p:txBody>
      </p:sp>
      <p:sp>
        <p:nvSpPr>
          <p:cNvPr id="14" name="Hudba">
            <a:extLst>
              <a:ext uri="{FF2B5EF4-FFF2-40B4-BE49-F238E27FC236}">
                <a16:creationId xmlns:a16="http://schemas.microsoft.com/office/drawing/2014/main" id="{541EC862-182E-4211-9FF5-BE1938262BF4}"/>
              </a:ext>
            </a:extLst>
          </p:cNvPr>
          <p:cNvSpPr/>
          <p:nvPr/>
        </p:nvSpPr>
        <p:spPr>
          <a:xfrm>
            <a:off x="2052000" y="2232000"/>
            <a:ext cx="918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Music</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2500">
                <a:solidFill>
                  <a:prstClr val="black"/>
                </a:solidFill>
                <a:latin typeface="Nadianne" panose="03020902050305070206" pitchFamily="66" charset="0"/>
              </a:rPr>
              <a:t>Alturas - Nazca Sound</a:t>
            </a:r>
            <a:endPar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endParaRPr>
          </a:p>
        </p:txBody>
      </p:sp>
      <p:sp>
        <p:nvSpPr>
          <p:cNvPr id="17" name="Rok">
            <a:extLst>
              <a:ext uri="{FF2B5EF4-FFF2-40B4-BE49-F238E27FC236}">
                <a16:creationId xmlns:a16="http://schemas.microsoft.com/office/drawing/2014/main" id="{6F3D277B-3A5C-4A06-B211-54907C755363}"/>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2021</a:t>
            </a:r>
          </a:p>
        </p:txBody>
      </p:sp>
      <p:sp>
        <p:nvSpPr>
          <p:cNvPr id="12" name="Foto S">
            <a:extLst>
              <a:ext uri="{FF2B5EF4-FFF2-40B4-BE49-F238E27FC236}">
                <a16:creationId xmlns:a16="http://schemas.microsoft.com/office/drawing/2014/main" id="{FDF20E57-DD6C-4FD5-92DE-D653744A0424}"/>
              </a:ext>
            </a:extLst>
          </p:cNvPr>
          <p:cNvSpPr/>
          <p:nvPr/>
        </p:nvSpPr>
        <p:spPr>
          <a:xfrm>
            <a:off x="2052000" y="4176000"/>
            <a:ext cx="918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500">
                <a:solidFill>
                  <a:prstClr val="black"/>
                </a:solidFill>
                <a:latin typeface="Nadianne" panose="03020902050305070206" pitchFamily="66" charset="0"/>
              </a:rPr>
              <a:t>Sekerka Dušan Ing.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(Slovakia)</a:t>
            </a:r>
          </a:p>
        </p:txBody>
      </p:sp>
    </p:spTree>
    <p:extLst>
      <p:ext uri="{BB962C8B-B14F-4D97-AF65-F5344CB8AC3E}">
        <p14:creationId xmlns:p14="http://schemas.microsoft.com/office/powerpoint/2010/main" val="775834719"/>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2000"/>
                                        <p:tgtEl>
                                          <p:spTgt spid="14"/>
                                        </p:tgtEl>
                                      </p:cBhvr>
                                    </p:animEffect>
                                  </p:childTnLst>
                                </p:cTn>
                              </p:par>
                              <p:par>
                                <p:cTn id="15" presetID="22" presetClass="entr" presetSubtype="8" fill="hold" grpId="0" nodeType="withEffect">
                                  <p:stCondLst>
                                    <p:cond delay="175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par>
                                <p:cTn id="18" presetID="22" presetClass="entr" presetSubtype="8" fill="hold" grpId="0" nodeType="withEffect">
                                  <p:stCondLst>
                                    <p:cond delay="350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2000"/>
                                        <p:tgtEl>
                                          <p:spTgt spid="13"/>
                                        </p:tgtEl>
                                      </p:cBhvr>
                                    </p:animEffect>
                                  </p:childTnLst>
                                </p:cTn>
                              </p:par>
                              <p:par>
                                <p:cTn id="21" presetID="22" presetClass="entr" presetSubtype="8" fill="hold" grpId="0" nodeType="withEffect">
                                  <p:stCondLst>
                                    <p:cond delay="525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2000"/>
                                        <p:tgtEl>
                                          <p:spTgt spid="12"/>
                                        </p:tgtEl>
                                      </p:cBhvr>
                                    </p:animEffect>
                                  </p:childTnLst>
                                </p:cTn>
                              </p:par>
                              <p:par>
                                <p:cTn id="24" presetID="22" presetClass="entr" presetSubtype="8" fill="hold" grpId="0" nodeType="withEffect">
                                  <p:stCondLst>
                                    <p:cond delay="700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2000"/>
                                        <p:tgtEl>
                                          <p:spTgt spid="10"/>
                                        </p:tgtEl>
                                      </p:cBhvr>
                                    </p:animEffect>
                                  </p:childTnLst>
                                </p:cTn>
                              </p:par>
                              <p:par>
                                <p:cTn id="27" presetID="22" presetClass="entr" presetSubtype="8" fill="hold" grpId="0" nodeType="withEffect">
                                  <p:stCondLst>
                                    <p:cond delay="875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2000"/>
                                        <p:tgtEl>
                                          <p:spTgt spid="15"/>
                                        </p:tgtEl>
                                      </p:cBhvr>
                                    </p:animEffect>
                                  </p:childTnLst>
                                </p:cTn>
                              </p:par>
                            </p:childTnLst>
                          </p:cTn>
                        </p:par>
                        <p:par>
                          <p:cTn id="30" fill="hold">
                            <p:stCondLst>
                              <p:cond delay="11750"/>
                            </p:stCondLst>
                            <p:childTnLst>
                              <p:par>
                                <p:cTn id="31" presetID="10" presetClass="entr" presetSubtype="0" fill="hold" nodeType="afterEffect">
                                  <p:stCondLst>
                                    <p:cond delay="50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animBg="1"/>
      <p:bldP spid="13" grpId="0" animBg="1"/>
      <p:bldP spid="11" grpId="0" animBg="1"/>
      <p:bldP spid="14" grpId="0" animBg="1"/>
      <p:bldP spid="17" grpId="0" animBg="1"/>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53"/>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089590" y="6495340"/>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Gracias por sus comentarios</a:t>
            </a:r>
            <a:endPar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endParaRP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96264" y="701762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110748" y="7017624"/>
            <a:ext cx="1710725"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endParaRPr>
          </a:p>
        </p:txBody>
      </p:sp>
      <p:sp>
        <p:nvSpPr>
          <p:cNvPr id="2" name="Meno">
            <a:hlinkClick r:id="rId4"/>
            <a:extLst>
              <a:ext uri="{FF2B5EF4-FFF2-40B4-BE49-F238E27FC236}">
                <a16:creationId xmlns:a16="http://schemas.microsoft.com/office/drawing/2014/main" id="{94A04D52-BADB-47C7-E446-8EC2C1678622}"/>
              </a:ext>
            </a:extLst>
          </p:cNvPr>
          <p:cNvSpPr txBox="1"/>
          <p:nvPr/>
        </p:nvSpPr>
        <p:spPr>
          <a:xfrm rot="497423">
            <a:off x="8457040" y="902897"/>
            <a:ext cx="6260936" cy="2112268"/>
          </a:xfrm>
          <a:prstGeom prst="rect">
            <a:avLst/>
          </a:prstGeom>
          <a:noFill/>
          <a:ln w="19050">
            <a:solidFill>
              <a:schemeClr val="bg1"/>
            </a:solidFill>
          </a:ln>
        </p:spPr>
        <p:txBody>
          <a:bodyPr wrap="square" lIns="180000" tIns="144000" rIns="180000" bIns="18000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¡Sígue mis vídeos</a:t>
            </a:r>
            <a:r>
              <a:rPr kumimoji="0" lang="sk-SK"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 en</a:t>
            </a:r>
            <a:r>
              <a:rPr kumimoji="0" lang="en-US"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 Internet!</a:t>
            </a:r>
            <a:endParaRPr kumimoji="0" lang="sk-SK"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¡Escribir </a:t>
            </a:r>
            <a:r>
              <a:rPr kumimoji="0" lang="sk-SK"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este</a:t>
            </a:r>
            <a:r>
              <a:rPr kumimoji="0" lang="es-ES"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 nombre de usuario</a:t>
            </a:r>
            <a:r>
              <a:rPr kumimoji="0" lang="sk-SK"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 en</a:t>
            </a:r>
            <a:endParaRPr kumimoji="0" lang="sk-SK"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Google</a:t>
            </a:r>
            <a:r>
              <a:rPr kumimoji="0" lang="sk-SK"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a:t>
            </a:r>
            <a:endParaRPr kumimoji="0" lang="sk-SK" sz="2000" b="1" i="1" u="sng"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6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@steverumpler</a:t>
            </a:r>
          </a:p>
        </p:txBody>
      </p:sp>
      <p:sp>
        <p:nvSpPr>
          <p:cNvPr id="9" name="Mail">
            <a:hlinkClick r:id="rId5"/>
            <a:extLst>
              <a:ext uri="{FF2B5EF4-FFF2-40B4-BE49-F238E27FC236}">
                <a16:creationId xmlns:a16="http://schemas.microsoft.com/office/drawing/2014/main" id="{898DB147-36EB-43D7-BE9F-CE1D4B768BAF}"/>
              </a:ext>
            </a:extLst>
          </p:cNvPr>
          <p:cNvSpPr txBox="1"/>
          <p:nvPr/>
        </p:nvSpPr>
        <p:spPr>
          <a:xfrm rot="21199342">
            <a:off x="844569" y="3129248"/>
            <a:ext cx="7333372" cy="2333336"/>
          </a:xfrm>
          <a:prstGeom prst="rect">
            <a:avLst/>
          </a:prstGeom>
          <a:solidFill>
            <a:schemeClr val="tx1"/>
          </a:solidFill>
          <a:ln w="19050">
            <a:solidFill>
              <a:schemeClr val="bg1"/>
            </a:solidFill>
          </a:ln>
        </p:spPr>
        <p:txBody>
          <a:bodyPr wrap="none" tIns="36000" bIns="180000" rtlCol="0">
            <a:noAutofit/>
          </a:bodyPr>
          <a:lstStyle/>
          <a:p>
            <a:pPr marL="0" marR="0" lvl="0" indent="0" algn="ctr" defTabSz="457200" rtl="0" eaLnBrk="1" fontAlgn="auto" latinLnBrk="0" hangingPunct="1">
              <a:lnSpc>
                <a:spcPct val="150000"/>
              </a:lnSpc>
              <a:spcBef>
                <a:spcPts val="0"/>
              </a:spcBef>
              <a:spcAft>
                <a:spcPts val="0"/>
              </a:spcAft>
              <a:buClrTx/>
              <a:buSzTx/>
              <a:buFontTx/>
              <a:buNone/>
              <a:tabLst/>
              <a:defRPr/>
            </a:pPr>
            <a:r>
              <a:rPr kumimoji="0" lang="sk-SK" sz="36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¡Contactos en cualquier idioma!</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2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¡Puedo traducir todos correos!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k-SK" sz="1000" b="1"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0" i="1"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57471" y="4162461"/>
            <a:ext cx="3830108" cy="2039533"/>
          </a:xfrm>
          <a:prstGeom prst="rect">
            <a:avLst/>
          </a:prstGeom>
        </p:spPr>
      </p:pic>
      <p:sp>
        <p:nvSpPr>
          <p:cNvPr id="8" name="Video">
            <a:hlinkClick r:id="rId7"/>
            <a:extLst>
              <a:ext uri="{FF2B5EF4-FFF2-40B4-BE49-F238E27FC236}">
                <a16:creationId xmlns:a16="http://schemas.microsoft.com/office/drawing/2014/main" id="{F990143E-AE9A-DA10-81F3-C2CC4E1D46F3}"/>
              </a:ext>
            </a:extLst>
          </p:cNvPr>
          <p:cNvSpPr/>
          <p:nvPr/>
        </p:nvSpPr>
        <p:spPr>
          <a:xfrm>
            <a:off x="873637" y="75509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MIS </a:t>
            </a:r>
            <a:r>
              <a:rPr kumimoji="0" lang="sk-SK" sz="18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NUEVOS</a:t>
            </a: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VIDEOS</a:t>
            </a:r>
          </a:p>
        </p:txBody>
      </p:sp>
      <p:sp>
        <p:nvSpPr>
          <p:cNvPr id="10" name="PPS">
            <a:hlinkClick r:id="rId8"/>
            <a:extLst>
              <a:ext uri="{FF2B5EF4-FFF2-40B4-BE49-F238E27FC236}">
                <a16:creationId xmlns:a16="http://schemas.microsoft.com/office/drawing/2014/main" id="{E14759C4-2553-2971-4785-92FBD7AAC238}"/>
              </a:ext>
            </a:extLst>
          </p:cNvPr>
          <p:cNvSpPr/>
          <p:nvPr/>
        </p:nvSpPr>
        <p:spPr>
          <a:xfrm>
            <a:off x="3934379" y="75509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MIS </a:t>
            </a:r>
            <a:r>
              <a:rPr kumimoji="0" lang="sk-SK" sz="18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NUEVOS</a:t>
            </a: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PPS</a:t>
            </a:r>
          </a:p>
        </p:txBody>
      </p:sp>
      <p:pic>
        <p:nvPicPr>
          <p:cNvPr id="12" name="Šípka V">
            <a:extLst>
              <a:ext uri="{FF2B5EF4-FFF2-40B4-BE49-F238E27FC236}">
                <a16:creationId xmlns:a16="http://schemas.microsoft.com/office/drawing/2014/main" id="{1C11E32C-AC77-53D9-18CC-82804EC8EDE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707369" y="1617057"/>
            <a:ext cx="871743" cy="313825"/>
          </a:xfrm>
          <a:prstGeom prst="rect">
            <a:avLst/>
          </a:prstGeom>
        </p:spPr>
      </p:pic>
      <p:sp>
        <p:nvSpPr>
          <p:cNvPr id="14" name="Klik V">
            <a:extLst>
              <a:ext uri="{FF2B5EF4-FFF2-40B4-BE49-F238E27FC236}">
                <a16:creationId xmlns:a16="http://schemas.microsoft.com/office/drawing/2014/main" id="{256F87CB-C0D2-CAF7-3100-24067B93C054}"/>
              </a:ext>
            </a:extLst>
          </p:cNvPr>
          <p:cNvSpPr txBox="1"/>
          <p:nvPr/>
        </p:nvSpPr>
        <p:spPr>
          <a:xfrm>
            <a:off x="1010677" y="2049444"/>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pic>
        <p:nvPicPr>
          <p:cNvPr id="13" name="Šípka P">
            <a:extLst>
              <a:ext uri="{FF2B5EF4-FFF2-40B4-BE49-F238E27FC236}">
                <a16:creationId xmlns:a16="http://schemas.microsoft.com/office/drawing/2014/main" id="{C2273159-098E-B617-0271-721B1C5C7FE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3703490" y="1576031"/>
            <a:ext cx="871743" cy="313825"/>
          </a:xfrm>
          <a:prstGeom prst="rect">
            <a:avLst/>
          </a:prstGeom>
        </p:spPr>
      </p:pic>
      <p:sp>
        <p:nvSpPr>
          <p:cNvPr id="15" name="Klik P">
            <a:extLst>
              <a:ext uri="{FF2B5EF4-FFF2-40B4-BE49-F238E27FC236}">
                <a16:creationId xmlns:a16="http://schemas.microsoft.com/office/drawing/2014/main" id="{4C9FB593-631D-B5A3-3B13-1D73AE9F2CD3}"/>
              </a:ext>
            </a:extLst>
          </p:cNvPr>
          <p:cNvSpPr txBox="1"/>
          <p:nvPr/>
        </p:nvSpPr>
        <p:spPr>
          <a:xfrm>
            <a:off x="4006798" y="1987825"/>
            <a:ext cx="1340425"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pic>
        <p:nvPicPr>
          <p:cNvPr id="19" name="Šípka W">
            <a:extLst>
              <a:ext uri="{FF2B5EF4-FFF2-40B4-BE49-F238E27FC236}">
                <a16:creationId xmlns:a16="http://schemas.microsoft.com/office/drawing/2014/main" id="{85274F74-967E-D19D-F9F0-DDCDC4C464B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12897659" y="3262369"/>
            <a:ext cx="871743" cy="313825"/>
          </a:xfrm>
          <a:prstGeom prst="rect">
            <a:avLst/>
          </a:prstGeom>
        </p:spPr>
      </p:pic>
      <p:sp>
        <p:nvSpPr>
          <p:cNvPr id="20" name="Klik W">
            <a:extLst>
              <a:ext uri="{FF2B5EF4-FFF2-40B4-BE49-F238E27FC236}">
                <a16:creationId xmlns:a16="http://schemas.microsoft.com/office/drawing/2014/main" id="{8B926153-3EDF-890B-BD9E-2E01B7E838AD}"/>
              </a:ext>
            </a:extLst>
          </p:cNvPr>
          <p:cNvSpPr txBox="1"/>
          <p:nvPr/>
        </p:nvSpPr>
        <p:spPr>
          <a:xfrm>
            <a:off x="13200967" y="3694756"/>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pic>
        <p:nvPicPr>
          <p:cNvPr id="22" name="Šípka M">
            <a:extLst>
              <a:ext uri="{FF2B5EF4-FFF2-40B4-BE49-F238E27FC236}">
                <a16:creationId xmlns:a16="http://schemas.microsoft.com/office/drawing/2014/main" id="{2F5A3E81-323E-B24C-ACA6-96FABE0E214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8335306">
            <a:off x="1271338" y="5767893"/>
            <a:ext cx="871743" cy="313825"/>
          </a:xfrm>
          <a:prstGeom prst="rect">
            <a:avLst/>
          </a:prstGeom>
        </p:spPr>
      </p:pic>
      <p:sp>
        <p:nvSpPr>
          <p:cNvPr id="23" name="Klik M">
            <a:extLst>
              <a:ext uri="{FF2B5EF4-FFF2-40B4-BE49-F238E27FC236}">
                <a16:creationId xmlns:a16="http://schemas.microsoft.com/office/drawing/2014/main" id="{AD3C0115-A371-419B-B5A4-0E2651BCDD16}"/>
              </a:ext>
            </a:extLst>
          </p:cNvPr>
          <p:cNvSpPr txBox="1"/>
          <p:nvPr/>
        </p:nvSpPr>
        <p:spPr>
          <a:xfrm>
            <a:off x="1707209" y="6126008"/>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sp>
        <p:nvSpPr>
          <p:cNvPr id="26" name="Jazyk">
            <a:extLst>
              <a:ext uri="{FF2B5EF4-FFF2-40B4-BE49-F238E27FC236}">
                <a16:creationId xmlns:a16="http://schemas.microsoft.com/office/drawing/2014/main" id="{71A23264-5850-27D6-8DFD-FA57757311E7}"/>
              </a:ext>
            </a:extLst>
          </p:cNvPr>
          <p:cNvSpPr txBox="1"/>
          <p:nvPr/>
        </p:nvSpPr>
        <p:spPr>
          <a:xfrm>
            <a:off x="338031" y="7961841"/>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ESP</a:t>
            </a:r>
          </a:p>
        </p:txBody>
      </p:sp>
    </p:spTree>
    <p:extLst>
      <p:ext uri="{BB962C8B-B14F-4D97-AF65-F5344CB8AC3E}">
        <p14:creationId xmlns:p14="http://schemas.microsoft.com/office/powerpoint/2010/main" val="378099420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1500"/>
                                        <p:tgtEl>
                                          <p:spTgt spid="26"/>
                                        </p:tgtEl>
                                      </p:cBhvr>
                                    </p:animEffect>
                                  </p:childTnLst>
                                </p:cTn>
                              </p:par>
                            </p:childTnLst>
                          </p:cTn>
                        </p:par>
                        <p:par>
                          <p:cTn id="11" fill="hold">
                            <p:stCondLst>
                              <p:cond delay="2000"/>
                            </p:stCondLst>
                            <p:childTnLst>
                              <p:par>
                                <p:cTn id="12" presetID="42"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anim calcmode="lin" valueType="num">
                                      <p:cBhvr>
                                        <p:cTn id="15" dur="1500" fill="hold"/>
                                        <p:tgtEl>
                                          <p:spTgt spid="4"/>
                                        </p:tgtEl>
                                        <p:attrNameLst>
                                          <p:attrName>ppt_x</p:attrName>
                                        </p:attrNameLst>
                                      </p:cBhvr>
                                      <p:tavLst>
                                        <p:tav tm="0">
                                          <p:val>
                                            <p:strVal val="#ppt_x"/>
                                          </p:val>
                                        </p:tav>
                                        <p:tav tm="100000">
                                          <p:val>
                                            <p:strVal val="#ppt_x"/>
                                          </p:val>
                                        </p:tav>
                                      </p:tavLst>
                                    </p:anim>
                                    <p:anim calcmode="lin" valueType="num">
                                      <p:cBhvr>
                                        <p:cTn id="16" dur="1500" fill="hold"/>
                                        <p:tgtEl>
                                          <p:spTgt spid="4"/>
                                        </p:tgtEl>
                                        <p:attrNameLst>
                                          <p:attrName>ppt_y</p:attrName>
                                        </p:attrNameLst>
                                      </p:cBhvr>
                                      <p:tavLst>
                                        <p:tav tm="0">
                                          <p:val>
                                            <p:strVal val="#ppt_y+.1"/>
                                          </p:val>
                                        </p:tav>
                                        <p:tav tm="100000">
                                          <p:val>
                                            <p:strVal val="#ppt_y"/>
                                          </p:val>
                                        </p:tav>
                                      </p:tavLst>
                                    </p:anim>
                                  </p:childTnLst>
                                </p:cTn>
                              </p:par>
                            </p:childTnLst>
                          </p:cTn>
                        </p:par>
                        <p:par>
                          <p:cTn id="17" fill="hold">
                            <p:stCondLst>
                              <p:cond delay="3500"/>
                            </p:stCondLst>
                            <p:childTnLst>
                              <p:par>
                                <p:cTn id="18" presetID="1" presetClass="entr" presetSubtype="0" fill="hold" grpId="0" nodeType="afterEffect">
                                  <p:stCondLst>
                                    <p:cond delay="500"/>
                                  </p:stCondLst>
                                  <p:iterate type="lt">
                                    <p:tmAbs val="300"/>
                                  </p:iterate>
                                  <p:childTnLst>
                                    <p:set>
                                      <p:cBhvr>
                                        <p:cTn id="19" dur="1" fill="hold">
                                          <p:stCondLst>
                                            <p:cond delay="0"/>
                                          </p:stCondLst>
                                        </p:cTn>
                                        <p:tgtEl>
                                          <p:spTgt spid="6"/>
                                        </p:tgtEl>
                                        <p:attrNameLst>
                                          <p:attrName>style.visibility</p:attrName>
                                        </p:attrNameLst>
                                      </p:cBhvr>
                                      <p:to>
                                        <p:strVal val="visible"/>
                                      </p:to>
                                    </p:set>
                                  </p:childTnLst>
                                </p:cTn>
                              </p:par>
                            </p:childTnLst>
                          </p:cTn>
                        </p:par>
                        <p:par>
                          <p:cTn id="20" fill="hold">
                            <p:stCondLst>
                              <p:cond delay="5201"/>
                            </p:stCondLst>
                            <p:childTnLst>
                              <p:par>
                                <p:cTn id="21" presetID="42"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500"/>
                                        <p:tgtEl>
                                          <p:spTgt spid="2"/>
                                        </p:tgtEl>
                                      </p:cBhvr>
                                    </p:animEffect>
                                    <p:anim calcmode="lin" valueType="num">
                                      <p:cBhvr>
                                        <p:cTn id="24" dur="1500" fill="hold"/>
                                        <p:tgtEl>
                                          <p:spTgt spid="2"/>
                                        </p:tgtEl>
                                        <p:attrNameLst>
                                          <p:attrName>ppt_x</p:attrName>
                                        </p:attrNameLst>
                                      </p:cBhvr>
                                      <p:tavLst>
                                        <p:tav tm="0">
                                          <p:val>
                                            <p:strVal val="#ppt_x"/>
                                          </p:val>
                                        </p:tav>
                                        <p:tav tm="100000">
                                          <p:val>
                                            <p:strVal val="#ppt_x"/>
                                          </p:val>
                                        </p:tav>
                                      </p:tavLst>
                                    </p:anim>
                                    <p:anim calcmode="lin" valueType="num">
                                      <p:cBhvr>
                                        <p:cTn id="25" dur="1500" fill="hold"/>
                                        <p:tgtEl>
                                          <p:spTgt spid="2"/>
                                        </p:tgtEl>
                                        <p:attrNameLst>
                                          <p:attrName>ppt_y</p:attrName>
                                        </p:attrNameLst>
                                      </p:cBhvr>
                                      <p:tavLst>
                                        <p:tav tm="0">
                                          <p:val>
                                            <p:strVal val="#ppt_y+.1"/>
                                          </p:val>
                                        </p:tav>
                                        <p:tav tm="100000">
                                          <p:val>
                                            <p:strVal val="#ppt_y"/>
                                          </p:val>
                                        </p:tav>
                                      </p:tavLst>
                                    </p:anim>
                                  </p:childTnLst>
                                </p:cTn>
                              </p:par>
                            </p:childTnLst>
                          </p:cTn>
                        </p:par>
                        <p:par>
                          <p:cTn id="26" fill="hold">
                            <p:stCondLst>
                              <p:cond delay="6701"/>
                            </p:stCondLst>
                            <p:childTnLst>
                              <p:par>
                                <p:cTn id="27" presetID="22" presetClass="entr" presetSubtype="8" fill="hold" grpId="0" nodeType="afterEffect">
                                  <p:stCondLst>
                                    <p:cond delay="100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2000"/>
                                        <p:tgtEl>
                                          <p:spTgt spid="9"/>
                                        </p:tgtEl>
                                      </p:cBhvr>
                                    </p:animEffect>
                                  </p:childTnLst>
                                </p:cTn>
                              </p:par>
                              <p:par>
                                <p:cTn id="30" presetID="10" presetClass="entr" presetSubtype="0" fill="hold" nodeType="withEffect">
                                  <p:stCondLst>
                                    <p:cond delay="1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childTnLst>
                                </p:cTn>
                              </p:par>
                            </p:childTnLst>
                          </p:cTn>
                        </p:par>
                        <p:par>
                          <p:cTn id="33" fill="hold">
                            <p:stCondLst>
                              <p:cond delay="9701"/>
                            </p:stCondLst>
                            <p:childTnLst>
                              <p:par>
                                <p:cTn id="34" presetID="10" presetClass="entr" presetSubtype="0" fill="hold" grpId="0" nodeType="after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500"/>
                                        <p:tgtEl>
                                          <p:spTgt spid="8"/>
                                        </p:tgtEl>
                                      </p:cBhvr>
                                    </p:animEffect>
                                  </p:childTnLst>
                                </p:cTn>
                              </p:par>
                            </p:childTnLst>
                          </p:cTn>
                        </p:par>
                        <p:par>
                          <p:cTn id="37" fill="hold">
                            <p:stCondLst>
                              <p:cond delay="11701"/>
                            </p:stCondLst>
                            <p:childTnLst>
                              <p:par>
                                <p:cTn id="38" presetID="10" presetClass="entr" presetSubtype="0" fill="hold" grpId="0" nodeType="afterEffect">
                                  <p:stCondLst>
                                    <p:cond delay="50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500"/>
                                        <p:tgtEl>
                                          <p:spTgt spid="10"/>
                                        </p:tgtEl>
                                      </p:cBhvr>
                                    </p:animEffect>
                                  </p:childTnLst>
                                </p:cTn>
                              </p:par>
                            </p:childTnLst>
                          </p:cTn>
                        </p:par>
                        <p:par>
                          <p:cTn id="41" fill="hold">
                            <p:stCondLst>
                              <p:cond delay="13701"/>
                            </p:stCondLst>
                            <p:childTnLst>
                              <p:par>
                                <p:cTn id="42" presetID="18" presetClass="entr" presetSubtype="3"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strips(upRight)">
                                      <p:cBhvr>
                                        <p:cTn id="44" dur="1000"/>
                                        <p:tgtEl>
                                          <p:spTgt spid="12"/>
                                        </p:tgtEl>
                                      </p:cBhvr>
                                    </p:animEffect>
                                  </p:childTnLst>
                                </p:cTn>
                              </p:par>
                            </p:childTnLst>
                          </p:cTn>
                        </p:par>
                        <p:par>
                          <p:cTn id="45" fill="hold">
                            <p:stCondLst>
                              <p:cond delay="14701"/>
                            </p:stCondLst>
                            <p:childTnLst>
                              <p:par>
                                <p:cTn id="46" presetID="2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1000"/>
                                        <p:tgtEl>
                                          <p:spTgt spid="14"/>
                                        </p:tgtEl>
                                      </p:cBhvr>
                                    </p:animEffect>
                                  </p:childTnLst>
                                </p:cTn>
                              </p:par>
                            </p:childTnLst>
                          </p:cTn>
                        </p:par>
                        <p:par>
                          <p:cTn id="49" fill="hold">
                            <p:stCondLst>
                              <p:cond delay="15701"/>
                            </p:stCondLst>
                            <p:childTnLst>
                              <p:par>
                                <p:cTn id="50" presetID="18" presetClass="entr" presetSubtype="3"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strips(upRight)">
                                      <p:cBhvr>
                                        <p:cTn id="52" dur="1000"/>
                                        <p:tgtEl>
                                          <p:spTgt spid="13"/>
                                        </p:tgtEl>
                                      </p:cBhvr>
                                    </p:animEffect>
                                  </p:childTnLst>
                                </p:cTn>
                              </p:par>
                            </p:childTnLst>
                          </p:cTn>
                        </p:par>
                        <p:par>
                          <p:cTn id="53" fill="hold">
                            <p:stCondLst>
                              <p:cond delay="16701"/>
                            </p:stCondLst>
                            <p:childTnLst>
                              <p:par>
                                <p:cTn id="54" presetID="2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left)">
                                      <p:cBhvr>
                                        <p:cTn id="56" dur="1000"/>
                                        <p:tgtEl>
                                          <p:spTgt spid="15"/>
                                        </p:tgtEl>
                                      </p:cBhvr>
                                    </p:animEffect>
                                  </p:childTnLst>
                                </p:cTn>
                              </p:par>
                            </p:childTnLst>
                          </p:cTn>
                        </p:par>
                        <p:par>
                          <p:cTn id="57" fill="hold">
                            <p:stCondLst>
                              <p:cond delay="17701"/>
                            </p:stCondLst>
                            <p:childTnLst>
                              <p:par>
                                <p:cTn id="58" presetID="18" presetClass="entr" presetSubtype="3" fill="hold"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strips(upRight)">
                                      <p:cBhvr>
                                        <p:cTn id="60" dur="1000"/>
                                        <p:tgtEl>
                                          <p:spTgt spid="22"/>
                                        </p:tgtEl>
                                      </p:cBhvr>
                                    </p:animEffect>
                                  </p:childTnLst>
                                </p:cTn>
                              </p:par>
                            </p:childTnLst>
                          </p:cTn>
                        </p:par>
                        <p:par>
                          <p:cTn id="61" fill="hold">
                            <p:stCondLst>
                              <p:cond delay="18701"/>
                            </p:stCondLst>
                            <p:childTnLst>
                              <p:par>
                                <p:cTn id="62" presetID="2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1000"/>
                                        <p:tgtEl>
                                          <p:spTgt spid="23"/>
                                        </p:tgtEl>
                                      </p:cBhvr>
                                    </p:animEffect>
                                  </p:childTnLst>
                                </p:cTn>
                              </p:par>
                            </p:childTnLst>
                          </p:cTn>
                        </p:par>
                        <p:par>
                          <p:cTn id="65" fill="hold">
                            <p:stCondLst>
                              <p:cond delay="19701"/>
                            </p:stCondLst>
                            <p:childTnLst>
                              <p:par>
                                <p:cTn id="66" presetID="18" presetClass="entr" presetSubtype="3" fill="hold" nodeType="after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strips(upRight)">
                                      <p:cBhvr>
                                        <p:cTn id="68" dur="1000"/>
                                        <p:tgtEl>
                                          <p:spTgt spid="19"/>
                                        </p:tgtEl>
                                      </p:cBhvr>
                                    </p:animEffect>
                                  </p:childTnLst>
                                </p:cTn>
                              </p:par>
                            </p:childTnLst>
                          </p:cTn>
                        </p:par>
                        <p:par>
                          <p:cTn id="69" fill="hold">
                            <p:stCondLst>
                              <p:cond delay="20701"/>
                            </p:stCondLst>
                            <p:childTnLst>
                              <p:par>
                                <p:cTn id="70" presetID="22" presetClass="entr" presetSubtype="8"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left)">
                                      <p:cBhvr>
                                        <p:cTn id="72"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animBg="1"/>
      <p:bldP spid="9" grpId="0" animBg="1"/>
      <p:bldP spid="8" grpId="0" animBg="1"/>
      <p:bldP spid="10" grpId="0" animBg="1"/>
      <p:bldP spid="14" grpId="0"/>
      <p:bldP spid="15" grpId="0"/>
      <p:bldP spid="20" grpId="0"/>
      <p:bldP spid="23" grpId="0"/>
      <p:bldP spid="2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867</Words>
  <Application>Microsoft Office PowerPoint</Application>
  <PresentationFormat>Vlastná</PresentationFormat>
  <Paragraphs>98</Paragraphs>
  <Slides>44</Slides>
  <Notes>0</Notes>
  <HiddenSlides>0</HiddenSlides>
  <MMClips>0</MMClips>
  <ScaleCrop>false</ScaleCrop>
  <HeadingPairs>
    <vt:vector size="6" baseType="variant">
      <vt:variant>
        <vt:lpstr>Použité písma</vt:lpstr>
      </vt:variant>
      <vt:variant>
        <vt:i4>13</vt:i4>
      </vt:variant>
      <vt:variant>
        <vt:lpstr>Motív</vt:lpstr>
      </vt:variant>
      <vt:variant>
        <vt:i4>6</vt:i4>
      </vt:variant>
      <vt:variant>
        <vt:lpstr>Nadpisy snímok</vt:lpstr>
      </vt:variant>
      <vt:variant>
        <vt:i4>44</vt:i4>
      </vt:variant>
    </vt:vector>
  </HeadingPairs>
  <TitlesOfParts>
    <vt:vector size="63" baseType="lpstr">
      <vt:lpstr>Balloon XBd BT</vt:lpstr>
      <vt:lpstr>Nuance CE</vt:lpstr>
      <vt:lpstr>Cancun</vt:lpstr>
      <vt:lpstr>Artistik</vt:lpstr>
      <vt:lpstr>Wingdings</vt:lpstr>
      <vt:lpstr>Merlin CE</vt:lpstr>
      <vt:lpstr>Arial</vt:lpstr>
      <vt:lpstr>Shogun</vt:lpstr>
      <vt:lpstr>Calibri Light</vt:lpstr>
      <vt:lpstr>Nadianne</vt:lpstr>
      <vt:lpstr>Calibri</vt:lpstr>
      <vt:lpstr>Tekton Pro</vt:lpstr>
      <vt:lpstr>Kristen ITC</vt:lpstr>
      <vt:lpstr>Motív Office</vt:lpstr>
      <vt:lpstr>1_Motív Office</vt:lpstr>
      <vt:lpstr>3_Motív Office</vt:lpstr>
      <vt:lpstr>4_Motív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2023-03-27T13:29:02Z</dcterms:modified>
</cp:coreProperties>
</file>