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63"/>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9" r:id="rId44"/>
    <p:sldId id="297" r:id="rId45"/>
    <p:sldId id="301" r:id="rId46"/>
    <p:sldId id="300" r:id="rId47"/>
    <p:sldId id="303" r:id="rId48"/>
    <p:sldId id="302" r:id="rId49"/>
    <p:sldId id="304" r:id="rId50"/>
    <p:sldId id="305" r:id="rId51"/>
    <p:sldId id="306" r:id="rId52"/>
    <p:sldId id="307" r:id="rId53"/>
    <p:sldId id="311" r:id="rId54"/>
    <p:sldId id="308" r:id="rId55"/>
    <p:sldId id="309" r:id="rId56"/>
    <p:sldId id="310" r:id="rId57"/>
    <p:sldId id="312" r:id="rId58"/>
    <p:sldId id="313" r:id="rId59"/>
    <p:sldId id="314" r:id="rId60"/>
    <p:sldId id="327" r:id="rId61"/>
    <p:sldId id="328" r:id="rId62"/>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notesMaster" Target="notesMasters/notesMaster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slide" Target="slides/slide58.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tableStyles" Target="tableStyles.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4100E8AE-EDF2-4367-A061-EB7CF96AE2BA}"/>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9272B5E5-8B17-4B2A-B92E-8550DF327705}"/>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2E6B8E5C-8D8F-46CD-8B0E-068E2C11384D}" type="datetime1">
              <a:rPr lang="es-ES"/>
              <a:pPr lvl="0"/>
              <a:t>03/10/2020</a:t>
            </a:fld>
            <a:endParaRPr lang="es-ES"/>
          </a:p>
        </p:txBody>
      </p:sp>
      <p:sp>
        <p:nvSpPr>
          <p:cNvPr id="4" name="Marcador de imagen de diapositiva 3">
            <a:extLst>
              <a:ext uri="{FF2B5EF4-FFF2-40B4-BE49-F238E27FC236}">
                <a16:creationId xmlns:a16="http://schemas.microsoft.com/office/drawing/2014/main" id="{49E3CED6-2670-4D50-93E1-6215FFC89423}"/>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35ABBF43-CDC0-4D58-B59B-C94BAB395938}"/>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2A57480E-19C2-4D88-B3E6-A6DB2024FFB1}"/>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4C5BB61B-9844-409C-981D-84F762CB7F9D}"/>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14E761F7-715B-4938-ACF6-D73EE22D82A8}" type="slidenum">
              <a:t>‹Nº›</a:t>
            </a:fld>
            <a:endParaRPr lang="es-ES"/>
          </a:p>
        </p:txBody>
      </p:sp>
    </p:spTree>
    <p:extLst>
      <p:ext uri="{BB962C8B-B14F-4D97-AF65-F5344CB8AC3E}">
        <p14:creationId xmlns:p14="http://schemas.microsoft.com/office/powerpoint/2010/main" val="2459048129"/>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ECC75EF-0A3D-436E-8EC2-7E4D095DBE8A}"/>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89A5E55B-0CED-455A-ADDC-9F06CD889475}"/>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4289CADD-7539-4274-A521-5D3CC56A4343}"/>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D4FCEA9F-0DD7-40DD-8574-59BA6829B9ED}"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19AB2BD-8CAE-4E42-B4D1-CB5C1F8464BA}"/>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6BA31ADB-5BF0-4C05-8FD6-7393C5376932}"/>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4F9282EE-E9F6-44F6-A22F-CDDC5C57C244}"/>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07D11D46-013E-4EAB-B346-25DD275EE13B}"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11AA7DF-FA64-478A-8AE9-6FC5CCE2C4B7}"/>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58B15689-4566-4836-BEF7-F2B794F14117}"/>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CBD2508F-136F-4AC3-B203-EB63E79C66D9}"/>
              </a:ext>
            </a:extLst>
          </p:cNvPr>
          <p:cNvSpPr txBox="1">
            <a:spLocks noGrp="1"/>
          </p:cNvSpPr>
          <p:nvPr>
            <p:ph type="dt" sz="half" idx="7"/>
          </p:nvPr>
        </p:nvSpPr>
        <p:spPr/>
        <p:txBody>
          <a:bodyPr/>
          <a:lstStyle>
            <a:lvl1pPr>
              <a:defRPr/>
            </a:lvl1pPr>
          </a:lstStyle>
          <a:p>
            <a:pPr lvl="0"/>
            <a:fld id="{8CFE6350-61D3-4163-A106-68918D354345}" type="datetime1">
              <a:rPr lang="es-ES"/>
              <a:pPr lvl="0"/>
              <a:t>03/10/2020</a:t>
            </a:fld>
            <a:endParaRPr lang="es-ES"/>
          </a:p>
        </p:txBody>
      </p:sp>
      <p:sp>
        <p:nvSpPr>
          <p:cNvPr id="5" name="Marcador de pie de página 4">
            <a:extLst>
              <a:ext uri="{FF2B5EF4-FFF2-40B4-BE49-F238E27FC236}">
                <a16:creationId xmlns:a16="http://schemas.microsoft.com/office/drawing/2014/main" id="{E8C1114D-DEA6-4740-8DFB-81A041CE035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D399106-587E-4AC2-BE79-FBFD7B4A17B8}"/>
              </a:ext>
            </a:extLst>
          </p:cNvPr>
          <p:cNvSpPr txBox="1">
            <a:spLocks noGrp="1"/>
          </p:cNvSpPr>
          <p:nvPr>
            <p:ph type="sldNum" sz="quarter" idx="8"/>
          </p:nvPr>
        </p:nvSpPr>
        <p:spPr/>
        <p:txBody>
          <a:bodyPr/>
          <a:lstStyle>
            <a:lvl1pPr>
              <a:defRPr/>
            </a:lvl1pPr>
          </a:lstStyle>
          <a:p>
            <a:pPr lvl="0"/>
            <a:fld id="{A8FE56DF-5ECD-4D4E-A427-97721555CD0A}" type="slidenum">
              <a:t>‹Nº›</a:t>
            </a:fld>
            <a:endParaRPr lang="es-ES"/>
          </a:p>
        </p:txBody>
      </p:sp>
    </p:spTree>
    <p:extLst>
      <p:ext uri="{BB962C8B-B14F-4D97-AF65-F5344CB8AC3E}">
        <p14:creationId xmlns:p14="http://schemas.microsoft.com/office/powerpoint/2010/main" val="229980340"/>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9D55F0B-8831-45C8-A1A2-B426DABEF2B6}"/>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B8E83CDF-0792-4D9A-B86E-B8333EEFEA52}"/>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2EFB2C6-C2BD-4847-BDA3-7D10A8B99F02}"/>
              </a:ext>
            </a:extLst>
          </p:cNvPr>
          <p:cNvSpPr txBox="1">
            <a:spLocks noGrp="1"/>
          </p:cNvSpPr>
          <p:nvPr>
            <p:ph type="dt" sz="half" idx="7"/>
          </p:nvPr>
        </p:nvSpPr>
        <p:spPr/>
        <p:txBody>
          <a:bodyPr/>
          <a:lstStyle>
            <a:lvl1pPr>
              <a:defRPr/>
            </a:lvl1pPr>
          </a:lstStyle>
          <a:p>
            <a:pPr lvl="0"/>
            <a:fld id="{A0F6125B-2678-4134-9552-18904BF5FF11}" type="datetime1">
              <a:rPr lang="es-ES"/>
              <a:pPr lvl="0"/>
              <a:t>03/10/2020</a:t>
            </a:fld>
            <a:endParaRPr lang="es-ES"/>
          </a:p>
        </p:txBody>
      </p:sp>
      <p:sp>
        <p:nvSpPr>
          <p:cNvPr id="5" name="Marcador de pie de página 4">
            <a:extLst>
              <a:ext uri="{FF2B5EF4-FFF2-40B4-BE49-F238E27FC236}">
                <a16:creationId xmlns:a16="http://schemas.microsoft.com/office/drawing/2014/main" id="{BC21A65A-2515-4429-B1DC-BE9AE9D369B9}"/>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0842397-D985-417A-A36F-46B9A5815FFC}"/>
              </a:ext>
            </a:extLst>
          </p:cNvPr>
          <p:cNvSpPr txBox="1">
            <a:spLocks noGrp="1"/>
          </p:cNvSpPr>
          <p:nvPr>
            <p:ph type="sldNum" sz="quarter" idx="8"/>
          </p:nvPr>
        </p:nvSpPr>
        <p:spPr/>
        <p:txBody>
          <a:bodyPr/>
          <a:lstStyle>
            <a:lvl1pPr>
              <a:defRPr/>
            </a:lvl1pPr>
          </a:lstStyle>
          <a:p>
            <a:pPr lvl="0"/>
            <a:fld id="{DDDE717D-7532-4B4B-9D0B-A2A068F6998B}" type="slidenum">
              <a:t>‹Nº›</a:t>
            </a:fld>
            <a:endParaRPr lang="es-ES"/>
          </a:p>
        </p:txBody>
      </p:sp>
    </p:spTree>
    <p:extLst>
      <p:ext uri="{BB962C8B-B14F-4D97-AF65-F5344CB8AC3E}">
        <p14:creationId xmlns:p14="http://schemas.microsoft.com/office/powerpoint/2010/main" val="28603287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524EEF4-9EFA-4D07-BD66-B58D413E4C83}"/>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799CEAC5-4E67-4CDE-B183-A2FD11925FA0}"/>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A620C6F7-F34C-4C8E-9698-DB21E057E1EE}"/>
              </a:ext>
            </a:extLst>
          </p:cNvPr>
          <p:cNvSpPr txBox="1">
            <a:spLocks noGrp="1"/>
          </p:cNvSpPr>
          <p:nvPr>
            <p:ph type="dt" sz="half" idx="7"/>
          </p:nvPr>
        </p:nvSpPr>
        <p:spPr/>
        <p:txBody>
          <a:bodyPr/>
          <a:lstStyle>
            <a:lvl1pPr>
              <a:defRPr/>
            </a:lvl1pPr>
          </a:lstStyle>
          <a:p>
            <a:pPr lvl="0"/>
            <a:fld id="{11130E03-BE86-4E3A-B1E6-FA15E2A25A54}" type="datetime1">
              <a:rPr lang="es-ES"/>
              <a:pPr lvl="0"/>
              <a:t>03/10/2020</a:t>
            </a:fld>
            <a:endParaRPr lang="es-ES"/>
          </a:p>
        </p:txBody>
      </p:sp>
      <p:sp>
        <p:nvSpPr>
          <p:cNvPr id="5" name="Marcador de pie de página 4">
            <a:extLst>
              <a:ext uri="{FF2B5EF4-FFF2-40B4-BE49-F238E27FC236}">
                <a16:creationId xmlns:a16="http://schemas.microsoft.com/office/drawing/2014/main" id="{C5D1E696-5C7A-483D-85AC-0152F17275B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83E98BE-816C-49E7-AD4C-9C802D2F238E}"/>
              </a:ext>
            </a:extLst>
          </p:cNvPr>
          <p:cNvSpPr txBox="1">
            <a:spLocks noGrp="1"/>
          </p:cNvSpPr>
          <p:nvPr>
            <p:ph type="sldNum" sz="quarter" idx="8"/>
          </p:nvPr>
        </p:nvSpPr>
        <p:spPr/>
        <p:txBody>
          <a:bodyPr/>
          <a:lstStyle>
            <a:lvl1pPr>
              <a:defRPr/>
            </a:lvl1pPr>
          </a:lstStyle>
          <a:p>
            <a:pPr lvl="0"/>
            <a:fld id="{60DD3C25-6125-43F0-9019-B252C11C0E9F}" type="slidenum">
              <a:t>‹Nº›</a:t>
            </a:fld>
            <a:endParaRPr lang="es-ES"/>
          </a:p>
        </p:txBody>
      </p:sp>
    </p:spTree>
    <p:extLst>
      <p:ext uri="{BB962C8B-B14F-4D97-AF65-F5344CB8AC3E}">
        <p14:creationId xmlns:p14="http://schemas.microsoft.com/office/powerpoint/2010/main" val="15986334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5825DF9-E5E5-4C7B-AE14-B34E92D7428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0288585C-6B5E-48D3-A816-C1161E048914}"/>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EF89EF4D-A1FA-4C4D-A192-84D98D3A5FE9}"/>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CDF62CF7-EBAE-4FDE-970B-7FA706C12D55}"/>
              </a:ext>
            </a:extLst>
          </p:cNvPr>
          <p:cNvSpPr txBox="1">
            <a:spLocks noGrp="1"/>
          </p:cNvSpPr>
          <p:nvPr>
            <p:ph type="dt" sz="half" idx="7"/>
          </p:nvPr>
        </p:nvSpPr>
        <p:spPr/>
        <p:txBody>
          <a:bodyPr/>
          <a:lstStyle>
            <a:lvl1pPr>
              <a:defRPr/>
            </a:lvl1pPr>
          </a:lstStyle>
          <a:p>
            <a:pPr lvl="0"/>
            <a:fld id="{932917C5-34A4-43D8-8DFE-0C4EA9E03E6C}" type="datetime1">
              <a:rPr lang="es-ES"/>
              <a:pPr lvl="0"/>
              <a:t>03/10/2020</a:t>
            </a:fld>
            <a:endParaRPr lang="es-ES"/>
          </a:p>
        </p:txBody>
      </p:sp>
      <p:sp>
        <p:nvSpPr>
          <p:cNvPr id="6" name="Marcador de pie de página 5">
            <a:extLst>
              <a:ext uri="{FF2B5EF4-FFF2-40B4-BE49-F238E27FC236}">
                <a16:creationId xmlns:a16="http://schemas.microsoft.com/office/drawing/2014/main" id="{085FF772-1304-4908-AC91-CCD6150FC9C0}"/>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9D6B597D-7002-4664-88EC-D9E202356743}"/>
              </a:ext>
            </a:extLst>
          </p:cNvPr>
          <p:cNvSpPr txBox="1">
            <a:spLocks noGrp="1"/>
          </p:cNvSpPr>
          <p:nvPr>
            <p:ph type="sldNum" sz="quarter" idx="8"/>
          </p:nvPr>
        </p:nvSpPr>
        <p:spPr/>
        <p:txBody>
          <a:bodyPr/>
          <a:lstStyle>
            <a:lvl1pPr>
              <a:defRPr/>
            </a:lvl1pPr>
          </a:lstStyle>
          <a:p>
            <a:pPr lvl="0"/>
            <a:fld id="{087295CB-B74D-4A64-963C-BC7B33FC392C}" type="slidenum">
              <a:t>‹Nº›</a:t>
            </a:fld>
            <a:endParaRPr lang="es-ES"/>
          </a:p>
        </p:txBody>
      </p:sp>
    </p:spTree>
    <p:extLst>
      <p:ext uri="{BB962C8B-B14F-4D97-AF65-F5344CB8AC3E}">
        <p14:creationId xmlns:p14="http://schemas.microsoft.com/office/powerpoint/2010/main" val="6507516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9E14AF1-C3B8-49E4-9791-1853AC201C3A}"/>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2C54638C-8D4F-4FB8-90DF-A250BB49652E}"/>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B2C36BBD-0943-4571-A7C7-ACCA0C7EE488}"/>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1CAA0BED-5787-4A74-BA82-3A2E7F2476F5}"/>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6E2FDFE4-73B2-4E2E-948A-E28BE56D5158}"/>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2BB0607D-3B60-45A7-B8B1-F1285DB6C64E}"/>
              </a:ext>
            </a:extLst>
          </p:cNvPr>
          <p:cNvSpPr txBox="1">
            <a:spLocks noGrp="1"/>
          </p:cNvSpPr>
          <p:nvPr>
            <p:ph type="dt" sz="half" idx="7"/>
          </p:nvPr>
        </p:nvSpPr>
        <p:spPr/>
        <p:txBody>
          <a:bodyPr/>
          <a:lstStyle>
            <a:lvl1pPr>
              <a:defRPr/>
            </a:lvl1pPr>
          </a:lstStyle>
          <a:p>
            <a:pPr lvl="0"/>
            <a:fld id="{01DD0915-36F5-47CC-AF65-75EDCD42FF6E}" type="datetime1">
              <a:rPr lang="es-ES"/>
              <a:pPr lvl="0"/>
              <a:t>03/10/2020</a:t>
            </a:fld>
            <a:endParaRPr lang="es-ES"/>
          </a:p>
        </p:txBody>
      </p:sp>
      <p:sp>
        <p:nvSpPr>
          <p:cNvPr id="8" name="Marcador de pie de página 7">
            <a:extLst>
              <a:ext uri="{FF2B5EF4-FFF2-40B4-BE49-F238E27FC236}">
                <a16:creationId xmlns:a16="http://schemas.microsoft.com/office/drawing/2014/main" id="{78B5BDD5-2531-4588-804C-3BE499D0F790}"/>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9E33EB3E-2B81-40A2-9424-82E31017689F}"/>
              </a:ext>
            </a:extLst>
          </p:cNvPr>
          <p:cNvSpPr txBox="1">
            <a:spLocks noGrp="1"/>
          </p:cNvSpPr>
          <p:nvPr>
            <p:ph type="sldNum" sz="quarter" idx="8"/>
          </p:nvPr>
        </p:nvSpPr>
        <p:spPr/>
        <p:txBody>
          <a:bodyPr/>
          <a:lstStyle>
            <a:lvl1pPr>
              <a:defRPr/>
            </a:lvl1pPr>
          </a:lstStyle>
          <a:p>
            <a:pPr lvl="0"/>
            <a:fld id="{426CAB4E-F1D9-470F-B728-7B930DD79037}" type="slidenum">
              <a:t>‹Nº›</a:t>
            </a:fld>
            <a:endParaRPr lang="es-ES"/>
          </a:p>
        </p:txBody>
      </p:sp>
    </p:spTree>
    <p:extLst>
      <p:ext uri="{BB962C8B-B14F-4D97-AF65-F5344CB8AC3E}">
        <p14:creationId xmlns:p14="http://schemas.microsoft.com/office/powerpoint/2010/main" val="37066432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87052BD-D276-4D1C-AA3E-2E88D6F8C3F2}"/>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F6AB0969-BC48-4E04-B1E2-28E16C579B8C}"/>
              </a:ext>
            </a:extLst>
          </p:cNvPr>
          <p:cNvSpPr txBox="1">
            <a:spLocks noGrp="1"/>
          </p:cNvSpPr>
          <p:nvPr>
            <p:ph type="dt" sz="half" idx="7"/>
          </p:nvPr>
        </p:nvSpPr>
        <p:spPr/>
        <p:txBody>
          <a:bodyPr/>
          <a:lstStyle>
            <a:lvl1pPr>
              <a:defRPr/>
            </a:lvl1pPr>
          </a:lstStyle>
          <a:p>
            <a:pPr lvl="0"/>
            <a:fld id="{3B0F6C09-DEA6-4D89-B50C-67B36A67A3CF}" type="datetime1">
              <a:rPr lang="es-ES"/>
              <a:pPr lvl="0"/>
              <a:t>03/10/2020</a:t>
            </a:fld>
            <a:endParaRPr lang="es-ES"/>
          </a:p>
        </p:txBody>
      </p:sp>
      <p:sp>
        <p:nvSpPr>
          <p:cNvPr id="4" name="Marcador de pie de página 3">
            <a:extLst>
              <a:ext uri="{FF2B5EF4-FFF2-40B4-BE49-F238E27FC236}">
                <a16:creationId xmlns:a16="http://schemas.microsoft.com/office/drawing/2014/main" id="{BD5CB5C7-5E0A-4911-B16F-E3BF3E46E1D8}"/>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4A63D820-36C6-447E-A4D8-4DB87F7697B2}"/>
              </a:ext>
            </a:extLst>
          </p:cNvPr>
          <p:cNvSpPr txBox="1">
            <a:spLocks noGrp="1"/>
          </p:cNvSpPr>
          <p:nvPr>
            <p:ph type="sldNum" sz="quarter" idx="8"/>
          </p:nvPr>
        </p:nvSpPr>
        <p:spPr/>
        <p:txBody>
          <a:bodyPr/>
          <a:lstStyle>
            <a:lvl1pPr>
              <a:defRPr/>
            </a:lvl1pPr>
          </a:lstStyle>
          <a:p>
            <a:pPr lvl="0"/>
            <a:fld id="{F980D9C0-C972-4AA2-ABF8-9B7DD9FDC9D0}" type="slidenum">
              <a:t>‹Nº›</a:t>
            </a:fld>
            <a:endParaRPr lang="es-ES"/>
          </a:p>
        </p:txBody>
      </p:sp>
    </p:spTree>
    <p:extLst>
      <p:ext uri="{BB962C8B-B14F-4D97-AF65-F5344CB8AC3E}">
        <p14:creationId xmlns:p14="http://schemas.microsoft.com/office/powerpoint/2010/main" val="10293941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100F463B-A366-4595-B835-17F086064EB7}"/>
              </a:ext>
            </a:extLst>
          </p:cNvPr>
          <p:cNvSpPr txBox="1">
            <a:spLocks noGrp="1"/>
          </p:cNvSpPr>
          <p:nvPr>
            <p:ph type="dt" sz="half" idx="7"/>
          </p:nvPr>
        </p:nvSpPr>
        <p:spPr/>
        <p:txBody>
          <a:bodyPr/>
          <a:lstStyle>
            <a:lvl1pPr>
              <a:defRPr/>
            </a:lvl1pPr>
          </a:lstStyle>
          <a:p>
            <a:pPr lvl="0"/>
            <a:fld id="{D345932D-3346-419C-AEE1-4BD72872085C}" type="datetime1">
              <a:rPr lang="es-ES"/>
              <a:pPr lvl="0"/>
              <a:t>03/10/2020</a:t>
            </a:fld>
            <a:endParaRPr lang="es-ES"/>
          </a:p>
        </p:txBody>
      </p:sp>
      <p:sp>
        <p:nvSpPr>
          <p:cNvPr id="3" name="Marcador de pie de página 2">
            <a:extLst>
              <a:ext uri="{FF2B5EF4-FFF2-40B4-BE49-F238E27FC236}">
                <a16:creationId xmlns:a16="http://schemas.microsoft.com/office/drawing/2014/main" id="{07342599-EDEA-4BDF-B7CB-9CA348C083FB}"/>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E63816ED-CF2E-4084-B3E2-6042349AD515}"/>
              </a:ext>
            </a:extLst>
          </p:cNvPr>
          <p:cNvSpPr txBox="1">
            <a:spLocks noGrp="1"/>
          </p:cNvSpPr>
          <p:nvPr>
            <p:ph type="sldNum" sz="quarter" idx="8"/>
          </p:nvPr>
        </p:nvSpPr>
        <p:spPr/>
        <p:txBody>
          <a:bodyPr/>
          <a:lstStyle>
            <a:lvl1pPr>
              <a:defRPr/>
            </a:lvl1pPr>
          </a:lstStyle>
          <a:p>
            <a:pPr lvl="0"/>
            <a:fld id="{E05C2772-8B62-4053-A44B-140841CAC558}" type="slidenum">
              <a:t>‹Nº›</a:t>
            </a:fld>
            <a:endParaRPr lang="es-ES"/>
          </a:p>
        </p:txBody>
      </p:sp>
    </p:spTree>
    <p:extLst>
      <p:ext uri="{BB962C8B-B14F-4D97-AF65-F5344CB8AC3E}">
        <p14:creationId xmlns:p14="http://schemas.microsoft.com/office/powerpoint/2010/main" val="690479051"/>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1F1E0DB-229A-4585-B69B-728F80E0503F}"/>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F82AC182-5443-4048-90A8-2AB4A62F6654}"/>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300FD0B3-FA40-4251-88A3-2788448AAE69}"/>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263E40EF-9297-4C63-BB3B-F9543E1B874F}"/>
              </a:ext>
            </a:extLst>
          </p:cNvPr>
          <p:cNvSpPr txBox="1">
            <a:spLocks noGrp="1"/>
          </p:cNvSpPr>
          <p:nvPr>
            <p:ph type="dt" sz="half" idx="7"/>
          </p:nvPr>
        </p:nvSpPr>
        <p:spPr/>
        <p:txBody>
          <a:bodyPr/>
          <a:lstStyle>
            <a:lvl1pPr>
              <a:defRPr/>
            </a:lvl1pPr>
          </a:lstStyle>
          <a:p>
            <a:pPr lvl="0"/>
            <a:fld id="{82334A09-C68A-4677-AFDB-A0D7E926EF3E}" type="datetime1">
              <a:rPr lang="es-ES"/>
              <a:pPr lvl="0"/>
              <a:t>03/10/2020</a:t>
            </a:fld>
            <a:endParaRPr lang="es-ES"/>
          </a:p>
        </p:txBody>
      </p:sp>
      <p:sp>
        <p:nvSpPr>
          <p:cNvPr id="6" name="Marcador de pie de página 5">
            <a:extLst>
              <a:ext uri="{FF2B5EF4-FFF2-40B4-BE49-F238E27FC236}">
                <a16:creationId xmlns:a16="http://schemas.microsoft.com/office/drawing/2014/main" id="{AC046680-DEC6-4F3E-B676-E8771CAFAEA6}"/>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C1DADF44-0551-4BA4-9F59-B6A4D3FFC344}"/>
              </a:ext>
            </a:extLst>
          </p:cNvPr>
          <p:cNvSpPr txBox="1">
            <a:spLocks noGrp="1"/>
          </p:cNvSpPr>
          <p:nvPr>
            <p:ph type="sldNum" sz="quarter" idx="8"/>
          </p:nvPr>
        </p:nvSpPr>
        <p:spPr/>
        <p:txBody>
          <a:bodyPr/>
          <a:lstStyle>
            <a:lvl1pPr>
              <a:defRPr/>
            </a:lvl1pPr>
          </a:lstStyle>
          <a:p>
            <a:pPr lvl="0"/>
            <a:fld id="{42ABC326-D36F-42D7-A905-6A7BA3BE580B}" type="slidenum">
              <a:t>‹Nº›</a:t>
            </a:fld>
            <a:endParaRPr lang="es-ES"/>
          </a:p>
        </p:txBody>
      </p:sp>
    </p:spTree>
    <p:extLst>
      <p:ext uri="{BB962C8B-B14F-4D97-AF65-F5344CB8AC3E}">
        <p14:creationId xmlns:p14="http://schemas.microsoft.com/office/powerpoint/2010/main" val="30136696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8DF0D48-133D-4FA3-AC39-93238724C1CA}"/>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090DAD51-CEBB-4A09-846B-19822A1A5D4F}"/>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0E85A578-8B6D-4920-A6B4-8F1354830916}"/>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A134ACC0-6C47-495E-AA4F-4621909868F2}"/>
              </a:ext>
            </a:extLst>
          </p:cNvPr>
          <p:cNvSpPr txBox="1">
            <a:spLocks noGrp="1"/>
          </p:cNvSpPr>
          <p:nvPr>
            <p:ph type="dt" sz="half" idx="7"/>
          </p:nvPr>
        </p:nvSpPr>
        <p:spPr/>
        <p:txBody>
          <a:bodyPr/>
          <a:lstStyle>
            <a:lvl1pPr>
              <a:defRPr/>
            </a:lvl1pPr>
          </a:lstStyle>
          <a:p>
            <a:pPr lvl="0"/>
            <a:fld id="{3160416C-E2EA-4E31-8F3B-62FAF2DAECA9}" type="datetime1">
              <a:rPr lang="es-ES"/>
              <a:pPr lvl="0"/>
              <a:t>03/10/2020</a:t>
            </a:fld>
            <a:endParaRPr lang="es-ES"/>
          </a:p>
        </p:txBody>
      </p:sp>
      <p:sp>
        <p:nvSpPr>
          <p:cNvPr id="6" name="Marcador de pie de página 5">
            <a:extLst>
              <a:ext uri="{FF2B5EF4-FFF2-40B4-BE49-F238E27FC236}">
                <a16:creationId xmlns:a16="http://schemas.microsoft.com/office/drawing/2014/main" id="{6A627C7B-53C0-4294-BC76-8089D5882DC8}"/>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AFF0EFF3-3638-480A-AB00-0951ABDA3D2D}"/>
              </a:ext>
            </a:extLst>
          </p:cNvPr>
          <p:cNvSpPr txBox="1">
            <a:spLocks noGrp="1"/>
          </p:cNvSpPr>
          <p:nvPr>
            <p:ph type="sldNum" sz="quarter" idx="8"/>
          </p:nvPr>
        </p:nvSpPr>
        <p:spPr/>
        <p:txBody>
          <a:bodyPr/>
          <a:lstStyle>
            <a:lvl1pPr>
              <a:defRPr/>
            </a:lvl1pPr>
          </a:lstStyle>
          <a:p>
            <a:pPr lvl="0"/>
            <a:fld id="{4E6E1CF5-5F1F-453F-8362-5F4AD845026C}" type="slidenum">
              <a:t>‹Nº›</a:t>
            </a:fld>
            <a:endParaRPr lang="es-ES"/>
          </a:p>
        </p:txBody>
      </p:sp>
    </p:spTree>
    <p:extLst>
      <p:ext uri="{BB962C8B-B14F-4D97-AF65-F5344CB8AC3E}">
        <p14:creationId xmlns:p14="http://schemas.microsoft.com/office/powerpoint/2010/main" val="5974684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86E67D3-6038-4629-879E-6CAB51C71A29}"/>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E010026D-BB4B-448E-A6F9-4F868483744B}"/>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A2E74C7-79E1-446C-A3CF-72E9D36FB3FE}"/>
              </a:ext>
            </a:extLst>
          </p:cNvPr>
          <p:cNvSpPr txBox="1">
            <a:spLocks noGrp="1"/>
          </p:cNvSpPr>
          <p:nvPr>
            <p:ph type="dt" sz="half" idx="7"/>
          </p:nvPr>
        </p:nvSpPr>
        <p:spPr/>
        <p:txBody>
          <a:bodyPr/>
          <a:lstStyle>
            <a:lvl1pPr>
              <a:defRPr/>
            </a:lvl1pPr>
          </a:lstStyle>
          <a:p>
            <a:pPr lvl="0"/>
            <a:fld id="{6582537C-74C5-41E4-A0D5-0D39E2FFF178}" type="datetime1">
              <a:rPr lang="es-ES"/>
              <a:pPr lvl="0"/>
              <a:t>03/10/2020</a:t>
            </a:fld>
            <a:endParaRPr lang="es-ES"/>
          </a:p>
        </p:txBody>
      </p:sp>
      <p:sp>
        <p:nvSpPr>
          <p:cNvPr id="5" name="Marcador de pie de página 4">
            <a:extLst>
              <a:ext uri="{FF2B5EF4-FFF2-40B4-BE49-F238E27FC236}">
                <a16:creationId xmlns:a16="http://schemas.microsoft.com/office/drawing/2014/main" id="{11489E49-1727-474C-B72B-E0052DB2E7A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A7D7E9E-DBDB-40D1-9AF8-DF72CA93BAE3}"/>
              </a:ext>
            </a:extLst>
          </p:cNvPr>
          <p:cNvSpPr txBox="1">
            <a:spLocks noGrp="1"/>
          </p:cNvSpPr>
          <p:nvPr>
            <p:ph type="sldNum" sz="quarter" idx="8"/>
          </p:nvPr>
        </p:nvSpPr>
        <p:spPr/>
        <p:txBody>
          <a:bodyPr/>
          <a:lstStyle>
            <a:lvl1pPr>
              <a:defRPr/>
            </a:lvl1pPr>
          </a:lstStyle>
          <a:p>
            <a:pPr lvl="0"/>
            <a:fld id="{DF929110-AF29-4B21-861B-55C9AFBB119B}" type="slidenum">
              <a:t>‹Nº›</a:t>
            </a:fld>
            <a:endParaRPr lang="es-ES"/>
          </a:p>
        </p:txBody>
      </p:sp>
    </p:spTree>
    <p:extLst>
      <p:ext uri="{BB962C8B-B14F-4D97-AF65-F5344CB8AC3E}">
        <p14:creationId xmlns:p14="http://schemas.microsoft.com/office/powerpoint/2010/main" val="3371380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6D7CAA97-8DE0-4E7C-8723-3D5114A7741A}"/>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988321C2-03FA-4E8D-A61A-73607B38FA7D}"/>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93E079E0-2F3F-47C3-A08A-BAB428B22120}"/>
              </a:ext>
            </a:extLst>
          </p:cNvPr>
          <p:cNvSpPr txBox="1">
            <a:spLocks noGrp="1"/>
          </p:cNvSpPr>
          <p:nvPr>
            <p:ph type="dt" sz="half" idx="7"/>
          </p:nvPr>
        </p:nvSpPr>
        <p:spPr/>
        <p:txBody>
          <a:bodyPr/>
          <a:lstStyle>
            <a:lvl1pPr>
              <a:defRPr/>
            </a:lvl1pPr>
          </a:lstStyle>
          <a:p>
            <a:pPr lvl="0"/>
            <a:fld id="{788EA8F6-C2F4-4119-BC3F-8046491F8558}" type="datetime1">
              <a:rPr lang="es-ES"/>
              <a:pPr lvl="0"/>
              <a:t>03/10/2020</a:t>
            </a:fld>
            <a:endParaRPr lang="es-ES"/>
          </a:p>
        </p:txBody>
      </p:sp>
      <p:sp>
        <p:nvSpPr>
          <p:cNvPr id="5" name="Marcador de pie de página 4">
            <a:extLst>
              <a:ext uri="{FF2B5EF4-FFF2-40B4-BE49-F238E27FC236}">
                <a16:creationId xmlns:a16="http://schemas.microsoft.com/office/drawing/2014/main" id="{4356A003-D6D3-4D00-B8FE-7276F0EA6F9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960C5BF-D157-492B-9156-22D2A1C6FE05}"/>
              </a:ext>
            </a:extLst>
          </p:cNvPr>
          <p:cNvSpPr txBox="1">
            <a:spLocks noGrp="1"/>
          </p:cNvSpPr>
          <p:nvPr>
            <p:ph type="sldNum" sz="quarter" idx="8"/>
          </p:nvPr>
        </p:nvSpPr>
        <p:spPr/>
        <p:txBody>
          <a:bodyPr/>
          <a:lstStyle>
            <a:lvl1pPr>
              <a:defRPr/>
            </a:lvl1pPr>
          </a:lstStyle>
          <a:p>
            <a:pPr lvl="0"/>
            <a:fld id="{FF8DFDA0-FCAE-48FB-9911-AD96E0D973D7}" type="slidenum">
              <a:t>‹Nº›</a:t>
            </a:fld>
            <a:endParaRPr lang="es-ES"/>
          </a:p>
        </p:txBody>
      </p:sp>
    </p:spTree>
    <p:extLst>
      <p:ext uri="{BB962C8B-B14F-4D97-AF65-F5344CB8AC3E}">
        <p14:creationId xmlns:p14="http://schemas.microsoft.com/office/powerpoint/2010/main" val="21503199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4A3FB09-69B2-4B4E-AC46-0966C437EC02}"/>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3E043830-F1E1-40CC-B445-602FCFB767B9}"/>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B00364EA-F52D-4B89-8DE8-2668050F4B41}"/>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EBFE4647-6525-4582-9EB3-6599D385E065}"/>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9B4675E0-1FFE-4FD6-AD20-F9F458107023}"/>
              </a:ext>
            </a:extLst>
          </p:cNvPr>
          <p:cNvSpPr txBox="1">
            <a:spLocks noGrp="1"/>
          </p:cNvSpPr>
          <p:nvPr>
            <p:ph type="sldNum" sz="quarter" idx="8"/>
          </p:nvPr>
        </p:nvSpPr>
        <p:spPr/>
        <p:txBody>
          <a:bodyPr/>
          <a:lstStyle>
            <a:lvl1pPr>
              <a:defRPr sz="1400"/>
            </a:lvl1pPr>
          </a:lstStyle>
          <a:p>
            <a:pPr lvl="0"/>
            <a:fld id="{BBBE3FEE-5B2B-4CC9-BC49-DA661DA8CA8F}" type="slidenum">
              <a:t>‹Nº›</a:t>
            </a:fld>
            <a:endParaRPr lang="es-ES"/>
          </a:p>
        </p:txBody>
      </p:sp>
    </p:spTree>
    <p:extLst>
      <p:ext uri="{BB962C8B-B14F-4D97-AF65-F5344CB8AC3E}">
        <p14:creationId xmlns:p14="http://schemas.microsoft.com/office/powerpoint/2010/main" val="3237545387"/>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B128606-03BA-435C-AB96-F134571E6CFA}"/>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77632A14-131C-4359-855B-823B5C3389D5}"/>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9CBE8BD3-280A-47EF-A7FD-7B0641F6441F}"/>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9239184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EF20072D-B4EC-4FB2-8992-56B1555362D1}"/>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7D1CB923-982D-47D5-A7AB-515BF5E58190}"/>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7330799-F8DE-4672-813F-B073840A422D}"/>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A50C6466-6BE5-4A30-9D63-EAABBDB4B3E4}" type="datetime1">
              <a:rPr lang="es-ES"/>
              <a:pPr lvl="0"/>
              <a:t>03/10/2020</a:t>
            </a:fld>
            <a:endParaRPr lang="es-ES"/>
          </a:p>
        </p:txBody>
      </p:sp>
      <p:sp>
        <p:nvSpPr>
          <p:cNvPr id="5" name="Marcador de pie de página 4">
            <a:extLst>
              <a:ext uri="{FF2B5EF4-FFF2-40B4-BE49-F238E27FC236}">
                <a16:creationId xmlns:a16="http://schemas.microsoft.com/office/drawing/2014/main" id="{49440E3B-64C3-447F-8FCF-0FA04DD83086}"/>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4F75CD5D-B9C6-4CAE-8E96-3C4585F56C0D}"/>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690CEFB2-7A0E-44CC-9AB4-4817DE73A6C2}"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C0D836FC-DB2F-474F-8386-ACB6C7448C40}"/>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8EBD7782-0D8E-46B5-B6ED-2A9E0BAA6B49}"/>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99549B7F-7730-4C58-95A6-5EA01CF4BFF0}"/>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BD55626E-E811-4621-8955-160BE632C329}"/>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6DAA5356-751B-40A4-A04E-5ED01785CCBC}"/>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459495F5-3EF7-4DC1-8975-2F3AEEBDE011}"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1E565920-29EA-4FE9-B83B-7A284FE8031E}"/>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229124890"/>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2.xml"/></Relationships>
</file>

<file path=ppt/slides/_rels/slide59.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hyperlink" Target="https://vk.com/mispps" TargetMode="External"/><Relationship Id="rId3" Type="http://schemas.openxmlformats.org/officeDocument/2006/relationships/image" Target="../media/image61.png"/><Relationship Id="rId7" Type="http://schemas.openxmlformats.org/officeDocument/2006/relationships/hyperlink" Target="https://www.facebook.com/mispps" TargetMode="External"/><Relationship Id="rId12" Type="http://schemas.openxmlformats.org/officeDocument/2006/relationships/image" Target="../media/image66.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63.png"/><Relationship Id="rId11" Type="http://schemas.openxmlformats.org/officeDocument/2006/relationships/hyperlink" Target="https://plus.google.com/+Mispps/" TargetMode="External"/><Relationship Id="rId5" Type="http://schemas.openxmlformats.org/officeDocument/2006/relationships/image" Target="../media/image62.png"/><Relationship Id="rId10" Type="http://schemas.openxmlformats.org/officeDocument/2006/relationships/image" Target="../media/image6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7.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DA5B262A-BB70-49A9-975A-1C56354E67D4}"/>
              </a:ext>
            </a:extLst>
          </p:cNvPr>
          <p:cNvSpPr txBox="1"/>
          <p:nvPr/>
        </p:nvSpPr>
        <p:spPr>
          <a:xfrm>
            <a:off x="0" y="2556772"/>
            <a:ext cx="12109143"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a:rPr>
              <a:t>PERSÉPOLIS</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a:rPr>
              <a:t>IRAN</a:t>
            </a:r>
          </a:p>
        </p:txBody>
      </p:sp>
      <p:pic>
        <p:nvPicPr>
          <p:cNvPr id="3" name="06 - Honourable Discharge">
            <a:extLst>
              <a:ext uri="{FF2B5EF4-FFF2-40B4-BE49-F238E27FC236}">
                <a16:creationId xmlns:a16="http://schemas.microsoft.com/office/drawing/2014/main" id="{B34AFAA8-C4D9-4741-81F0-52094D380532}"/>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610590" y="5356445"/>
            <a:ext cx="406395" cy="203197"/>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20EF12C-66BA-42BC-B000-1B1A28EFF8CD}"/>
              </a:ext>
            </a:extLst>
          </p:cNvPr>
          <p:cNvPicPr>
            <a:picLocks noChangeAspect="1"/>
          </p:cNvPicPr>
          <p:nvPr/>
        </p:nvPicPr>
        <p:blipFill>
          <a:blip r:embed="rId3"/>
          <a:stretch>
            <a:fillRect/>
          </a:stretch>
        </p:blipFill>
        <p:spPr>
          <a:xfrm>
            <a:off x="0" y="-17675"/>
            <a:ext cx="12191996" cy="6968889"/>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F2A76A3D-4216-4D63-A63B-094EC734C9EC}"/>
              </a:ext>
            </a:extLst>
          </p:cNvPr>
          <p:cNvSpPr txBox="1"/>
          <p:nvPr/>
        </p:nvSpPr>
        <p:spPr>
          <a:xfrm>
            <a:off x="843378" y="1269507"/>
            <a:ext cx="6258757" cy="427809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Persépolis (la ciudad persa), fue la capital del Imperio persa durante la época aqueménida. Se encuentra a unos 70 km de la ciudad iraní de Shiraz (provincia de Fars), cerca del lugar en que el río Pulwar desemboca en el Kur. Su edificación comenzó en 521 a. C. por orden de Darío I como parte de un vasto programa de construcciones monumentales enfocadas a enfatizar la unidad y diversidad del Imperio persa aqueménida, la legitimidad del poder real y mostrar la grandeza de su reino.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Las obras de Persépolis atrajeron trabajadores y artesanos venidos de todas las satrapías del imperio y por ello su arquitectura resultó de una combinación original de formas de estas provincias que crearon un estilo arquitectónico persa ya antes esbozado en Pasargada y que también se encuentra en Susa y Ecbatana. Esta combinación de saberes marcó igualmente el resto de las artes persas, como la escultura y la orfebrería. La construcción de Persépolis continuó durante dos siglos, hasta la conquista del imperio y la destrucción parcial de la ciudad por Alejandro Magno en 331 a. C.</a:t>
            </a:r>
          </a:p>
        </p:txBody>
      </p:sp>
      <p:pic>
        <p:nvPicPr>
          <p:cNvPr id="3" name="Imagen 3">
            <a:extLst>
              <a:ext uri="{FF2B5EF4-FFF2-40B4-BE49-F238E27FC236}">
                <a16:creationId xmlns:a16="http://schemas.microsoft.com/office/drawing/2014/main" id="{461D397A-7B9F-4652-A7D8-656D16A9C9DD}"/>
              </a:ext>
            </a:extLst>
          </p:cNvPr>
          <p:cNvPicPr>
            <a:picLocks noChangeAspect="1"/>
          </p:cNvPicPr>
          <p:nvPr/>
        </p:nvPicPr>
        <p:blipFill>
          <a:blip r:embed="rId2"/>
          <a:stretch>
            <a:fillRect/>
          </a:stretch>
        </p:blipFill>
        <p:spPr>
          <a:xfrm>
            <a:off x="7613248" y="391354"/>
            <a:ext cx="4149766" cy="5450153"/>
          </a:xfrm>
          <a:prstGeom prst="rect">
            <a:avLst/>
          </a:prstGeom>
          <a:noFill/>
          <a:ln cap="flat">
            <a:noFill/>
          </a:ln>
        </p:spPr>
      </p:pic>
      <p:sp>
        <p:nvSpPr>
          <p:cNvPr id="4" name="CuadroTexto 4">
            <a:extLst>
              <a:ext uri="{FF2B5EF4-FFF2-40B4-BE49-F238E27FC236}">
                <a16:creationId xmlns:a16="http://schemas.microsoft.com/office/drawing/2014/main" id="{FB315C40-D68D-4F93-834C-2A5EA0A80967}"/>
              </a:ext>
            </a:extLst>
          </p:cNvPr>
          <p:cNvSpPr txBox="1"/>
          <p:nvPr/>
        </p:nvSpPr>
        <p:spPr>
          <a:xfrm>
            <a:off x="7613248" y="5937830"/>
            <a:ext cx="4149766"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Dario i el Grande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31368DF5-B638-4A56-80B2-5BFC99594100}"/>
              </a:ext>
            </a:extLst>
          </p:cNvPr>
          <p:cNvPicPr>
            <a:picLocks noChangeAspect="1"/>
          </p:cNvPicPr>
          <p:nvPr/>
        </p:nvPicPr>
        <p:blipFill>
          <a:blip r:embed="rId3"/>
          <a:stretch>
            <a:fillRect/>
          </a:stretch>
        </p:blipFill>
        <p:spPr>
          <a:xfrm>
            <a:off x="28154" y="11466"/>
            <a:ext cx="12120966" cy="6846533"/>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7F63760E-D4E4-4DB6-9F7D-E9231D35C744}"/>
              </a:ext>
            </a:extLst>
          </p:cNvPr>
          <p:cNvSpPr txBox="1"/>
          <p:nvPr/>
        </p:nvSpPr>
        <p:spPr>
          <a:xfrm>
            <a:off x="1012057" y="852257"/>
            <a:ext cx="10200442" cy="501675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El sitio fue visitado a lo largo de los siglos por viajeros occidentales, pero no fue hasta el siglo XVII que las ruinas se certificaron como la antigua capital aqueménida. Numerosas expediciones arqueológicas han permitido comprender mejor las estructuras, su aspecto original y las funciones que cumplieron. Persépolis comprende un enorme complejo palacial sobre una terraza monumental que soporta múltiples edificios hipóstilos que tuvieron funciones protocolarias, rituales, emblemáticas o administrativas precisas: audiencias, apartamentos reales, administración del tesoro o recepción. Cerca de la terraza había otros elementos: tumbas reales, altares y jardines.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También estaban las casas de la ciudad baja, de la que casi nada visible queda hoy. Muchos bajorrelieves esculpidos en las escalinatas y puertas del palacio representan la diversidad de los pueblos que componían el imperio. Otros consagran la imagen de un poder real protector, soberano, legítimo y absoluto, donde se designa a Jerjes I como sucesor legítimo de Darío el Grande. Las múltiples inscripciones reales en escritura cuneiforme de Persépolis están redactadas en persa antiguo, babilonio o elamita. Están grabadas en varios lugares del sitio, destinadas a los mismos fines y especifican qué reyes ordenaron el levantamiento de los edificios.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La idea de que Persépolis tenía una ocupación únicamente anual y ritual dedicada a la recepción por el rey de los tributos ofrecidos por las naciones del imperio durante las ceremonias del Año Nuevo persa ha prevalecido durante mucho tiempo. Ahora sabemos con seguridad que la ciudad estaba permanentemente ocupada y que tenía un papel administrativo y político central para el gobierno del imperio. Los muchos archivos inscritos en tablillas de arcilla descubiertos en los edificios del tesoro y en las fortificaciones han permitido establecer estas funciones y proporcionan información valiosa sobre la administración imperial aqueménida y la construcción del complejo.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E0B5A19-AC96-4AE6-BA85-71CAE369A201}"/>
              </a:ext>
            </a:extLst>
          </p:cNvPr>
          <p:cNvPicPr>
            <a:picLocks noChangeAspect="1"/>
          </p:cNvPicPr>
          <p:nvPr/>
        </p:nvPicPr>
        <p:blipFill>
          <a:blip r:embed="rId2"/>
          <a:stretch>
            <a:fillRect/>
          </a:stretch>
        </p:blipFill>
        <p:spPr>
          <a:xfrm>
            <a:off x="897383" y="0"/>
            <a:ext cx="10235217" cy="6818223"/>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1FD2812-F413-4AE1-ADF8-E5DF758C11DD}"/>
              </a:ext>
            </a:extLst>
          </p:cNvPr>
          <p:cNvPicPr>
            <a:picLocks noChangeAspect="1"/>
          </p:cNvPicPr>
          <p:nvPr/>
        </p:nvPicPr>
        <p:blipFill>
          <a:blip r:embed="rId2"/>
          <a:stretch>
            <a:fillRect/>
          </a:stretch>
        </p:blipFill>
        <p:spPr>
          <a:xfrm>
            <a:off x="17245" y="0"/>
            <a:ext cx="12295205" cy="6773664"/>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F318F85-7080-4FB5-9B39-81A70C4A6CBD}"/>
              </a:ext>
            </a:extLst>
          </p:cNvPr>
          <p:cNvPicPr>
            <a:picLocks noChangeAspect="1"/>
          </p:cNvPicPr>
          <p:nvPr/>
        </p:nvPicPr>
        <p:blipFill>
          <a:blip r:embed="rId2"/>
          <a:stretch>
            <a:fillRect/>
          </a:stretch>
        </p:blipFill>
        <p:spPr>
          <a:xfrm>
            <a:off x="0" y="0"/>
            <a:ext cx="12191996" cy="6863074"/>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104A53F-61C1-4225-8B1A-FAA7F2583E33}"/>
              </a:ext>
            </a:extLst>
          </p:cNvPr>
          <p:cNvPicPr>
            <a:picLocks noChangeAspect="1"/>
          </p:cNvPicPr>
          <p:nvPr/>
        </p:nvPicPr>
        <p:blipFill>
          <a:blip r:embed="rId2"/>
          <a:stretch>
            <a:fillRect/>
          </a:stretch>
        </p:blipFill>
        <p:spPr>
          <a:xfrm>
            <a:off x="0" y="734299"/>
            <a:ext cx="12191996" cy="5389391"/>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8CAD328-E816-4D49-9F46-9C90D3A58368}"/>
              </a:ext>
            </a:extLst>
          </p:cNvPr>
          <p:cNvPicPr>
            <a:picLocks noChangeAspect="1"/>
          </p:cNvPicPr>
          <p:nvPr/>
        </p:nvPicPr>
        <p:blipFill>
          <a:blip r:embed="rId2"/>
          <a:stretch>
            <a:fillRect/>
          </a:stretch>
        </p:blipFill>
        <p:spPr>
          <a:xfrm>
            <a:off x="-696297" y="0"/>
            <a:ext cx="12862142"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6856202-189F-4A4F-8F29-1CA8ECA85727}"/>
              </a:ext>
            </a:extLst>
          </p:cNvPr>
          <p:cNvPicPr>
            <a:picLocks noChangeAspect="1"/>
          </p:cNvPicPr>
          <p:nvPr/>
        </p:nvPicPr>
        <p:blipFill>
          <a:blip r:embed="rId2"/>
          <a:stretch>
            <a:fillRect/>
          </a:stretch>
        </p:blipFill>
        <p:spPr>
          <a:xfrm>
            <a:off x="432620" y="0"/>
            <a:ext cx="11326764"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B2153F4-99EC-4FCE-B240-4D5C96FF425D}"/>
              </a:ext>
            </a:extLst>
          </p:cNvPr>
          <p:cNvPicPr>
            <a:picLocks noChangeAspect="1"/>
          </p:cNvPicPr>
          <p:nvPr/>
        </p:nvPicPr>
        <p:blipFill>
          <a:blip r:embed="rId2"/>
          <a:stretch>
            <a:fillRect/>
          </a:stretch>
        </p:blipFill>
        <p:spPr>
          <a:xfrm>
            <a:off x="0" y="259250"/>
            <a:ext cx="12138760" cy="638124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E5FE513-394D-4CAE-A37F-2DB7EDDB7701}"/>
              </a:ext>
            </a:extLst>
          </p:cNvPr>
          <p:cNvPicPr>
            <a:picLocks noChangeAspect="1"/>
          </p:cNvPicPr>
          <p:nvPr/>
        </p:nvPicPr>
        <p:blipFill>
          <a:blip r:embed="rId2"/>
          <a:stretch>
            <a:fillRect/>
          </a:stretch>
        </p:blipFill>
        <p:spPr>
          <a:xfrm>
            <a:off x="-7351" y="-16184"/>
            <a:ext cx="12246339" cy="6874184"/>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73DD30E-1D22-41AE-BC80-39AE7FE3D2EA}"/>
              </a:ext>
            </a:extLst>
          </p:cNvPr>
          <p:cNvPicPr>
            <a:picLocks noChangeAspect="1"/>
          </p:cNvPicPr>
          <p:nvPr/>
        </p:nvPicPr>
        <p:blipFill>
          <a:blip r:embed="rId2"/>
          <a:stretch>
            <a:fillRect/>
          </a:stretch>
        </p:blipFill>
        <p:spPr>
          <a:xfrm>
            <a:off x="1093430" y="-2734"/>
            <a:ext cx="4728801" cy="6860734"/>
          </a:xfrm>
          <a:prstGeom prst="rect">
            <a:avLst/>
          </a:prstGeom>
          <a:noFill/>
          <a:ln cap="flat">
            <a:noFill/>
          </a:ln>
        </p:spPr>
      </p:pic>
      <p:pic>
        <p:nvPicPr>
          <p:cNvPr id="3" name="Imagen 4">
            <a:extLst>
              <a:ext uri="{FF2B5EF4-FFF2-40B4-BE49-F238E27FC236}">
                <a16:creationId xmlns:a16="http://schemas.microsoft.com/office/drawing/2014/main" id="{2C59898E-56F7-4CA0-A7A7-D71730D7E5EE}"/>
              </a:ext>
            </a:extLst>
          </p:cNvPr>
          <p:cNvPicPr>
            <a:picLocks noChangeAspect="1"/>
          </p:cNvPicPr>
          <p:nvPr/>
        </p:nvPicPr>
        <p:blipFill>
          <a:blip r:embed="rId3"/>
          <a:stretch>
            <a:fillRect/>
          </a:stretch>
        </p:blipFill>
        <p:spPr>
          <a:xfrm>
            <a:off x="6526575" y="0"/>
            <a:ext cx="4572000"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21A3871-B3BD-412C-ACA2-992A0B8090C8}"/>
              </a:ext>
            </a:extLst>
          </p:cNvPr>
          <p:cNvPicPr>
            <a:picLocks noChangeAspect="1"/>
          </p:cNvPicPr>
          <p:nvPr/>
        </p:nvPicPr>
        <p:blipFill>
          <a:blip r:embed="rId2"/>
          <a:stretch>
            <a:fillRect/>
          </a:stretch>
        </p:blipFill>
        <p:spPr>
          <a:xfrm>
            <a:off x="0" y="0"/>
            <a:ext cx="12949440"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9E412CE-F31A-4FBE-92CA-4658603B78E9}"/>
              </a:ext>
            </a:extLst>
          </p:cNvPr>
          <p:cNvPicPr>
            <a:picLocks noChangeAspect="1"/>
          </p:cNvPicPr>
          <p:nvPr/>
        </p:nvPicPr>
        <p:blipFill>
          <a:blip r:embed="rId2"/>
          <a:stretch>
            <a:fillRect/>
          </a:stretch>
        </p:blipFill>
        <p:spPr>
          <a:xfrm>
            <a:off x="63020" y="0"/>
            <a:ext cx="12105037"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5362D3F4-BF98-4474-A236-B0E5E4F66186}"/>
              </a:ext>
            </a:extLst>
          </p:cNvPr>
          <p:cNvPicPr>
            <a:picLocks noChangeAspect="1"/>
          </p:cNvPicPr>
          <p:nvPr/>
        </p:nvPicPr>
        <p:blipFill>
          <a:blip r:embed="rId2"/>
          <a:stretch>
            <a:fillRect/>
          </a:stretch>
        </p:blipFill>
        <p:spPr>
          <a:xfrm>
            <a:off x="0" y="0"/>
            <a:ext cx="12109143"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EC6059C-5803-495A-92A1-E3325588988C}"/>
              </a:ext>
            </a:extLst>
          </p:cNvPr>
          <p:cNvPicPr>
            <a:picLocks noChangeAspect="1"/>
          </p:cNvPicPr>
          <p:nvPr/>
        </p:nvPicPr>
        <p:blipFill>
          <a:blip r:embed="rId2"/>
          <a:stretch>
            <a:fillRect/>
          </a:stretch>
        </p:blipFill>
        <p:spPr>
          <a:xfrm>
            <a:off x="0" y="0"/>
            <a:ext cx="12236738" cy="6951213"/>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19947EA-EDF0-4390-B57C-065AA6BB751E}"/>
              </a:ext>
            </a:extLst>
          </p:cNvPr>
          <p:cNvPicPr>
            <a:picLocks noChangeAspect="1"/>
          </p:cNvPicPr>
          <p:nvPr/>
        </p:nvPicPr>
        <p:blipFill>
          <a:blip r:embed="rId2"/>
          <a:stretch>
            <a:fillRect/>
          </a:stretch>
        </p:blipFill>
        <p:spPr>
          <a:xfrm>
            <a:off x="0" y="0"/>
            <a:ext cx="12191996" cy="6782543"/>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B918BF6-F564-4589-913D-68DC56A038DC}"/>
              </a:ext>
            </a:extLst>
          </p:cNvPr>
          <p:cNvPicPr>
            <a:picLocks noChangeAspect="1"/>
          </p:cNvPicPr>
          <p:nvPr/>
        </p:nvPicPr>
        <p:blipFill>
          <a:blip r:embed="rId2"/>
          <a:stretch>
            <a:fillRect/>
          </a:stretch>
        </p:blipFill>
        <p:spPr>
          <a:xfrm>
            <a:off x="0" y="0"/>
            <a:ext cx="12100264"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70B6B2E-23D8-4E56-93AA-4FC1A04081C9}"/>
              </a:ext>
            </a:extLst>
          </p:cNvPr>
          <p:cNvPicPr>
            <a:picLocks noChangeAspect="1"/>
          </p:cNvPicPr>
          <p:nvPr/>
        </p:nvPicPr>
        <p:blipFill>
          <a:blip r:embed="rId2"/>
          <a:stretch>
            <a:fillRect/>
          </a:stretch>
        </p:blipFill>
        <p:spPr>
          <a:xfrm>
            <a:off x="62188" y="0"/>
            <a:ext cx="12129808" cy="6869978"/>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8C456E0-D44F-459C-9819-E0FC3475C6CE}"/>
              </a:ext>
            </a:extLst>
          </p:cNvPr>
          <p:cNvPicPr>
            <a:picLocks noChangeAspect="1"/>
          </p:cNvPicPr>
          <p:nvPr/>
        </p:nvPicPr>
        <p:blipFill>
          <a:blip r:embed="rId2"/>
          <a:stretch>
            <a:fillRect/>
          </a:stretch>
        </p:blipFill>
        <p:spPr>
          <a:xfrm>
            <a:off x="1526042" y="0"/>
            <a:ext cx="9139912"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A05C928F-CFC5-482D-BA53-39D21134024C}"/>
              </a:ext>
            </a:extLst>
          </p:cNvPr>
          <p:cNvPicPr>
            <a:picLocks noChangeAspect="1"/>
          </p:cNvPicPr>
          <p:nvPr/>
        </p:nvPicPr>
        <p:blipFill>
          <a:blip r:embed="rId2"/>
          <a:stretch>
            <a:fillRect/>
          </a:stretch>
        </p:blipFill>
        <p:spPr>
          <a:xfrm>
            <a:off x="1542336" y="0"/>
            <a:ext cx="9107323"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2ACAA19-3F32-4C2C-93B4-C16D4A545DC1}"/>
              </a:ext>
            </a:extLst>
          </p:cNvPr>
          <p:cNvPicPr>
            <a:picLocks noChangeAspect="1"/>
          </p:cNvPicPr>
          <p:nvPr/>
        </p:nvPicPr>
        <p:blipFill>
          <a:blip r:embed="rId2"/>
          <a:stretch>
            <a:fillRect/>
          </a:stretch>
        </p:blipFill>
        <p:spPr>
          <a:xfrm>
            <a:off x="0" y="0"/>
            <a:ext cx="12191996" cy="6824249"/>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ECFCB72-9704-4F74-9701-476C6DF9EA0B}"/>
              </a:ext>
            </a:extLst>
          </p:cNvPr>
          <p:cNvPicPr>
            <a:picLocks noChangeAspect="1"/>
          </p:cNvPicPr>
          <p:nvPr/>
        </p:nvPicPr>
        <p:blipFill>
          <a:blip r:embed="rId2"/>
          <a:stretch>
            <a:fillRect/>
          </a:stretch>
        </p:blipFill>
        <p:spPr>
          <a:xfrm>
            <a:off x="1245211" y="0"/>
            <a:ext cx="9746516"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960E908-65B7-41BB-B586-50B716737E7D}"/>
              </a:ext>
            </a:extLst>
          </p:cNvPr>
          <p:cNvPicPr>
            <a:picLocks noChangeAspect="1"/>
          </p:cNvPicPr>
          <p:nvPr/>
        </p:nvPicPr>
        <p:blipFill>
          <a:blip r:embed="rId2"/>
          <a:stretch>
            <a:fillRect/>
          </a:stretch>
        </p:blipFill>
        <p:spPr>
          <a:xfrm>
            <a:off x="1505779" y="0"/>
            <a:ext cx="9156298" cy="6858896"/>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55F635A-5D1C-4B1A-AEBE-1E714546871A}"/>
              </a:ext>
            </a:extLst>
          </p:cNvPr>
          <p:cNvPicPr>
            <a:picLocks noChangeAspect="1"/>
          </p:cNvPicPr>
          <p:nvPr/>
        </p:nvPicPr>
        <p:blipFill>
          <a:blip r:embed="rId2"/>
          <a:stretch>
            <a:fillRect/>
          </a:stretch>
        </p:blipFill>
        <p:spPr>
          <a:xfrm>
            <a:off x="1543050" y="12701"/>
            <a:ext cx="9105896" cy="6832597"/>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F41AA1E-C27D-43CD-8F07-B292CE65E2D1}"/>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72F15C3-BB38-42D4-A2CB-B1EC7FF8ACA8}"/>
              </a:ext>
            </a:extLst>
          </p:cNvPr>
          <p:cNvPicPr>
            <a:picLocks noChangeAspect="1"/>
          </p:cNvPicPr>
          <p:nvPr/>
        </p:nvPicPr>
        <p:blipFill>
          <a:blip r:embed="rId2"/>
          <a:stretch>
            <a:fillRect/>
          </a:stretch>
        </p:blipFill>
        <p:spPr>
          <a:xfrm>
            <a:off x="1350376" y="0"/>
            <a:ext cx="9359295"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7F6B2D4-F001-4D4B-8E65-15EB0BDFB26D}"/>
              </a:ext>
            </a:extLst>
          </p:cNvPr>
          <p:cNvPicPr>
            <a:picLocks noChangeAspect="1"/>
          </p:cNvPicPr>
          <p:nvPr/>
        </p:nvPicPr>
        <p:blipFill>
          <a:blip r:embed="rId2"/>
          <a:stretch>
            <a:fillRect/>
          </a:stretch>
        </p:blipFill>
        <p:spPr>
          <a:xfrm>
            <a:off x="1015998" y="44448"/>
            <a:ext cx="10159998" cy="6769102"/>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B1E931B-929E-4148-8850-86CE8864A4F1}"/>
              </a:ext>
            </a:extLst>
          </p:cNvPr>
          <p:cNvPicPr>
            <a:picLocks noChangeAspect="1"/>
          </p:cNvPicPr>
          <p:nvPr/>
        </p:nvPicPr>
        <p:blipFill>
          <a:blip r:embed="rId2"/>
          <a:stretch>
            <a:fillRect/>
          </a:stretch>
        </p:blipFill>
        <p:spPr>
          <a:xfrm>
            <a:off x="934507" y="0"/>
            <a:ext cx="10275259"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4BB935E-E56E-4242-8829-3EC3BD50E181}"/>
              </a:ext>
            </a:extLst>
          </p:cNvPr>
          <p:cNvPicPr>
            <a:picLocks noChangeAspect="1"/>
          </p:cNvPicPr>
          <p:nvPr/>
        </p:nvPicPr>
        <p:blipFill>
          <a:blip r:embed="rId2"/>
          <a:stretch>
            <a:fillRect/>
          </a:stretch>
        </p:blipFill>
        <p:spPr>
          <a:xfrm>
            <a:off x="506083" y="0"/>
            <a:ext cx="5150330" cy="6858000"/>
          </a:xfrm>
          <a:prstGeom prst="rect">
            <a:avLst/>
          </a:prstGeom>
          <a:noFill/>
          <a:ln cap="flat">
            <a:noFill/>
          </a:ln>
        </p:spPr>
      </p:pic>
      <p:pic>
        <p:nvPicPr>
          <p:cNvPr id="3" name="Imagen 4">
            <a:extLst>
              <a:ext uri="{FF2B5EF4-FFF2-40B4-BE49-F238E27FC236}">
                <a16:creationId xmlns:a16="http://schemas.microsoft.com/office/drawing/2014/main" id="{A785F5D1-2456-4E96-839D-5D898296E792}"/>
              </a:ext>
            </a:extLst>
          </p:cNvPr>
          <p:cNvPicPr>
            <a:picLocks noChangeAspect="1"/>
          </p:cNvPicPr>
          <p:nvPr/>
        </p:nvPicPr>
        <p:blipFill>
          <a:blip r:embed="rId3"/>
          <a:stretch>
            <a:fillRect/>
          </a:stretch>
        </p:blipFill>
        <p:spPr>
          <a:xfrm>
            <a:off x="6052779" y="0"/>
            <a:ext cx="5697141"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286E201-26BE-4818-B73F-8CCA74A02A39}"/>
              </a:ext>
            </a:extLst>
          </p:cNvPr>
          <p:cNvPicPr>
            <a:picLocks noChangeAspect="1"/>
          </p:cNvPicPr>
          <p:nvPr/>
        </p:nvPicPr>
        <p:blipFill>
          <a:blip r:embed="rId2"/>
          <a:stretch>
            <a:fillRect/>
          </a:stretch>
        </p:blipFill>
        <p:spPr>
          <a:xfrm>
            <a:off x="1754724" y="71021"/>
            <a:ext cx="8465213" cy="6786978"/>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4802C87-B904-4BEE-82FA-7C7272F8E8C4}"/>
              </a:ext>
            </a:extLst>
          </p:cNvPr>
          <p:cNvPicPr>
            <a:picLocks noChangeAspect="1"/>
          </p:cNvPicPr>
          <p:nvPr/>
        </p:nvPicPr>
        <p:blipFill>
          <a:blip r:embed="rId2"/>
          <a:stretch>
            <a:fillRect/>
          </a:stretch>
        </p:blipFill>
        <p:spPr>
          <a:xfrm>
            <a:off x="915698" y="0"/>
            <a:ext cx="10145880" cy="684122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8976E7C-E40D-42A1-9B39-6E8224F18918}"/>
              </a:ext>
            </a:extLst>
          </p:cNvPr>
          <p:cNvPicPr>
            <a:picLocks noChangeAspect="1"/>
          </p:cNvPicPr>
          <p:nvPr/>
        </p:nvPicPr>
        <p:blipFill>
          <a:blip r:embed="rId2"/>
          <a:stretch>
            <a:fillRect/>
          </a:stretch>
        </p:blipFill>
        <p:spPr>
          <a:xfrm>
            <a:off x="952503" y="0"/>
            <a:ext cx="10287000" cy="685800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6E21617-1337-4096-A021-246F0B206EC9}"/>
              </a:ext>
            </a:extLst>
          </p:cNvPr>
          <p:cNvPicPr>
            <a:picLocks noChangeAspect="1"/>
          </p:cNvPicPr>
          <p:nvPr/>
        </p:nvPicPr>
        <p:blipFill>
          <a:blip r:embed="rId2"/>
          <a:stretch>
            <a:fillRect/>
          </a:stretch>
        </p:blipFill>
        <p:spPr>
          <a:xfrm>
            <a:off x="952503" y="0"/>
            <a:ext cx="10287000" cy="68580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4815585-5E24-4116-A883-A62BFD7C1038}"/>
              </a:ext>
            </a:extLst>
          </p:cNvPr>
          <p:cNvPicPr>
            <a:picLocks noChangeAspect="1"/>
          </p:cNvPicPr>
          <p:nvPr/>
        </p:nvPicPr>
        <p:blipFill>
          <a:blip r:embed="rId2"/>
          <a:stretch>
            <a:fillRect/>
          </a:stretch>
        </p:blipFill>
        <p:spPr>
          <a:xfrm>
            <a:off x="1543050" y="12701"/>
            <a:ext cx="9105896" cy="6832597"/>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9F57CA0-0132-4DD2-A85F-D9C11033EFBE}"/>
              </a:ext>
            </a:extLst>
          </p:cNvPr>
          <p:cNvPicPr>
            <a:picLocks noChangeAspect="1"/>
          </p:cNvPicPr>
          <p:nvPr/>
        </p:nvPicPr>
        <p:blipFill>
          <a:blip r:embed="rId2"/>
          <a:stretch>
            <a:fillRect/>
          </a:stretch>
        </p:blipFill>
        <p:spPr>
          <a:xfrm>
            <a:off x="1807622" y="0"/>
            <a:ext cx="8812850" cy="6858000"/>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D40EB3B-2F19-4763-9649-A8095F17DCAF}"/>
              </a:ext>
            </a:extLst>
          </p:cNvPr>
          <p:cNvPicPr>
            <a:picLocks noChangeAspect="1"/>
          </p:cNvPicPr>
          <p:nvPr/>
        </p:nvPicPr>
        <p:blipFill>
          <a:blip r:embed="rId2"/>
          <a:stretch>
            <a:fillRect/>
          </a:stretch>
        </p:blipFill>
        <p:spPr>
          <a:xfrm>
            <a:off x="1543050" y="12701"/>
            <a:ext cx="9105896" cy="6832597"/>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6A9AEC7-62AE-4282-972F-B9669B551825}"/>
              </a:ext>
            </a:extLst>
          </p:cNvPr>
          <p:cNvPicPr>
            <a:picLocks noChangeAspect="1"/>
          </p:cNvPicPr>
          <p:nvPr/>
        </p:nvPicPr>
        <p:blipFill>
          <a:blip r:embed="rId2"/>
          <a:stretch>
            <a:fillRect/>
          </a:stretch>
        </p:blipFill>
        <p:spPr>
          <a:xfrm>
            <a:off x="0" y="0"/>
            <a:ext cx="12191996" cy="6789968"/>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DD1E91C-4852-4753-A34D-3CC51A3F10FD}"/>
              </a:ext>
            </a:extLst>
          </p:cNvPr>
          <p:cNvPicPr>
            <a:picLocks noChangeAspect="1"/>
          </p:cNvPicPr>
          <p:nvPr/>
        </p:nvPicPr>
        <p:blipFill>
          <a:blip r:embed="rId2"/>
          <a:stretch>
            <a:fillRect/>
          </a:stretch>
        </p:blipFill>
        <p:spPr>
          <a:xfrm>
            <a:off x="0" y="-68799"/>
            <a:ext cx="12191996" cy="6918789"/>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3B19E5F-14E1-4E4D-8C61-53A4E6CB7B11}"/>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403386E-E144-49C1-8B9A-1C39078E0168}"/>
              </a:ext>
            </a:extLst>
          </p:cNvPr>
          <p:cNvPicPr>
            <a:picLocks noChangeAspect="1"/>
          </p:cNvPicPr>
          <p:nvPr/>
        </p:nvPicPr>
        <p:blipFill>
          <a:blip r:embed="rId2"/>
          <a:stretch>
            <a:fillRect/>
          </a:stretch>
        </p:blipFill>
        <p:spPr>
          <a:xfrm>
            <a:off x="0" y="0"/>
            <a:ext cx="12191996" cy="6829891"/>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5CC867E-9F44-41C9-9557-A3F403669DF7}"/>
              </a:ext>
            </a:extLst>
          </p:cNvPr>
          <p:cNvPicPr>
            <a:picLocks noChangeAspect="1"/>
          </p:cNvPicPr>
          <p:nvPr/>
        </p:nvPicPr>
        <p:blipFill>
          <a:blip r:embed="rId2"/>
          <a:stretch>
            <a:fillRect/>
          </a:stretch>
        </p:blipFill>
        <p:spPr>
          <a:xfrm>
            <a:off x="0" y="0"/>
            <a:ext cx="12002615" cy="6912745"/>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5828983-4E37-4867-BC10-C255562F29AA}"/>
              </a:ext>
            </a:extLst>
          </p:cNvPr>
          <p:cNvPicPr>
            <a:picLocks noChangeAspect="1"/>
          </p:cNvPicPr>
          <p:nvPr/>
        </p:nvPicPr>
        <p:blipFill>
          <a:blip r:embed="rId2"/>
          <a:stretch>
            <a:fillRect/>
          </a:stretch>
        </p:blipFill>
        <p:spPr>
          <a:xfrm>
            <a:off x="1897032" y="1056442"/>
            <a:ext cx="8607795" cy="5526350"/>
          </a:xfrm>
          <a:prstGeom prst="rect">
            <a:avLst/>
          </a:prstGeom>
          <a:noFill/>
          <a:ln w="76196" cap="flat">
            <a:solidFill>
              <a:srgbClr val="FF0000"/>
            </a:solidFill>
            <a:prstDash val="solid"/>
            <a:round/>
          </a:ln>
        </p:spPr>
      </p:pic>
      <p:sp>
        <p:nvSpPr>
          <p:cNvPr id="3" name="CuadroTexto 3">
            <a:extLst>
              <a:ext uri="{FF2B5EF4-FFF2-40B4-BE49-F238E27FC236}">
                <a16:creationId xmlns:a16="http://schemas.microsoft.com/office/drawing/2014/main" id="{6075D19C-52F7-4533-B028-4EA11BDCA4B2}"/>
              </a:ext>
            </a:extLst>
          </p:cNvPr>
          <p:cNvSpPr txBox="1"/>
          <p:nvPr/>
        </p:nvSpPr>
        <p:spPr>
          <a:xfrm>
            <a:off x="1897032" y="292964"/>
            <a:ext cx="8607795" cy="523219"/>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a:rPr>
              <a:t>RECONSTRUCCIONES</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EB7388C-F936-49FA-8ABF-FE475B38BE00}"/>
              </a:ext>
            </a:extLst>
          </p:cNvPr>
          <p:cNvPicPr>
            <a:picLocks noChangeAspect="1"/>
          </p:cNvPicPr>
          <p:nvPr/>
        </p:nvPicPr>
        <p:blipFill>
          <a:blip r:embed="rId2"/>
          <a:stretch>
            <a:fillRect/>
          </a:stretch>
        </p:blipFill>
        <p:spPr>
          <a:xfrm>
            <a:off x="1360627" y="451960"/>
            <a:ext cx="9325426" cy="5815675"/>
          </a:xfrm>
          <a:prstGeom prst="rect">
            <a:avLst/>
          </a:prstGeom>
          <a:noFill/>
          <a:ln w="76196" cap="flat">
            <a:solidFill>
              <a:srgbClr val="FF0000"/>
            </a:solidFill>
            <a:prstDash val="solid"/>
            <a:round/>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9A363E3-FC1F-4CC0-9B09-9BA1F58866D6}"/>
              </a:ext>
            </a:extLst>
          </p:cNvPr>
          <p:cNvPicPr>
            <a:picLocks noChangeAspect="1"/>
          </p:cNvPicPr>
          <p:nvPr/>
        </p:nvPicPr>
        <p:blipFill>
          <a:blip r:embed="rId2"/>
          <a:stretch>
            <a:fillRect/>
          </a:stretch>
        </p:blipFill>
        <p:spPr>
          <a:xfrm>
            <a:off x="1557433" y="420020"/>
            <a:ext cx="9211180" cy="6020382"/>
          </a:xfrm>
          <a:prstGeom prst="rect">
            <a:avLst/>
          </a:prstGeom>
          <a:noFill/>
          <a:ln w="76196" cap="flat">
            <a:solidFill>
              <a:srgbClr val="FF0000"/>
            </a:solidFill>
            <a:prstDash val="solid"/>
            <a:round/>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50">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C9229FC3-E948-4426-BBA6-8096B2557BC6}"/>
              </a:ext>
            </a:extLst>
          </p:cNvPr>
          <p:cNvPicPr>
            <a:picLocks noChangeAspect="1"/>
          </p:cNvPicPr>
          <p:nvPr/>
        </p:nvPicPr>
        <p:blipFill>
          <a:blip r:embed="rId2"/>
          <a:stretch>
            <a:fillRect/>
          </a:stretch>
        </p:blipFill>
        <p:spPr>
          <a:xfrm>
            <a:off x="300535" y="426128"/>
            <a:ext cx="11527475" cy="5977460"/>
          </a:xfrm>
          <a:prstGeom prst="rect">
            <a:avLst/>
          </a:prstGeom>
          <a:noFill/>
          <a:ln w="76196" cap="flat">
            <a:solidFill>
              <a:srgbClr val="FF0000"/>
            </a:solidFill>
            <a:prstDash val="solid"/>
            <a:round/>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5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3AF4286-83CD-4CB2-85F1-A1639E7F9744}"/>
              </a:ext>
            </a:extLst>
          </p:cNvPr>
          <p:cNvPicPr>
            <a:picLocks noChangeAspect="1"/>
          </p:cNvPicPr>
          <p:nvPr/>
        </p:nvPicPr>
        <p:blipFill>
          <a:blip r:embed="rId2"/>
          <a:stretch>
            <a:fillRect/>
          </a:stretch>
        </p:blipFill>
        <p:spPr>
          <a:xfrm>
            <a:off x="885916" y="856326"/>
            <a:ext cx="10213070" cy="5038444"/>
          </a:xfrm>
          <a:prstGeom prst="rect">
            <a:avLst/>
          </a:prstGeom>
          <a:noFill/>
          <a:ln w="76196" cap="flat">
            <a:solidFill>
              <a:srgbClr val="FF0000"/>
            </a:solidFill>
            <a:prstDash val="solid"/>
            <a:round/>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5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80AF324-0D36-4087-A527-421F195A6F89}"/>
              </a:ext>
            </a:extLst>
          </p:cNvPr>
          <p:cNvPicPr>
            <a:picLocks noChangeAspect="1"/>
          </p:cNvPicPr>
          <p:nvPr/>
        </p:nvPicPr>
        <p:blipFill>
          <a:blip r:embed="rId2"/>
          <a:stretch>
            <a:fillRect/>
          </a:stretch>
        </p:blipFill>
        <p:spPr>
          <a:xfrm>
            <a:off x="727725" y="356396"/>
            <a:ext cx="10734479" cy="6026645"/>
          </a:xfrm>
          <a:prstGeom prst="rect">
            <a:avLst/>
          </a:prstGeom>
          <a:noFill/>
          <a:ln w="76196" cap="flat">
            <a:solidFill>
              <a:srgbClr val="FF0000"/>
            </a:solidFill>
            <a:prstDash val="solid"/>
            <a:round/>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5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A055D67-8E13-4272-9D66-2C99059A107F}"/>
              </a:ext>
            </a:extLst>
          </p:cNvPr>
          <p:cNvPicPr>
            <a:picLocks noChangeAspect="1"/>
          </p:cNvPicPr>
          <p:nvPr/>
        </p:nvPicPr>
        <p:blipFill>
          <a:blip r:embed="rId2"/>
          <a:stretch>
            <a:fillRect/>
          </a:stretch>
        </p:blipFill>
        <p:spPr>
          <a:xfrm>
            <a:off x="1200890" y="348075"/>
            <a:ext cx="4759424" cy="6159252"/>
          </a:xfrm>
          <a:prstGeom prst="rect">
            <a:avLst/>
          </a:prstGeom>
          <a:noFill/>
          <a:ln w="76196" cap="flat">
            <a:solidFill>
              <a:srgbClr val="FF0000"/>
            </a:solidFill>
            <a:prstDash val="solid"/>
            <a:round/>
          </a:ln>
        </p:spPr>
      </p:pic>
      <p:pic>
        <p:nvPicPr>
          <p:cNvPr id="3" name="Imagen 4">
            <a:extLst>
              <a:ext uri="{FF2B5EF4-FFF2-40B4-BE49-F238E27FC236}">
                <a16:creationId xmlns:a16="http://schemas.microsoft.com/office/drawing/2014/main" id="{9C9317A4-C710-477B-A7AF-5B470898E8E1}"/>
              </a:ext>
            </a:extLst>
          </p:cNvPr>
          <p:cNvPicPr>
            <a:picLocks noChangeAspect="1"/>
          </p:cNvPicPr>
          <p:nvPr/>
        </p:nvPicPr>
        <p:blipFill>
          <a:blip r:embed="rId3"/>
          <a:stretch>
            <a:fillRect/>
          </a:stretch>
        </p:blipFill>
        <p:spPr>
          <a:xfrm>
            <a:off x="6775758" y="348075"/>
            <a:ext cx="4106168" cy="6159252"/>
          </a:xfrm>
          <a:prstGeom prst="rect">
            <a:avLst/>
          </a:prstGeom>
          <a:noFill/>
          <a:ln w="76196" cap="flat">
            <a:solidFill>
              <a:srgbClr val="FF0000"/>
            </a:solidFill>
            <a:prstDash val="solid"/>
            <a:round/>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5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6C82254-CDBF-45C8-A18C-BF09480489B2}"/>
              </a:ext>
            </a:extLst>
          </p:cNvPr>
          <p:cNvPicPr>
            <a:picLocks noChangeAspect="1"/>
          </p:cNvPicPr>
          <p:nvPr/>
        </p:nvPicPr>
        <p:blipFill>
          <a:blip r:embed="rId2"/>
          <a:stretch>
            <a:fillRect/>
          </a:stretch>
        </p:blipFill>
        <p:spPr>
          <a:xfrm>
            <a:off x="1118338" y="371383"/>
            <a:ext cx="9886273" cy="5931758"/>
          </a:xfrm>
          <a:prstGeom prst="rect">
            <a:avLst/>
          </a:prstGeom>
          <a:noFill/>
          <a:ln w="76196" cap="flat">
            <a:solidFill>
              <a:srgbClr val="FF0000"/>
            </a:solidFill>
            <a:prstDash val="solid"/>
            <a:round/>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5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DF9EAD4-4F1A-4EC8-97F1-C37CFC8B4115}"/>
              </a:ext>
            </a:extLst>
          </p:cNvPr>
          <p:cNvPicPr>
            <a:picLocks noChangeAspect="1"/>
          </p:cNvPicPr>
          <p:nvPr/>
        </p:nvPicPr>
        <p:blipFill>
          <a:blip r:embed="rId2"/>
          <a:stretch>
            <a:fillRect/>
          </a:stretch>
        </p:blipFill>
        <p:spPr>
          <a:xfrm>
            <a:off x="1467154" y="0"/>
            <a:ext cx="9155100" cy="6858000"/>
          </a:xfrm>
          <a:prstGeom prst="rect">
            <a:avLst/>
          </a:prstGeom>
          <a:noFill/>
          <a:ln cap="flat">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5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090B771-913A-4C08-BE27-00DF65A36881}"/>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name="Slide5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EF5854D-302F-48F7-97D8-003E2AC6A989}"/>
              </a:ext>
            </a:extLst>
          </p:cNvPr>
          <p:cNvPicPr>
            <a:picLocks noChangeAspect="1"/>
          </p:cNvPicPr>
          <p:nvPr/>
        </p:nvPicPr>
        <p:blipFill>
          <a:blip r:embed="rId2"/>
          <a:stretch>
            <a:fillRect/>
          </a:stretch>
        </p:blipFill>
        <p:spPr>
          <a:xfrm>
            <a:off x="0" y="0"/>
            <a:ext cx="12191996" cy="6930502"/>
          </a:xfrm>
          <a:prstGeom prst="rect">
            <a:avLst/>
          </a:prstGeom>
          <a:noFill/>
          <a:ln cap="flat">
            <a:noFill/>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name="Slide5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8DE336F-4C81-44DC-8316-012496E6426F}"/>
              </a:ext>
            </a:extLst>
          </p:cNvPr>
          <p:cNvPicPr>
            <a:picLocks noChangeAspect="1"/>
          </p:cNvPicPr>
          <p:nvPr/>
        </p:nvPicPr>
        <p:blipFill>
          <a:blip r:embed="rId2"/>
          <a:stretch>
            <a:fillRect/>
          </a:stretch>
        </p:blipFill>
        <p:spPr>
          <a:xfrm>
            <a:off x="3815388" y="0"/>
            <a:ext cx="4561219" cy="6858000"/>
          </a:xfrm>
          <a:prstGeom prst="rect">
            <a:avLst/>
          </a:prstGeom>
          <a:noFill/>
          <a:ln cap="flat">
            <a:noFill/>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name="Slide5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27455A9-F89B-4F13-953A-375D04F21CD0}"/>
              </a:ext>
            </a:extLst>
          </p:cNvPr>
          <p:cNvPicPr>
            <a:picLocks noChangeAspect="1"/>
          </p:cNvPicPr>
          <p:nvPr/>
        </p:nvPicPr>
        <p:blipFill>
          <a:blip r:embed="rId2"/>
          <a:stretch>
            <a:fillRect/>
          </a:stretch>
        </p:blipFill>
        <p:spPr>
          <a:xfrm>
            <a:off x="-740" y="0"/>
            <a:ext cx="12192737" cy="6858411"/>
          </a:xfrm>
          <a:prstGeom prst="rect">
            <a:avLst/>
          </a:prstGeom>
          <a:noFill/>
          <a:ln cap="flat">
            <a:noFill/>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D78CC91A-F312-43EE-BF6E-6FADE0C243AB}"/>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58EDFE1C-C3C0-45CE-8226-DDF840CE491E}"/>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31BDAF45-885F-4E1D-84F2-8FA3E37D5813}"/>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EB73F781-E23D-4391-9CFB-B1742A6D5AC7}"/>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13C4E617-3305-49D2-97AE-C03FC396EBD5}"/>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92AF0F7E-02C2-48E5-B89E-6BAA5A7138C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4289CD39-1E03-47E6-9B38-D45AD3CD51DA}"/>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89552F0A-C6C5-46D1-9661-336962CB5F18}"/>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DA59D68E-A81E-4004-AA0B-0AEA7AD6AEF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D96B74E5-E1F4-4832-BB59-D30D995CC79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94FCE7C0-B736-4CD6-9B5A-D41AED2A21F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DCA0DC51-DBE6-4C9E-8F3F-990D4B311ED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1B962E2C-DC7B-4D41-AB82-9B92B5429AE8}"/>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C8F050EA-7EA8-4DB1-9705-1206D8786F9C}"/>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520126"/>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117</TotalTime>
  <Words>563</Words>
  <Application>Microsoft Office PowerPoint</Application>
  <PresentationFormat>Panorámica</PresentationFormat>
  <Paragraphs>20</Paragraphs>
  <Slides>59</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59</vt:i4>
      </vt:variant>
    </vt:vector>
  </HeadingPairs>
  <TitlesOfParts>
    <vt:vector size="68"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2020-10-03T17:27:08Z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