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14" y="-8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2A9A-E1B9-45FC-8E50-F9023FB6E84C}" type="datetimeFigureOut">
              <a:rPr lang="fr-FR" smtClean="0"/>
              <a:pPr/>
              <a:t>26/01/2014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47ED-0BDE-40EA-86EF-A95A16702C9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421537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2A9A-E1B9-45FC-8E50-F9023FB6E84C}" type="datetimeFigureOut">
              <a:rPr lang="fr-FR" smtClean="0"/>
              <a:pPr/>
              <a:t>26/01/2014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47ED-0BDE-40EA-86EF-A95A16702C9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3009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2A9A-E1B9-45FC-8E50-F9023FB6E84C}" type="datetimeFigureOut">
              <a:rPr lang="fr-FR" smtClean="0"/>
              <a:pPr/>
              <a:t>26/01/2014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47ED-0BDE-40EA-86EF-A95A16702C9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435372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2A9A-E1B9-45FC-8E50-F9023FB6E84C}" type="datetimeFigureOut">
              <a:rPr lang="fr-FR" smtClean="0"/>
              <a:pPr/>
              <a:t>26/01/2014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47ED-0BDE-40EA-86EF-A95A16702C9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7469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2A9A-E1B9-45FC-8E50-F9023FB6E84C}" type="datetimeFigureOut">
              <a:rPr lang="fr-FR" smtClean="0"/>
              <a:pPr/>
              <a:t>26/01/2014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47ED-0BDE-40EA-86EF-A95A16702C9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081549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2A9A-E1B9-45FC-8E50-F9023FB6E84C}" type="datetimeFigureOut">
              <a:rPr lang="fr-FR" smtClean="0"/>
              <a:pPr/>
              <a:t>26/01/2014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47ED-0BDE-40EA-86EF-A95A16702C9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083715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2A9A-E1B9-45FC-8E50-F9023FB6E84C}" type="datetimeFigureOut">
              <a:rPr lang="fr-FR" smtClean="0"/>
              <a:pPr/>
              <a:t>26/01/2014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47ED-0BDE-40EA-86EF-A95A16702C9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086388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2A9A-E1B9-45FC-8E50-F9023FB6E84C}" type="datetimeFigureOut">
              <a:rPr lang="fr-FR" smtClean="0"/>
              <a:pPr/>
              <a:t>26/01/2014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47ED-0BDE-40EA-86EF-A95A16702C9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055754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2A9A-E1B9-45FC-8E50-F9023FB6E84C}" type="datetimeFigureOut">
              <a:rPr lang="fr-FR" smtClean="0"/>
              <a:pPr/>
              <a:t>26/01/2014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47ED-0BDE-40EA-86EF-A95A16702C9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654989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2A9A-E1B9-45FC-8E50-F9023FB6E84C}" type="datetimeFigureOut">
              <a:rPr lang="fr-FR" smtClean="0"/>
              <a:pPr/>
              <a:t>26/01/2014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47ED-0BDE-40EA-86EF-A95A16702C9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598119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92A9A-E1B9-45FC-8E50-F9023FB6E84C}" type="datetimeFigureOut">
              <a:rPr lang="fr-FR" smtClean="0"/>
              <a:pPr/>
              <a:t>26/01/2014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647ED-0BDE-40EA-86EF-A95A16702C9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039817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0397AC-965B-4611-85E4-D1FBA9888B3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92A9A-E1B9-45FC-8E50-F9023FB6E84C}" type="datetimeFigureOut">
              <a:rPr lang="fr-FR" smtClean="0"/>
              <a:pPr/>
              <a:t>26/01/2014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6647ED-0BDE-40EA-86EF-A95A16702C91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004030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569DE5-50CE-4B7A-8F3D-779DF8CC457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mon-pps-show.pagesperso-orange.fr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177550" y="6488668"/>
            <a:ext cx="59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otype Corsiva" panose="03010101010201010101" pitchFamily="66" charset="0"/>
              </a:rPr>
              <a:t>Auto</a:t>
            </a:r>
            <a:endParaRPr lang="fr-FR" b="1" dirty="0">
              <a:solidFill>
                <a:schemeClr val="tx1">
                  <a:lumMod val="95000"/>
                  <a:lumOff val="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0389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">
        <p:sndAc>
          <p:stSnd loop="1">
            <p:snd r:embed="rId4" name="accor-deon.wav"/>
          </p:stSnd>
        </p:sndAc>
      </p:transition>
    </mc:Choice>
    <mc:Fallback>
      <p:transition spd="slow" advTm="9000">
        <p:sndAc>
          <p:stSnd loop="1">
            <p:snd r:embed="rId2" name="accor-de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0690" y="0"/>
            <a:ext cx="9164690" cy="6858000"/>
          </a:xfrm>
        </p:spPr>
      </p:pic>
    </p:spTree>
    <p:extLst>
      <p:ext uri="{BB962C8B-B14F-4D97-AF65-F5344CB8AC3E}">
        <p14:creationId xmlns:p14="http://schemas.microsoft.com/office/powerpoint/2010/main" xmlns="" val="4224146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25000">
        <p14:gallery dir="l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1673537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3000">
        <p14:prism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3267731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 advTm="13000">
        <p14:switch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2859043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434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263137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 advTm="13000">
        <p14:shred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666544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3000">
        <p14:prism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xmlns="" val="55993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 advTm="13000">
        <p14:switch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1196098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13000">
        <p14:gallery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1721543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412705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378416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3000">
        <p14:flip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0487" y="0"/>
            <a:ext cx="9164487" cy="6858000"/>
          </a:xfrm>
        </p:spPr>
      </p:pic>
    </p:spTree>
    <p:extLst>
      <p:ext uri="{BB962C8B-B14F-4D97-AF65-F5344CB8AC3E}">
        <p14:creationId xmlns:p14="http://schemas.microsoft.com/office/powerpoint/2010/main" xmlns="" val="4126516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xmlns="" val="1637741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3000">
        <p14:prism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3236936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13000">
        <p14:gallery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418564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3000">
        <p14:flip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434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2716578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13000">
        <p14:gallery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2041635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 advTm="13000">
        <p14:switch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3671"/>
            <a:ext cx="9188894" cy="6891671"/>
          </a:xfrm>
        </p:spPr>
      </p:pic>
    </p:spTree>
    <p:extLst>
      <p:ext uri="{BB962C8B-B14F-4D97-AF65-F5344CB8AC3E}">
        <p14:creationId xmlns:p14="http://schemas.microsoft.com/office/powerpoint/2010/main" xmlns="" val="3591673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4401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xmlns="" val="1374594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13000">
        <p14:prism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9878" y="0"/>
            <a:ext cx="9163878" cy="6858000"/>
          </a:xfrm>
        </p:spPr>
      </p:pic>
    </p:spTree>
    <p:extLst>
      <p:ext uri="{BB962C8B-B14F-4D97-AF65-F5344CB8AC3E}">
        <p14:creationId xmlns:p14="http://schemas.microsoft.com/office/powerpoint/2010/main" xmlns="" val="89771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13000">
        <p14:gallery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0" y="0"/>
            <a:ext cx="9139740" cy="6854805"/>
          </a:xfrm>
        </p:spPr>
      </p:pic>
    </p:spTree>
    <p:extLst>
      <p:ext uri="{BB962C8B-B14F-4D97-AF65-F5344CB8AC3E}">
        <p14:creationId xmlns:p14="http://schemas.microsoft.com/office/powerpoint/2010/main" xmlns="" val="2237897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4401" y="0"/>
            <a:ext cx="9143999" cy="6858000"/>
          </a:xfrm>
        </p:spPr>
      </p:pic>
      <p:sp>
        <p:nvSpPr>
          <p:cNvPr id="6" name="ZoneTexte 5"/>
          <p:cNvSpPr txBox="1"/>
          <p:nvPr/>
        </p:nvSpPr>
        <p:spPr>
          <a:xfrm>
            <a:off x="2267744" y="5223927"/>
            <a:ext cx="4346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hlinkClick r:id="rId3"/>
              </a:rPr>
              <a:t>http://mon-pps-show.pagesperso-orange.fr/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xmlns="" val="373895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10000">
        <p14:gallery dir="l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65</Words>
  <Application>Microsoft Office PowerPoint</Application>
  <PresentationFormat>Presentación en pantalla (4:3)</PresentationFormat>
  <Paragraphs>30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Thème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Isabel</cp:lastModifiedBy>
  <cp:revision>12</cp:revision>
  <dcterms:created xsi:type="dcterms:W3CDTF">2014-01-26T09:23:29Z</dcterms:created>
  <dcterms:modified xsi:type="dcterms:W3CDTF">2014-01-26T20:03:26Z</dcterms:modified>
</cp:coreProperties>
</file>