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350" r:id="rId3"/>
    <p:sldId id="258" r:id="rId4"/>
    <p:sldId id="285" r:id="rId5"/>
    <p:sldId id="328" r:id="rId6"/>
    <p:sldId id="282" r:id="rId7"/>
    <p:sldId id="261" r:id="rId8"/>
    <p:sldId id="262" r:id="rId9"/>
    <p:sldId id="279" r:id="rId10"/>
    <p:sldId id="271" r:id="rId11"/>
    <p:sldId id="347" r:id="rId12"/>
    <p:sldId id="349" r:id="rId13"/>
    <p:sldId id="339" r:id="rId14"/>
    <p:sldId id="337" r:id="rId15"/>
    <p:sldId id="324" r:id="rId16"/>
    <p:sldId id="331" r:id="rId17"/>
    <p:sldId id="327" r:id="rId18"/>
    <p:sldId id="312" r:id="rId19"/>
    <p:sldId id="316" r:id="rId20"/>
    <p:sldId id="320" r:id="rId21"/>
    <p:sldId id="291" r:id="rId22"/>
    <p:sldId id="295" r:id="rId23"/>
    <p:sldId id="298" r:id="rId24"/>
    <p:sldId id="299" r:id="rId25"/>
    <p:sldId id="302" r:id="rId26"/>
    <p:sldId id="307" r:id="rId27"/>
    <p:sldId id="308" r:id="rId28"/>
    <p:sldId id="310" r:id="rId29"/>
    <p:sldId id="273" r:id="rId30"/>
    <p:sldId id="351" r:id="rId3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VdsbTWvi5iesLwnx4llg==" hashData="9919fjvx9DPYp/imziK2V61eh4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0000FF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522" y="-58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68C06-1519-42DE-A19C-0A3934068B9B}" type="datetimeFigureOut">
              <a:rPr lang="es-ES" smtClean="0"/>
              <a:t>04/06/2014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039DC-7211-4DF7-BD14-BE9C28D659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7465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039DC-7211-4DF7-BD14-BE9C28D65947}" type="slidenum">
              <a:rPr lang="es-ES" smtClean="0"/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1125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162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3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053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703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525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1195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5591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157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5878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063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6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6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2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D5218-271A-49FA-9D93-645C5A01826A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2C7B5-1288-4085-BA21-58A11003D2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68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7" Type="http://schemas.openxmlformats.org/officeDocument/2006/relationships/image" Target="../media/image8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microsoft.com/office/2007/relationships/hdphoto" Target="../media/hdphoto2.wdp"/><Relationship Id="rId4" Type="http://schemas.openxmlformats.org/officeDocument/2006/relationships/image" Target="../media/image87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ndos7.net/wallpaper-original/wallpapers/iglesia-antigua-577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587321"/>
            <a:ext cx="35349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n w="1905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Edwardian Script ITC" pitchFamily="66" charset="0"/>
              </a:rPr>
              <a:t>PEQUEÑAS </a:t>
            </a:r>
            <a:endParaRPr lang="es-ES" sz="5400" dirty="0">
              <a:ln w="1905">
                <a:solidFill>
                  <a:srgbClr val="FF0000"/>
                </a:solidFill>
              </a:ln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172041" y="1125200"/>
            <a:ext cx="27222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s-ES" sz="5400" b="1" dirty="0" smtClean="0">
                <a:ln w="1905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IGLESIAS</a:t>
            </a:r>
            <a:endParaRPr lang="es-ES" sz="5400" b="1" dirty="0">
              <a:ln w="1905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273" y="4192738"/>
            <a:ext cx="1944987" cy="79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7504" y="4698237"/>
            <a:ext cx="245035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err="1" smtClean="0">
                <a:ln w="11430"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Pps</a:t>
            </a:r>
            <a:r>
              <a:rPr lang="es-ES" sz="2000" b="1" dirty="0" smtClean="0">
                <a:ln w="11430"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creado por Helen</a:t>
            </a:r>
            <a:endParaRPr lang="es-ES" sz="2000" b="1" dirty="0">
              <a:ln w="11430">
                <a:solidFill>
                  <a:srgbClr val="FFFF00"/>
                </a:solidFill>
              </a:ln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491880" y="4729015"/>
            <a:ext cx="172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b="1" dirty="0">
              <a:ln>
                <a:solidFill>
                  <a:srgbClr val="FFFF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294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579">
        <p14:glitter dir="u"/>
        <p:sndAc>
          <p:stSnd loop="1">
            <p:snd r:embed="rId2" name="Bach - Toccata and Fugue in D minor.wav"/>
          </p:stSnd>
        </p:sndAc>
      </p:transition>
    </mc:Choice>
    <mc:Fallback xmlns="">
      <p:transition spd="slow" advTm="7579">
        <p:fade/>
        <p:sndAc>
          <p:stSnd loop="1">
            <p:snd r:embed="rId7" name="Bach - Toccata and Fugue in D min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C:\Users\Eleni\Desktop\PEQUEÑAS IGLESIAS CON FONDO DE BACH.....D4-4\Diapositiva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25410" cy="5168496"/>
          </a:xfrm>
          <a:prstGeom prst="rect">
            <a:avLst/>
          </a:prstGeom>
          <a:noFill/>
        </p:spPr>
      </p:pic>
      <p:pic>
        <p:nvPicPr>
          <p:cNvPr id="2" name="Picture 24" descr="C:\Users\Eleni\Desktop\PEQUEÑAS IGLESIAS CON FONDO DE BACH.....D4-4\Diapositiva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528" cy="5143500"/>
          </a:xfrm>
          <a:prstGeom prst="rect">
            <a:avLst/>
          </a:prstGeom>
          <a:noFill/>
        </p:spPr>
      </p:pic>
      <p:pic>
        <p:nvPicPr>
          <p:cNvPr id="4" name="Picture 25" descr="C:\Users\Eleni\Desktop\PEQUEÑAS IGLESIAS CON FONDO DE BACH.....D4-4\Diapositiva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996"/>
            <a:ext cx="9325409" cy="5143500"/>
          </a:xfrm>
          <a:prstGeom prst="rect">
            <a:avLst/>
          </a:prstGeom>
          <a:noFill/>
        </p:spPr>
      </p:pic>
      <p:pic>
        <p:nvPicPr>
          <p:cNvPr id="6" name="Picture 20" descr="C:\Users\Eleni\Desktop\PEQUEÑAS IGLESIAS CON FONDO DE BACH.....D4-4\Diapositiva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9290" y="0"/>
            <a:ext cx="9344699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988">
        <p14:glitter dir="u"/>
      </p:transition>
    </mc:Choice>
    <mc:Fallback xmlns="">
      <p:transition spd="slow" advTm="159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3" descr="C:\Users\Eleni\Desktop\PEQUEÑAS IGLESIAS CON FONDO DE BACH.....D4-4\Diapositiv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164554"/>
            <a:ext cx="9361040" cy="5313473"/>
          </a:xfrm>
          <a:prstGeom prst="rect">
            <a:avLst/>
          </a:prstGeom>
          <a:noFill/>
        </p:spPr>
      </p:pic>
      <p:pic>
        <p:nvPicPr>
          <p:cNvPr id="3" name="Picture 26" descr="C:\Users\Eleni\Desktop\PEQUEÑAS IGLESIAS CON FONDO DE BACH.....D4-4\Diapositiva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-164554"/>
            <a:ext cx="9252520" cy="5308054"/>
          </a:xfrm>
          <a:prstGeom prst="rect">
            <a:avLst/>
          </a:prstGeom>
          <a:noFill/>
        </p:spPr>
      </p:pic>
      <p:pic>
        <p:nvPicPr>
          <p:cNvPr id="2" name="Picture 18" descr="C:\Users\Eleni\Desktop\PEQUEÑAS IGLESIAS CON FONDO DE BACH.....D4-4\Diapositiva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-164554"/>
            <a:ext cx="9505056" cy="53080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981">
        <p14:glitter dir="u"/>
      </p:transition>
    </mc:Choice>
    <mc:Fallback xmlns="">
      <p:transition spd="slow" advTm="149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PEQUEÑAS IGLESIAS CON FONDO DE BACH.....D4-4\Diapositiva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3999" cy="5143499"/>
          </a:xfrm>
          <a:prstGeom prst="rect">
            <a:avLst/>
          </a:prstGeom>
          <a:noFill/>
        </p:spPr>
      </p:pic>
      <p:pic>
        <p:nvPicPr>
          <p:cNvPr id="3" name="Picture 14" descr="C:\Users\Eleni\Desktop\PEQUEÑAS IGLESIAS CON FONDO DE BACH.....D4-4\Diapositiva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8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870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644">
        <p14:glitter dir="u"/>
      </p:transition>
    </mc:Choice>
    <mc:Fallback xmlns="">
      <p:transition spd="slow" advTm="126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PEQUEÑAS IGLESIAS CON FONDO DE BACH.....D4-4\Diapositiva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17" descr="C:\Users\Eleni\Desktop\PEQUEÑAS IGLESIAS CON FONDO DE BACH.....D4-4\Diapositiva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976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10" descr="C:\Users\Eleni\Desktop\PEQUEÑAS IGLESIAS CON FONDO DE BACH.....D4-4\Diapositiva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7143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322">
        <p14:glitter dir="u"/>
      </p:transition>
    </mc:Choice>
    <mc:Fallback xmlns="">
      <p:transition spd="slow" advTm="223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Users\Eleni\Desktop\PEQUEÑAS IGLESIAS CON FONDO DE BACH.....D4-4\Diapositiva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1617" y="-164554"/>
            <a:ext cx="9464138" cy="5472608"/>
          </a:xfrm>
          <a:prstGeom prst="rect">
            <a:avLst/>
          </a:prstGeom>
          <a:noFill/>
        </p:spPr>
      </p:pic>
      <p:pic>
        <p:nvPicPr>
          <p:cNvPr id="2" name="Picture 29" descr="C:\Users\Eleni\Desktop\PEQUEÑAS IGLESIAS CON FONDO DE BACH.....D4-4\Diapositiva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7" y="-164554"/>
            <a:ext cx="9433048" cy="5472608"/>
          </a:xfrm>
          <a:prstGeom prst="rect">
            <a:avLst/>
          </a:prstGeom>
          <a:noFill/>
        </p:spPr>
      </p:pic>
      <p:pic>
        <p:nvPicPr>
          <p:cNvPr id="3" name="Picture 22" descr="C:\Users\Eleni\Desktop\PEQUEÑAS IGLESIAS CON FONDO DE BACH.....D4-4\Diapositiva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1617" y="-177908"/>
            <a:ext cx="9464138" cy="54859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621">
        <p14:glitter dir="u"/>
      </p:transition>
    </mc:Choice>
    <mc:Fallback xmlns="">
      <p:transition spd="slow" advTm="146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PEQUEÑAS IGLESIAS CON FONDO DE BACH.....D4-4\Diapositiv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8" descr="C:\Users\Eleni\Desktop\PEQUEÑAS IGLESIAS CON FONDO DE BACH.....D4-4\Diapositiva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19" descr="C:\Users\Eleni\Desktop\PEQUEÑAS IGLESIAS CON FONDO DE BACH.....D4-4\Diapositiva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932" y="1971"/>
            <a:ext cx="9146931" cy="5141529"/>
          </a:xfrm>
          <a:prstGeom prst="rect">
            <a:avLst/>
          </a:prstGeom>
          <a:noFill/>
        </p:spPr>
      </p:pic>
      <p:pic>
        <p:nvPicPr>
          <p:cNvPr id="6" name="Picture 12" descr="C:\Users\Eleni\Desktop\PEQUEÑAS IGLESIAS CON FONDO DE BACH.....D4-4\Diapositiva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932" y="0"/>
            <a:ext cx="9146931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75">
        <p14:glitter dir="u"/>
      </p:transition>
    </mc:Choice>
    <mc:Fallback xmlns="">
      <p:transition spd="slow" advTm="250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PEQUEÑAS IGLESIAS CON FONDO DE BACH.....D4-4\Diapositiva5.JPG"/>
          <p:cNvPicPr>
            <a:picLocks noChangeAspect="1" noChangeArrowheads="1"/>
          </p:cNvPicPr>
          <p:nvPr/>
        </p:nvPicPr>
        <p:blipFill rotWithShape="1">
          <a:blip r:embed="rId2" cstate="print"/>
          <a:srcRect l="1208" t="2453" r="2068" b="3448"/>
          <a:stretch/>
        </p:blipFill>
        <p:spPr bwMode="auto">
          <a:xfrm>
            <a:off x="0" y="0"/>
            <a:ext cx="9296400" cy="5143500"/>
          </a:xfrm>
          <a:prstGeom prst="rect">
            <a:avLst/>
          </a:prstGeom>
          <a:noFill/>
        </p:spPr>
      </p:pic>
      <p:pic>
        <p:nvPicPr>
          <p:cNvPr id="4" name="Picture 19" descr="C:\Users\Eleni\Desktop\PEQUEÑAS IGLESIAS CON FONDO DE BACH.....D4-4\Diapositiva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296400" cy="5229225"/>
          </a:xfrm>
          <a:prstGeom prst="rect">
            <a:avLst/>
          </a:prstGeom>
          <a:noFill/>
        </p:spPr>
      </p:pic>
      <p:pic>
        <p:nvPicPr>
          <p:cNvPr id="5" name="Picture 17" descr="C:\Users\Eleni\Desktop\PEQUEÑAS IGLESIAS CON FONDO DE BACH.....D4-4\Diapositiva73.JPG"/>
          <p:cNvPicPr>
            <a:picLocks noChangeAspect="1" noChangeArrowheads="1"/>
          </p:cNvPicPr>
          <p:nvPr/>
        </p:nvPicPr>
        <p:blipFill rotWithShape="1">
          <a:blip r:embed="rId4" cstate="print"/>
          <a:srcRect l="6269" r="5672"/>
          <a:stretch/>
        </p:blipFill>
        <p:spPr bwMode="auto">
          <a:xfrm>
            <a:off x="0" y="-30366"/>
            <a:ext cx="9396536" cy="5259590"/>
          </a:xfrm>
          <a:prstGeom prst="rect">
            <a:avLst/>
          </a:prstGeom>
          <a:noFill/>
        </p:spPr>
      </p:pic>
      <p:pic>
        <p:nvPicPr>
          <p:cNvPr id="6" name="Picture 9" descr="C:\Users\Eleni\Desktop\PEQUEÑAS IGLESIAS CON FONDO DE BACH.....D4-4\Diapositiva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0366"/>
            <a:ext cx="9396536" cy="541042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859">
        <p14:glitter dir="u"/>
      </p:transition>
    </mc:Choice>
    <mc:Fallback xmlns="">
      <p:transition spd="slow" advTm="25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PEQUEÑAS IGLESIAS CON FONDO DE BACH.....D4-4\Diapositiva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  <p:pic>
        <p:nvPicPr>
          <p:cNvPr id="3" name="Picture 14" descr="C:\Users\Eleni\Desktop\PEQUEÑAS IGLESIAS CON FONDO DE BACH.....D4-4\Diapositiva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23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15" descr="C:\Users\Eleni\Desktop\PEQUEÑAS IGLESIAS CON FONDO DE BACH.....D4-4\Diapositiva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520262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19">
        <p14:glitter dir="u"/>
      </p:transition>
    </mc:Choice>
    <mc:Fallback xmlns="">
      <p:transition spd="slow" advTm="180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PEQUEÑAS IGLESIAS CON FONDO DE BACH.....D4-4\Diapositiva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4" name="Picture 13" descr="C:\Users\Eleni\Desktop\PEQUEÑAS IGLESIAS CON FONDO DE BACH.....D4-4\Diapositiva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5" name="Picture 11" descr="C:\Users\Eleni\Desktop\PEQUEÑAS IGLESIAS CON FONDO DE BACH.....D4-4\Diapositiva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6" name="Picture 20" descr="C:\Users\Eleni\Desktop\PEQUEÑAS IGLESIAS CON FONDO DE BACH.....D4-4\Diapositiva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714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150">
        <p14:glitter dir="u"/>
      </p:transition>
    </mc:Choice>
    <mc:Fallback xmlns="">
      <p:transition spd="slow" advTm="261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PEQUEÑAS IGLESIAS CON FONDO DE BACH.....D4-4\Diapositiva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7" descr="C:\Users\Eleni\Desktop\PEQUEÑAS IGLESIAS CON FONDO DE BACH.....D4-4\Diapositiva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8" cy="5143499"/>
          </a:xfrm>
          <a:prstGeom prst="rect">
            <a:avLst/>
          </a:prstGeom>
          <a:noFill/>
        </p:spPr>
      </p:pic>
      <p:pic>
        <p:nvPicPr>
          <p:cNvPr id="4" name="Picture 5" descr="C:\Users\Eleni\Desktop\PEQUEÑAS IGLESIAS CON FONDO DE BACH.....D4-4\Diapositiva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8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720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731">
        <p14:glitter dir="u"/>
      </p:transition>
    </mc:Choice>
    <mc:Fallback xmlns="">
      <p:transition spd="slow" advTm="227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PEQUEÑAS IGLESIAS CON FONDO DE BACH.....D4-4\Diapositiva74.JPG"/>
          <p:cNvPicPr>
            <a:picLocks noChangeAspect="1" noChangeArrowheads="1"/>
          </p:cNvPicPr>
          <p:nvPr/>
        </p:nvPicPr>
        <p:blipFill rotWithShape="1">
          <a:blip r:embed="rId2" cstate="print"/>
          <a:srcRect t="5572" b="5982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3" name="Picture 14" descr="C:\Users\Eleni\Desktop\PEQUEÑAS IGLESIAS CON FONDO DE BACH.....D4-4\Diapositiva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83"/>
            <a:ext cx="9143999" cy="5141815"/>
          </a:xfrm>
          <a:prstGeom prst="rect">
            <a:avLst/>
          </a:prstGeom>
          <a:noFill/>
        </p:spPr>
      </p:pic>
      <p:pic>
        <p:nvPicPr>
          <p:cNvPr id="4" name="Picture 18" descr="C:\Users\Eleni\Desktop\PEQUEÑAS IGLESIAS CON FONDO DE BACH.....D4-4\Diapositiva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3999" cy="5143498"/>
          </a:xfrm>
          <a:prstGeom prst="rect">
            <a:avLst/>
          </a:prstGeom>
          <a:noFill/>
        </p:spPr>
      </p:pic>
      <p:pic>
        <p:nvPicPr>
          <p:cNvPr id="5" name="Picture 3" descr="C:\Users\Eleni\Desktop\PEQUEÑAS IGLESIAS CON FONDO DE BACH.....D4-4\Diapositiva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9143999" cy="5143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08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390">
        <p14:glitter dir="u"/>
      </p:transition>
    </mc:Choice>
    <mc:Fallback xmlns="">
      <p:transition spd="slow" advTm="253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PEQUEÑAS IGLESIAS CON FONDO DE BACH.....D4-4\Diapositiva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Eleni\Desktop\PEQUEÑAS IGLESIAS CON FONDO DE BACH.....D4-4\Diapositiva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3" cy="5143500"/>
          </a:xfrm>
          <a:prstGeom prst="rect">
            <a:avLst/>
          </a:prstGeom>
          <a:noFill/>
        </p:spPr>
      </p:pic>
      <p:pic>
        <p:nvPicPr>
          <p:cNvPr id="4" name="Picture 4" descr="C:\Users\Eleni\Desktop\PEQUEÑAS IGLESIAS CON FONDO DE BACH.....D4-4\Diapositiva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13" y="1"/>
            <a:ext cx="9147813" cy="51697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506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910">
        <p14:glitter dir="u"/>
      </p:transition>
    </mc:Choice>
    <mc:Fallback xmlns="">
      <p:transition spd="slow" advTm="229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PEQUEÑAS IGLESIAS CON FONDO DE BACH.....D4-4\Diapositiva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499"/>
          </a:xfrm>
          <a:prstGeom prst="rect">
            <a:avLst/>
          </a:prstGeom>
          <a:noFill/>
        </p:spPr>
      </p:pic>
      <p:pic>
        <p:nvPicPr>
          <p:cNvPr id="3" name="Picture 12" descr="C:\Users\Eleni\Desktop\PEQUEÑAS IGLESIAS CON FONDO DE BACH.....D4-4\Diapositiva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13925"/>
            <a:ext cx="9252109" cy="51295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718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855">
        <p14:glitter dir="u"/>
      </p:transition>
    </mc:Choice>
    <mc:Fallback xmlns="">
      <p:transition spd="slow" advTm="168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C:\Users\Eleni\Desktop\PEQUEÑAS IGLESIAS CON FONDO DE BACH.....D4-4\Diapositiva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" name="Picture 7" descr="C:\Users\Eleni\Desktop\PEQUEÑAS IGLESIAS CON FONDO DE BACH.....D4-4\Diapositiva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19" y="0"/>
            <a:ext cx="9144000" cy="5136888"/>
          </a:xfrm>
          <a:prstGeom prst="rect">
            <a:avLst/>
          </a:prstGeom>
          <a:noFill/>
        </p:spPr>
      </p:pic>
      <p:pic>
        <p:nvPicPr>
          <p:cNvPr id="3" name="Picture 8" descr="C:\Users\Eleni\Desktop\PEQUEÑAS IGLESIAS CON FONDO DE BACH.....D4-4\Diapositiva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356" y="-92545"/>
            <a:ext cx="9164355" cy="52662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709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836">
        <p14:glitter dir="u"/>
      </p:transition>
    </mc:Choice>
    <mc:Fallback xmlns="">
      <p:transition spd="slow" advTm="218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PEQUEÑAS IGLESIAS CON FONDO DE BACH.....D4-4\Diapositiva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3" name="Picture 17" descr="C:\Users\Eleni\Desktop\PEQUEÑAS IGLESIAS CON FONDO DE BACH.....D4-4\Diapositiva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43999" cy="5143499"/>
          </a:xfrm>
          <a:prstGeom prst="rect">
            <a:avLst/>
          </a:prstGeom>
          <a:noFill/>
        </p:spPr>
      </p:pic>
      <p:pic>
        <p:nvPicPr>
          <p:cNvPr id="4" name="Picture 6" descr="C:\Users\Eleni\Desktop\PEQUEÑAS IGLESIAS CON FONDO DE BACH.....D4-4\Diapositiva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0" y="-2"/>
            <a:ext cx="9144000" cy="5143499"/>
          </a:xfrm>
          <a:prstGeom prst="rect">
            <a:avLst/>
          </a:prstGeom>
          <a:noFill/>
        </p:spPr>
      </p:pic>
      <p:pic>
        <p:nvPicPr>
          <p:cNvPr id="5" name="Picture 8" descr="C:\Users\Eleni\Desktop\PEQUEÑAS IGLESIAS CON FONDO DE BACH.....D4-4\Diapositiva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8" cy="5143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755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308">
        <p14:glitter dir="u"/>
      </p:transition>
    </mc:Choice>
    <mc:Fallback xmlns="">
      <p:transition spd="slow" advTm="223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PEQUEÑAS IGLESIAS CON FONDO DE BACH.....D4-4\Diapositiva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7" descr="C:\Users\Eleni\Desktop\PEQUEÑAS IGLESIAS CON FONDO DE BACH.....D4-4\Diapositiva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09347"/>
            <a:ext cx="9144000" cy="5236046"/>
          </a:xfrm>
          <a:prstGeom prst="rect">
            <a:avLst/>
          </a:prstGeom>
          <a:noFill/>
        </p:spPr>
      </p:pic>
      <p:pic>
        <p:nvPicPr>
          <p:cNvPr id="4" name="Picture 15" descr="C:\Users\Eleni\Desktop\PEQUEÑAS IGLESIAS CON FONDO DE BACH.....D4-4\Diapositiva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2545"/>
            <a:ext cx="9252520" cy="52192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0337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481">
        <p14:glitter dir="u"/>
      </p:transition>
    </mc:Choice>
    <mc:Fallback xmlns="">
      <p:transition spd="slow" advTm="154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PEQUEÑAS IGLESIAS CON FONDO DE BACH.....D4-4\Diapositiva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5" descr="C:\Users\Eleni\Desktop\PEQUEÑAS IGLESIAS CON FONDO DE BACH.....D4-4\Diapositiva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9" descr="C:\Users\Eleni\Desktop\PEQUEÑAS IGLESIAS CON FONDO DE BACH.....D4-4\Diapositiva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886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042">
        <p14:glitter dir="u"/>
      </p:transition>
    </mc:Choice>
    <mc:Fallback xmlns="">
      <p:transition spd="slow" advTm="21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PEQUEÑAS IGLESIAS CON FONDO DE BACH.....D4-4\Diapositiva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286" y="-150318"/>
            <a:ext cx="9174286" cy="5458372"/>
          </a:xfrm>
          <a:prstGeom prst="rect">
            <a:avLst/>
          </a:prstGeom>
          <a:noFill/>
        </p:spPr>
      </p:pic>
      <p:pic>
        <p:nvPicPr>
          <p:cNvPr id="3" name="Picture 20" descr="C:\Users\Eleni\Desktop\PEQUEÑAS IGLESIAS CON FONDO DE BACH.....D4-4\Diapositiva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9768" y="-150320"/>
            <a:ext cx="9174286" cy="5458373"/>
          </a:xfrm>
          <a:prstGeom prst="rect">
            <a:avLst/>
          </a:prstGeom>
          <a:noFill/>
        </p:spPr>
      </p:pic>
      <p:pic>
        <p:nvPicPr>
          <p:cNvPr id="4" name="Picture 13" descr="C:\Users\Eleni\Desktop\PEQUEÑAS IGLESIAS CON FONDO DE BACH.....D4-4\Diapositiva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9767" y="-150319"/>
            <a:ext cx="9203768" cy="54583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2240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614">
        <p14:glitter dir="u"/>
      </p:transition>
    </mc:Choice>
    <mc:Fallback xmlns="">
      <p:transition spd="slow" advTm="23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PEQUEÑAS IGLESIAS CON FONDO DE BACH.....D4-4\Diapositiva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16" descr="C:\Users\Eleni\Desktop\PEQUEÑAS IGLESIAS CON FONDO DE BACH.....D4-4\Diapositiva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2" cy="5143500"/>
          </a:xfrm>
          <a:prstGeom prst="rect">
            <a:avLst/>
          </a:prstGeom>
          <a:noFill/>
        </p:spPr>
      </p:pic>
      <p:pic>
        <p:nvPicPr>
          <p:cNvPr id="4" name="Picture 11" descr="C:\Users\Eleni\Desktop\PEQUEÑAS IGLESIAS CON FONDO DE BACH.....D4-4\Diapositiva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pic>
        <p:nvPicPr>
          <p:cNvPr id="5" name="Picture 18" descr="C:\Users\Eleni\Desktop\PEQUEÑAS IGLESIAS CON FONDO DE BACH.....D4-4\Diapositiva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92546"/>
            <a:ext cx="9180512" cy="52360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40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649">
        <p14:glitter dir="u"/>
      </p:transition>
    </mc:Choice>
    <mc:Fallback xmlns="">
      <p:transition spd="slow" advTm="236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PEQUEÑAS IGLESIAS CON FONDO DE BACH.....D4-4\Diapositiva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17" descr="C:\Users\Eleni\Desktop\PEQUEÑAS IGLESIAS CON FONDO DE BACH.....D4-4\Diapositiva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4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C:\Users\Eleni\Desktop\PEQUEÑAS IGLESIAS CON FONDO DE BACH.....D4-4\Diapositiva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64554"/>
            <a:ext cx="9144000" cy="53080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205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351">
        <p14:glitter dir="u"/>
      </p:transition>
    </mc:Choice>
    <mc:Fallback xmlns="">
      <p:transition spd="slow" advTm="213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PEQUEÑAS IGLESIAS CON FONDO DE BACH.....D4-4\Diapositiva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10" descr="C:\Users\Eleni\Desktop\PEQUEÑAS IGLESIAS CON FONDO DE BACH.....D4-4\Diapositiva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9924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4" descr="C:\Users\Eleni\Desktop\PEQUEÑAS IGLESIAS CON FONDO DE BACH.....D4-4\Diapositiva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9924"/>
            <a:ext cx="9144000" cy="5173424"/>
          </a:xfrm>
          <a:prstGeom prst="rect">
            <a:avLst/>
          </a:prstGeom>
          <a:noFill/>
        </p:spPr>
      </p:pic>
      <p:pic>
        <p:nvPicPr>
          <p:cNvPr id="5" name="Picture 4" descr="C:\Users\Eleni\Desktop\PEQUEÑAS IGLESIAS CON FONDO DE BACH.....D4-4\Diapositiva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9924"/>
            <a:ext cx="9144000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976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971">
        <p14:glitter dir="u"/>
      </p:transition>
    </mc:Choice>
    <mc:Fallback xmlns="">
      <p:transition spd="slow" advTm="269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PEQUEÑAS IGLESIAS CON FONDO DE BACH.....D4-4\Diapositiva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12" descr="C:\Users\Eleni\Desktop\PEQUEÑAS IGLESIAS CON FONDO DE BACH.....D4-4\Diapositiva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4362" cy="5143500"/>
          </a:xfrm>
          <a:prstGeom prst="rect">
            <a:avLst/>
          </a:prstGeom>
          <a:noFill/>
        </p:spPr>
      </p:pic>
      <p:pic>
        <p:nvPicPr>
          <p:cNvPr id="4" name="Picture 16" descr="C:\Users\Eleni\Desktop\PEQUEÑAS IGLESIAS CON FONDO DE BACH.....D4-4\Diapositiva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50" y="0"/>
            <a:ext cx="9176412" cy="52669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4480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723">
        <p14:glitter dir="u"/>
      </p:transition>
    </mc:Choice>
    <mc:Fallback xmlns="">
      <p:transition spd="slow" advTm="177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PEQUEÑAS IGLESIAS CON FONDO DE BACH.....D4-4\Diapositiva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9" descr="C:\Users\Eleni\Desktop\PEQUEÑAS IGLESIAS CON FONDO DE BACH.....D4-4\Diapositiva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13" descr="C:\Users\Eleni\Desktop\PEQUEÑAS IGLESIAS CON FONDO DE BACH.....D4-4\Diapositiva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32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808">
        <p14:glitter dir="u"/>
      </p:transition>
    </mc:Choice>
    <mc:Fallback xmlns="">
      <p:transition spd="slow" advTm="17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PEQUEÑAS IGLESIAS CON FONDO DE BACH.....D4-4\Diapositiva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7" descr="C:\Users\Eleni\Desktop\PEQUEÑAS IGLESIAS CON FONDO DE BACH.....D4-4\Diapositiva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4684"/>
          </a:xfrm>
          <a:prstGeom prst="rect">
            <a:avLst/>
          </a:prstGeom>
          <a:noFill/>
        </p:spPr>
      </p:pic>
      <p:pic>
        <p:nvPicPr>
          <p:cNvPr id="4" name="Picture 8" descr="C:\Users\Eleni\Desktop\PEQUEÑAS IGLESIAS CON FONDO DE BACH.....D4-4\Diapositiva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42" y="0"/>
            <a:ext cx="9128158" cy="51646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883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503">
        <p14:glitter dir="u"/>
      </p:transition>
    </mc:Choice>
    <mc:Fallback xmlns="">
      <p:transition spd="slow" advTm="215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PEQUEÑAS IGLESIAS CON FONDO DE BACH.....D4-4\Diapositiva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1" descr="C:\Users\Eleni\Desktop\PEQUEÑAS IGLESIAS CON FONDO DE BACH.....D4-4\Diapositiva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"/>
            <a:ext cx="9144000" cy="5143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107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187">
        <p14:glitter dir="u"/>
      </p:transition>
    </mc:Choice>
    <mc:Fallback xmlns="">
      <p:transition spd="slow" advTm="151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PEQUEÑAS IGLESIAS CON FONDO DE BACH.....D4-4\Diapositiva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Eleni\Desktop\PEQUEÑAS IGLESIAS CON FONDO DE BACH.....D4-4\Diapositiva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49" y="-13354"/>
            <a:ext cx="9144000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704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100">
        <p14:glitter dir="u"/>
      </p:transition>
    </mc:Choice>
    <mc:Fallback xmlns="">
      <p:transition spd="slow" advTm="14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-236562"/>
            <a:ext cx="9252520" cy="5380062"/>
            <a:chOff x="-999421" y="0"/>
            <a:chExt cx="10143421" cy="5143500"/>
          </a:xfrm>
        </p:grpSpPr>
        <p:pic>
          <p:nvPicPr>
            <p:cNvPr id="5125" name="Picture 5" descr="C:\Users\Eleni\Desktop\PEQUEÑAS IGLESIAS CON FONDO DE BACH.....D4-4\Diapositiva8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999421" y="0"/>
              <a:ext cx="10143421" cy="5143500"/>
            </a:xfrm>
            <a:prstGeom prst="rect">
              <a:avLst/>
            </a:prstGeom>
            <a:noFill/>
          </p:spPr>
        </p:pic>
        <p:pic>
          <p:nvPicPr>
            <p:cNvPr id="2058" name="Picture 10" descr="http://www.abrelaboca.com/wp-content/uploads/2012/04/jesucristo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CrisscrossEtching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582" y="483518"/>
              <a:ext cx="2809503" cy="3026215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7794" y="4052321"/>
              <a:ext cx="1989790" cy="8149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" name="Picture 4" descr="http://www.gifss.com/arquitectura/iglesias/iglesia09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28164"/>
            <a:ext cx="1152128" cy="241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581">
        <p14:glitter dir="u"/>
      </p:transition>
    </mc:Choice>
    <mc:Fallback xmlns="">
      <p:transition spd="slow" advTm="125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2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6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2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45618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70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5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45618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70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5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50413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68</Words>
  <Application>Microsoft Office PowerPoint</Application>
  <PresentationFormat>Presentación en pantalla (16:9)</PresentationFormat>
  <Paragraphs>33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Pequeñas Iglesias</dc:title>
  <dc:creator>Helen &amp; Bruji</dc:creator>
  <cp:lastModifiedBy>Eleni</cp:lastModifiedBy>
  <cp:revision>48</cp:revision>
  <dcterms:created xsi:type="dcterms:W3CDTF">2014-05-14T23:56:10Z</dcterms:created>
  <dcterms:modified xsi:type="dcterms:W3CDTF">2014-06-04T16:11:39Z</dcterms:modified>
</cp:coreProperties>
</file>