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 id="2147483684" r:id="rId4"/>
  </p:sldMasterIdLst>
  <p:notesMasterIdLst>
    <p:notesMasterId r:id="rId93"/>
  </p:notesMasterIdLst>
  <p:sldIdLst>
    <p:sldId id="410" r:id="rId5"/>
    <p:sldId id="481" r:id="rId6"/>
    <p:sldId id="488" r:id="rId7"/>
    <p:sldId id="639" r:id="rId8"/>
    <p:sldId id="490" r:id="rId9"/>
    <p:sldId id="535" r:id="rId10"/>
    <p:sldId id="570" r:id="rId11"/>
    <p:sldId id="495" r:id="rId12"/>
    <p:sldId id="640" r:id="rId13"/>
    <p:sldId id="554" r:id="rId14"/>
    <p:sldId id="493" r:id="rId15"/>
    <p:sldId id="627" r:id="rId16"/>
    <p:sldId id="494" r:id="rId17"/>
    <p:sldId id="497" r:id="rId18"/>
    <p:sldId id="499" r:id="rId19"/>
    <p:sldId id="491" r:id="rId20"/>
    <p:sldId id="501" r:id="rId21"/>
    <p:sldId id="641" r:id="rId22"/>
    <p:sldId id="551" r:id="rId23"/>
    <p:sldId id="555" r:id="rId24"/>
    <p:sldId id="556" r:id="rId25"/>
    <p:sldId id="557" r:id="rId26"/>
    <p:sldId id="558" r:id="rId27"/>
    <p:sldId id="561" r:id="rId28"/>
    <p:sldId id="502" r:id="rId29"/>
    <p:sldId id="503" r:id="rId30"/>
    <p:sldId id="504" r:id="rId31"/>
    <p:sldId id="506" r:id="rId32"/>
    <p:sldId id="507" r:id="rId33"/>
    <p:sldId id="508" r:id="rId34"/>
    <p:sldId id="511" r:id="rId35"/>
    <p:sldId id="513" r:id="rId36"/>
    <p:sldId id="514" r:id="rId37"/>
    <p:sldId id="516" r:id="rId38"/>
    <p:sldId id="517" r:id="rId39"/>
    <p:sldId id="519" r:id="rId40"/>
    <p:sldId id="521" r:id="rId41"/>
    <p:sldId id="522" r:id="rId42"/>
    <p:sldId id="523" r:id="rId43"/>
    <p:sldId id="530" r:id="rId44"/>
    <p:sldId id="532" r:id="rId45"/>
    <p:sldId id="533" r:id="rId46"/>
    <p:sldId id="534" r:id="rId47"/>
    <p:sldId id="538" r:id="rId48"/>
    <p:sldId id="539" r:id="rId49"/>
    <p:sldId id="541" r:id="rId50"/>
    <p:sldId id="574" r:id="rId51"/>
    <p:sldId id="579" r:id="rId52"/>
    <p:sldId id="580" r:id="rId53"/>
    <p:sldId id="582" r:id="rId54"/>
    <p:sldId id="583" r:id="rId55"/>
    <p:sldId id="585" r:id="rId56"/>
    <p:sldId id="586" r:id="rId57"/>
    <p:sldId id="589" r:id="rId58"/>
    <p:sldId id="592" r:id="rId59"/>
    <p:sldId id="593" r:id="rId60"/>
    <p:sldId id="594" r:id="rId61"/>
    <p:sldId id="595" r:id="rId62"/>
    <p:sldId id="598" r:id="rId63"/>
    <p:sldId id="599" r:id="rId64"/>
    <p:sldId id="601" r:id="rId65"/>
    <p:sldId id="602" r:id="rId66"/>
    <p:sldId id="603" r:id="rId67"/>
    <p:sldId id="605" r:id="rId68"/>
    <p:sldId id="606" r:id="rId69"/>
    <p:sldId id="607" r:id="rId70"/>
    <p:sldId id="608" r:id="rId71"/>
    <p:sldId id="635" r:id="rId72"/>
    <p:sldId id="610" r:id="rId73"/>
    <p:sldId id="626" r:id="rId74"/>
    <p:sldId id="629" r:id="rId75"/>
    <p:sldId id="633" r:id="rId76"/>
    <p:sldId id="642" r:id="rId77"/>
    <p:sldId id="644" r:id="rId78"/>
    <p:sldId id="614" r:id="rId79"/>
    <p:sldId id="617" r:id="rId80"/>
    <p:sldId id="638" r:id="rId81"/>
    <p:sldId id="619" r:id="rId82"/>
    <p:sldId id="643" r:id="rId83"/>
    <p:sldId id="620" r:id="rId84"/>
    <p:sldId id="621" r:id="rId85"/>
    <p:sldId id="622" r:id="rId86"/>
    <p:sldId id="623" r:id="rId87"/>
    <p:sldId id="636" r:id="rId88"/>
    <p:sldId id="618" r:id="rId89"/>
    <p:sldId id="637" r:id="rId90"/>
    <p:sldId id="411" r:id="rId91"/>
    <p:sldId id="645" r:id="rId92"/>
  </p:sldIdLst>
  <p:sldSz cx="10801350" cy="6516688"/>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fD5/yWKFmv+48pCbULZcyg==" hashData="dPIxkf/uHlaBfeTyZcZF1/Ajx6w="/>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FF00FF"/>
    <a:srgbClr val="00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19" autoAdjust="0"/>
    <p:restoredTop sz="94671" autoAdjust="0"/>
  </p:normalViewPr>
  <p:slideViewPr>
    <p:cSldViewPr>
      <p:cViewPr>
        <p:scale>
          <a:sx n="60" d="100"/>
          <a:sy n="60" d="100"/>
        </p:scale>
        <p:origin x="-954" y="-450"/>
      </p:cViewPr>
      <p:guideLst>
        <p:guide orient="horz" pos="2053"/>
        <p:guide pos="3402"/>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6" Type="http://schemas.openxmlformats.org/officeDocument/2006/relationships/slide" Target="slides/slide12.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viewProps" Target="viewProps.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80" Type="http://schemas.openxmlformats.org/officeDocument/2006/relationships/slide" Target="slides/slide76.xml"/><Relationship Id="rId85" Type="http://schemas.openxmlformats.org/officeDocument/2006/relationships/slide" Target="slides/slide81.xml"/><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slide" Target="slides/slide71.xml"/><Relationship Id="rId83" Type="http://schemas.openxmlformats.org/officeDocument/2006/relationships/slide" Target="slides/slide79.xml"/><Relationship Id="rId88" Type="http://schemas.openxmlformats.org/officeDocument/2006/relationships/slide" Target="slides/slide84.xml"/><Relationship Id="rId91" Type="http://schemas.openxmlformats.org/officeDocument/2006/relationships/slide" Target="slides/slide87.xml"/><Relationship Id="rId9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slide" Target="slides/slide69.xml"/><Relationship Id="rId78" Type="http://schemas.openxmlformats.org/officeDocument/2006/relationships/slide" Target="slides/slide74.xml"/><Relationship Id="rId81" Type="http://schemas.openxmlformats.org/officeDocument/2006/relationships/slide" Target="slides/slide77.xml"/><Relationship Id="rId86" Type="http://schemas.openxmlformats.org/officeDocument/2006/relationships/slide" Target="slides/slide82.xml"/><Relationship Id="rId94" Type="http://schemas.openxmlformats.org/officeDocument/2006/relationships/presProps" Target="presProps.xml"/><Relationship Id="rId4" Type="http://schemas.openxmlformats.org/officeDocument/2006/relationships/slideMaster" Target="slideMasters/slideMaster4.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tableStyles" Target="tableStyles.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slideMaster" Target="slideMasters/slideMaster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31DE5D2-77CF-4C90-AFE6-917EC95740D1}" type="datetimeFigureOut">
              <a:rPr lang="es-ES" smtClean="0"/>
              <a:pPr/>
              <a:t>21/02/2020</a:t>
            </a:fld>
            <a:endParaRPr lang="es-ES"/>
          </a:p>
        </p:txBody>
      </p:sp>
      <p:sp>
        <p:nvSpPr>
          <p:cNvPr id="4" name="3 Marcador de imagen de diapositiva"/>
          <p:cNvSpPr>
            <a:spLocks noGrp="1" noRot="1" noChangeAspect="1"/>
          </p:cNvSpPr>
          <p:nvPr>
            <p:ph type="sldImg" idx="2"/>
          </p:nvPr>
        </p:nvSpPr>
        <p:spPr>
          <a:xfrm>
            <a:off x="587375" y="685800"/>
            <a:ext cx="568325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BDCFCD8-AF87-492C-824C-3732A24C4938}" type="slidenum">
              <a:rPr lang="es-ES" smtClean="0"/>
              <a:pPr/>
              <a:t>‹Nº›</a:t>
            </a:fld>
            <a:endParaRPr lang="es-ES"/>
          </a:p>
        </p:txBody>
      </p:sp>
    </p:spTree>
    <p:extLst>
      <p:ext uri="{BB962C8B-B14F-4D97-AF65-F5344CB8AC3E}">
        <p14:creationId xmlns:p14="http://schemas.microsoft.com/office/powerpoint/2010/main" val="4865165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p:cNvSpPr>
            <a:spLocks noGrp="1" noChangeArrowheads="1"/>
          </p:cNvSpPr>
          <p:nvPr>
            <p:ph type="sldNum" sz="quarter" idx="5"/>
          </p:nvPr>
        </p:nvSpPr>
        <p:spPr>
          <a:noFill/>
        </p:spPr>
        <p:txBody>
          <a:bodyPr/>
          <a:lstStyle>
            <a:lvl1pPr>
              <a:defRPr sz="1200">
                <a:solidFill>
                  <a:schemeClr val="tx1"/>
                </a:solidFill>
                <a:latin typeface="Arial" charset="0"/>
                <a:cs typeface="Arial" charset="0"/>
              </a:defRPr>
            </a:lvl1pPr>
            <a:lvl2pPr marL="742950" indent="-285750">
              <a:defRPr sz="1200">
                <a:solidFill>
                  <a:schemeClr val="tx1"/>
                </a:solidFill>
                <a:latin typeface="Arial" charset="0"/>
                <a:cs typeface="Arial" charset="0"/>
              </a:defRPr>
            </a:lvl2pPr>
            <a:lvl3pPr marL="1143000" indent="-228600">
              <a:defRPr sz="1200">
                <a:solidFill>
                  <a:schemeClr val="tx1"/>
                </a:solidFill>
                <a:latin typeface="Arial" charset="0"/>
                <a:cs typeface="Arial" charset="0"/>
              </a:defRPr>
            </a:lvl3pPr>
            <a:lvl4pPr marL="1600200" indent="-228600">
              <a:defRPr sz="1200">
                <a:solidFill>
                  <a:schemeClr val="tx1"/>
                </a:solidFill>
                <a:latin typeface="Arial" charset="0"/>
                <a:cs typeface="Arial" charset="0"/>
              </a:defRPr>
            </a:lvl4pPr>
            <a:lvl5pPr marL="2057400" indent="-228600">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fld id="{A2F420AC-E45E-43D1-A014-8E7119BC0E74}" type="slidenum">
              <a:rPr lang="es-ES" altLang="es-ES">
                <a:solidFill>
                  <a:prstClr val="black"/>
                </a:solidFill>
              </a:rPr>
              <a:pPr/>
              <a:t>4</a:t>
            </a:fld>
            <a:endParaRPr lang="es-ES" altLang="es-ES">
              <a:solidFill>
                <a:prstClr val="black"/>
              </a:solidFill>
            </a:endParaRPr>
          </a:p>
        </p:txBody>
      </p:sp>
      <p:sp>
        <p:nvSpPr>
          <p:cNvPr id="50179" name="1 Marcador de imagen de diapositiva"/>
          <p:cNvSpPr>
            <a:spLocks noGrp="1" noRot="1" noChangeAspect="1" noChangeArrowheads="1" noTextEdit="1"/>
          </p:cNvSpPr>
          <p:nvPr>
            <p:ph type="sldImg"/>
          </p:nvPr>
        </p:nvSpPr>
        <p:spPr>
          <a:xfrm>
            <a:off x="587375" y="685800"/>
            <a:ext cx="5683250" cy="3429000"/>
          </a:xfrm>
          <a:ln/>
        </p:spPr>
      </p:sp>
      <p:sp>
        <p:nvSpPr>
          <p:cNvPr id="50180" name="2 Marcador de notas"/>
          <p:cNvSpPr>
            <a:spLocks noGrp="1" noChangeArrowheads="1"/>
          </p:cNvSpPr>
          <p:nvPr>
            <p:ph type="body" idx="1"/>
          </p:nvPr>
        </p:nvSpPr>
        <p:spPr>
          <a:noFill/>
        </p:spPr>
        <p:txBody>
          <a:bodyPr/>
          <a:lstStyle/>
          <a:p>
            <a:pPr eaLnBrk="1" hangingPunct="1"/>
            <a:endParaRPr lang="es-ES" altLang="es-ES" smtClean="0"/>
          </a:p>
        </p:txBody>
      </p:sp>
      <p:sp>
        <p:nvSpPr>
          <p:cNvPr id="50181" name="3 Marcador de número de diapositiva"/>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1200">
                <a:solidFill>
                  <a:schemeClr val="tx1"/>
                </a:solidFill>
                <a:latin typeface="Arial" charset="0"/>
                <a:cs typeface="Arial" charset="0"/>
              </a:defRPr>
            </a:lvl1pPr>
            <a:lvl2pPr marL="742950" indent="-285750">
              <a:defRPr sz="1200">
                <a:solidFill>
                  <a:schemeClr val="tx1"/>
                </a:solidFill>
                <a:latin typeface="Arial" charset="0"/>
                <a:cs typeface="Arial" charset="0"/>
              </a:defRPr>
            </a:lvl2pPr>
            <a:lvl3pPr marL="1143000" indent="-228600">
              <a:defRPr sz="1200">
                <a:solidFill>
                  <a:schemeClr val="tx1"/>
                </a:solidFill>
                <a:latin typeface="Arial" charset="0"/>
                <a:cs typeface="Arial" charset="0"/>
              </a:defRPr>
            </a:lvl3pPr>
            <a:lvl4pPr marL="1600200" indent="-228600">
              <a:defRPr sz="1200">
                <a:solidFill>
                  <a:schemeClr val="tx1"/>
                </a:solidFill>
                <a:latin typeface="Arial" charset="0"/>
                <a:cs typeface="Arial" charset="0"/>
              </a:defRPr>
            </a:lvl4pPr>
            <a:lvl5pPr marL="2057400" indent="-228600">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algn="r" fontAlgn="base">
              <a:spcBef>
                <a:spcPct val="0"/>
              </a:spcBef>
              <a:spcAft>
                <a:spcPct val="0"/>
              </a:spcAft>
            </a:pPr>
            <a:fld id="{7BB9695A-BC6B-46E5-8DA3-EB5918C9B167}" type="slidenum">
              <a:rPr lang="es-ES" altLang="es-ES" smtClean="0">
                <a:solidFill>
                  <a:prstClr val="black"/>
                </a:solidFill>
                <a:latin typeface="Calibri" pitchFamily="34" charset="0"/>
              </a:rPr>
              <a:pPr algn="r" fontAlgn="base">
                <a:spcBef>
                  <a:spcPct val="0"/>
                </a:spcBef>
                <a:spcAft>
                  <a:spcPct val="0"/>
                </a:spcAft>
              </a:pPr>
              <a:t>4</a:t>
            </a:fld>
            <a:endParaRPr lang="es-ES" altLang="es-ES" smtClean="0">
              <a:solidFill>
                <a:prstClr val="black"/>
              </a:solidFill>
              <a:latin typeface="Calibri"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p:cNvSpPr>
            <a:spLocks noGrp="1" noChangeArrowheads="1"/>
          </p:cNvSpPr>
          <p:nvPr>
            <p:ph type="sldNum" sz="quarter" idx="5"/>
          </p:nvPr>
        </p:nvSpPr>
        <p:spPr>
          <a:noFill/>
        </p:spPr>
        <p:txBody>
          <a:bodyPr/>
          <a:lstStyle>
            <a:lvl1pPr>
              <a:defRPr sz="1200">
                <a:solidFill>
                  <a:schemeClr val="tx1"/>
                </a:solidFill>
                <a:latin typeface="Arial" charset="0"/>
                <a:cs typeface="Arial" charset="0"/>
              </a:defRPr>
            </a:lvl1pPr>
            <a:lvl2pPr marL="742950" indent="-285750">
              <a:defRPr sz="1200">
                <a:solidFill>
                  <a:schemeClr val="tx1"/>
                </a:solidFill>
                <a:latin typeface="Arial" charset="0"/>
                <a:cs typeface="Arial" charset="0"/>
              </a:defRPr>
            </a:lvl2pPr>
            <a:lvl3pPr marL="1143000" indent="-228600">
              <a:defRPr sz="1200">
                <a:solidFill>
                  <a:schemeClr val="tx1"/>
                </a:solidFill>
                <a:latin typeface="Arial" charset="0"/>
                <a:cs typeface="Arial" charset="0"/>
              </a:defRPr>
            </a:lvl3pPr>
            <a:lvl4pPr marL="1600200" indent="-228600">
              <a:defRPr sz="1200">
                <a:solidFill>
                  <a:schemeClr val="tx1"/>
                </a:solidFill>
                <a:latin typeface="Arial" charset="0"/>
                <a:cs typeface="Arial" charset="0"/>
              </a:defRPr>
            </a:lvl4pPr>
            <a:lvl5pPr marL="2057400" indent="-228600">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fld id="{A2F420AC-E45E-43D1-A014-8E7119BC0E74}" type="slidenum">
              <a:rPr lang="es-ES" altLang="es-ES">
                <a:solidFill>
                  <a:prstClr val="black"/>
                </a:solidFill>
              </a:rPr>
              <a:pPr/>
              <a:t>9</a:t>
            </a:fld>
            <a:endParaRPr lang="es-ES" altLang="es-ES">
              <a:solidFill>
                <a:prstClr val="black"/>
              </a:solidFill>
            </a:endParaRPr>
          </a:p>
        </p:txBody>
      </p:sp>
      <p:sp>
        <p:nvSpPr>
          <p:cNvPr id="50179" name="1 Marcador de imagen de diapositiva"/>
          <p:cNvSpPr>
            <a:spLocks noGrp="1" noRot="1" noChangeAspect="1" noChangeArrowheads="1" noTextEdit="1"/>
          </p:cNvSpPr>
          <p:nvPr>
            <p:ph type="sldImg"/>
          </p:nvPr>
        </p:nvSpPr>
        <p:spPr>
          <a:xfrm>
            <a:off x="587375" y="685800"/>
            <a:ext cx="5683250" cy="3429000"/>
          </a:xfrm>
          <a:ln/>
        </p:spPr>
      </p:sp>
      <p:sp>
        <p:nvSpPr>
          <p:cNvPr id="50180" name="2 Marcador de notas"/>
          <p:cNvSpPr>
            <a:spLocks noGrp="1" noChangeArrowheads="1"/>
          </p:cNvSpPr>
          <p:nvPr>
            <p:ph type="body" idx="1"/>
          </p:nvPr>
        </p:nvSpPr>
        <p:spPr>
          <a:noFill/>
        </p:spPr>
        <p:txBody>
          <a:bodyPr/>
          <a:lstStyle/>
          <a:p>
            <a:pPr eaLnBrk="1" hangingPunct="1"/>
            <a:endParaRPr lang="es-ES" altLang="es-ES" smtClean="0"/>
          </a:p>
        </p:txBody>
      </p:sp>
      <p:sp>
        <p:nvSpPr>
          <p:cNvPr id="50181" name="3 Marcador de número de diapositiva"/>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1200">
                <a:solidFill>
                  <a:schemeClr val="tx1"/>
                </a:solidFill>
                <a:latin typeface="Arial" charset="0"/>
                <a:cs typeface="Arial" charset="0"/>
              </a:defRPr>
            </a:lvl1pPr>
            <a:lvl2pPr marL="742950" indent="-285750">
              <a:defRPr sz="1200">
                <a:solidFill>
                  <a:schemeClr val="tx1"/>
                </a:solidFill>
                <a:latin typeface="Arial" charset="0"/>
                <a:cs typeface="Arial" charset="0"/>
              </a:defRPr>
            </a:lvl2pPr>
            <a:lvl3pPr marL="1143000" indent="-228600">
              <a:defRPr sz="1200">
                <a:solidFill>
                  <a:schemeClr val="tx1"/>
                </a:solidFill>
                <a:latin typeface="Arial" charset="0"/>
                <a:cs typeface="Arial" charset="0"/>
              </a:defRPr>
            </a:lvl3pPr>
            <a:lvl4pPr marL="1600200" indent="-228600">
              <a:defRPr sz="1200">
                <a:solidFill>
                  <a:schemeClr val="tx1"/>
                </a:solidFill>
                <a:latin typeface="Arial" charset="0"/>
                <a:cs typeface="Arial" charset="0"/>
              </a:defRPr>
            </a:lvl4pPr>
            <a:lvl5pPr marL="2057400" indent="-228600">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algn="r" fontAlgn="base">
              <a:spcBef>
                <a:spcPct val="0"/>
              </a:spcBef>
              <a:spcAft>
                <a:spcPct val="0"/>
              </a:spcAft>
            </a:pPr>
            <a:fld id="{7BB9695A-BC6B-46E5-8DA3-EB5918C9B167}" type="slidenum">
              <a:rPr lang="es-ES" altLang="es-ES" smtClean="0">
                <a:solidFill>
                  <a:prstClr val="black"/>
                </a:solidFill>
                <a:latin typeface="Calibri" pitchFamily="34" charset="0"/>
              </a:rPr>
              <a:pPr algn="r" fontAlgn="base">
                <a:spcBef>
                  <a:spcPct val="0"/>
                </a:spcBef>
                <a:spcAft>
                  <a:spcPct val="0"/>
                </a:spcAft>
              </a:pPr>
              <a:t>9</a:t>
            </a:fld>
            <a:endParaRPr lang="es-ES" altLang="es-ES" smtClean="0">
              <a:solidFill>
                <a:prstClr val="black"/>
              </a:solidFill>
              <a:latin typeface="Calibri"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p:cNvSpPr>
            <a:spLocks noGrp="1" noChangeArrowheads="1"/>
          </p:cNvSpPr>
          <p:nvPr>
            <p:ph type="sldNum" sz="quarter" idx="5"/>
          </p:nvPr>
        </p:nvSpPr>
        <p:spPr>
          <a:noFill/>
        </p:spPr>
        <p:txBody>
          <a:bodyPr/>
          <a:lstStyle>
            <a:lvl1pPr>
              <a:defRPr sz="1200">
                <a:solidFill>
                  <a:schemeClr val="tx1"/>
                </a:solidFill>
                <a:latin typeface="Arial" charset="0"/>
                <a:cs typeface="Arial" charset="0"/>
              </a:defRPr>
            </a:lvl1pPr>
            <a:lvl2pPr marL="742950" indent="-285750">
              <a:defRPr sz="1200">
                <a:solidFill>
                  <a:schemeClr val="tx1"/>
                </a:solidFill>
                <a:latin typeface="Arial" charset="0"/>
                <a:cs typeface="Arial" charset="0"/>
              </a:defRPr>
            </a:lvl2pPr>
            <a:lvl3pPr marL="1143000" indent="-228600">
              <a:defRPr sz="1200">
                <a:solidFill>
                  <a:schemeClr val="tx1"/>
                </a:solidFill>
                <a:latin typeface="Arial" charset="0"/>
                <a:cs typeface="Arial" charset="0"/>
              </a:defRPr>
            </a:lvl3pPr>
            <a:lvl4pPr marL="1600200" indent="-228600">
              <a:defRPr sz="1200">
                <a:solidFill>
                  <a:schemeClr val="tx1"/>
                </a:solidFill>
                <a:latin typeface="Arial" charset="0"/>
                <a:cs typeface="Arial" charset="0"/>
              </a:defRPr>
            </a:lvl4pPr>
            <a:lvl5pPr marL="2057400" indent="-228600">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fld id="{A2F420AC-E45E-43D1-A014-8E7119BC0E74}" type="slidenum">
              <a:rPr lang="es-ES" altLang="es-ES">
                <a:solidFill>
                  <a:prstClr val="black"/>
                </a:solidFill>
              </a:rPr>
              <a:pPr/>
              <a:t>18</a:t>
            </a:fld>
            <a:endParaRPr lang="es-ES" altLang="es-ES">
              <a:solidFill>
                <a:prstClr val="black"/>
              </a:solidFill>
            </a:endParaRPr>
          </a:p>
        </p:txBody>
      </p:sp>
      <p:sp>
        <p:nvSpPr>
          <p:cNvPr id="50179" name="1 Marcador de imagen de diapositiva"/>
          <p:cNvSpPr>
            <a:spLocks noGrp="1" noRot="1" noChangeAspect="1" noChangeArrowheads="1" noTextEdit="1"/>
          </p:cNvSpPr>
          <p:nvPr>
            <p:ph type="sldImg"/>
          </p:nvPr>
        </p:nvSpPr>
        <p:spPr>
          <a:xfrm>
            <a:off x="587375" y="685800"/>
            <a:ext cx="5683250" cy="3429000"/>
          </a:xfrm>
          <a:ln/>
        </p:spPr>
      </p:sp>
      <p:sp>
        <p:nvSpPr>
          <p:cNvPr id="50180" name="2 Marcador de notas"/>
          <p:cNvSpPr>
            <a:spLocks noGrp="1" noChangeArrowheads="1"/>
          </p:cNvSpPr>
          <p:nvPr>
            <p:ph type="body" idx="1"/>
          </p:nvPr>
        </p:nvSpPr>
        <p:spPr>
          <a:noFill/>
        </p:spPr>
        <p:txBody>
          <a:bodyPr/>
          <a:lstStyle/>
          <a:p>
            <a:pPr eaLnBrk="1" hangingPunct="1"/>
            <a:endParaRPr lang="es-ES" altLang="es-ES" smtClean="0"/>
          </a:p>
        </p:txBody>
      </p:sp>
      <p:sp>
        <p:nvSpPr>
          <p:cNvPr id="50181" name="3 Marcador de número de diapositiva"/>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1200">
                <a:solidFill>
                  <a:schemeClr val="tx1"/>
                </a:solidFill>
                <a:latin typeface="Arial" charset="0"/>
                <a:cs typeface="Arial" charset="0"/>
              </a:defRPr>
            </a:lvl1pPr>
            <a:lvl2pPr marL="742950" indent="-285750">
              <a:defRPr sz="1200">
                <a:solidFill>
                  <a:schemeClr val="tx1"/>
                </a:solidFill>
                <a:latin typeface="Arial" charset="0"/>
                <a:cs typeface="Arial" charset="0"/>
              </a:defRPr>
            </a:lvl2pPr>
            <a:lvl3pPr marL="1143000" indent="-228600">
              <a:defRPr sz="1200">
                <a:solidFill>
                  <a:schemeClr val="tx1"/>
                </a:solidFill>
                <a:latin typeface="Arial" charset="0"/>
                <a:cs typeface="Arial" charset="0"/>
              </a:defRPr>
            </a:lvl3pPr>
            <a:lvl4pPr marL="1600200" indent="-228600">
              <a:defRPr sz="1200">
                <a:solidFill>
                  <a:schemeClr val="tx1"/>
                </a:solidFill>
                <a:latin typeface="Arial" charset="0"/>
                <a:cs typeface="Arial" charset="0"/>
              </a:defRPr>
            </a:lvl4pPr>
            <a:lvl5pPr marL="2057400" indent="-228600">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algn="r" fontAlgn="base">
              <a:spcBef>
                <a:spcPct val="0"/>
              </a:spcBef>
              <a:spcAft>
                <a:spcPct val="0"/>
              </a:spcAft>
            </a:pPr>
            <a:fld id="{7BB9695A-BC6B-46E5-8DA3-EB5918C9B167}" type="slidenum">
              <a:rPr lang="es-ES" altLang="es-ES" smtClean="0">
                <a:solidFill>
                  <a:prstClr val="black"/>
                </a:solidFill>
                <a:latin typeface="Calibri" pitchFamily="34" charset="0"/>
              </a:rPr>
              <a:pPr algn="r" fontAlgn="base">
                <a:spcBef>
                  <a:spcPct val="0"/>
                </a:spcBef>
                <a:spcAft>
                  <a:spcPct val="0"/>
                </a:spcAft>
              </a:pPr>
              <a:t>18</a:t>
            </a:fld>
            <a:endParaRPr lang="es-ES" altLang="es-ES" smtClean="0">
              <a:solidFill>
                <a:prstClr val="black"/>
              </a:solidFill>
              <a:latin typeface="Calibri"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p:cNvSpPr>
            <a:spLocks noGrp="1" noChangeArrowheads="1"/>
          </p:cNvSpPr>
          <p:nvPr>
            <p:ph type="sldNum" sz="quarter" idx="5"/>
          </p:nvPr>
        </p:nvSpPr>
        <p:spPr>
          <a:noFill/>
        </p:spPr>
        <p:txBody>
          <a:bodyPr/>
          <a:lstStyle>
            <a:lvl1pPr>
              <a:defRPr sz="1200">
                <a:solidFill>
                  <a:schemeClr val="tx1"/>
                </a:solidFill>
                <a:latin typeface="Arial" charset="0"/>
                <a:cs typeface="Arial" charset="0"/>
              </a:defRPr>
            </a:lvl1pPr>
            <a:lvl2pPr marL="742950" indent="-285750">
              <a:defRPr sz="1200">
                <a:solidFill>
                  <a:schemeClr val="tx1"/>
                </a:solidFill>
                <a:latin typeface="Arial" charset="0"/>
                <a:cs typeface="Arial" charset="0"/>
              </a:defRPr>
            </a:lvl2pPr>
            <a:lvl3pPr marL="1143000" indent="-228600">
              <a:defRPr sz="1200">
                <a:solidFill>
                  <a:schemeClr val="tx1"/>
                </a:solidFill>
                <a:latin typeface="Arial" charset="0"/>
                <a:cs typeface="Arial" charset="0"/>
              </a:defRPr>
            </a:lvl3pPr>
            <a:lvl4pPr marL="1600200" indent="-228600">
              <a:defRPr sz="1200">
                <a:solidFill>
                  <a:schemeClr val="tx1"/>
                </a:solidFill>
                <a:latin typeface="Arial" charset="0"/>
                <a:cs typeface="Arial" charset="0"/>
              </a:defRPr>
            </a:lvl4pPr>
            <a:lvl5pPr marL="2057400" indent="-228600">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fld id="{A2F420AC-E45E-43D1-A014-8E7119BC0E74}" type="slidenum">
              <a:rPr lang="es-ES" altLang="es-ES">
                <a:solidFill>
                  <a:prstClr val="black"/>
                </a:solidFill>
              </a:rPr>
              <a:pPr/>
              <a:t>73</a:t>
            </a:fld>
            <a:endParaRPr lang="es-ES" altLang="es-ES">
              <a:solidFill>
                <a:prstClr val="black"/>
              </a:solidFill>
            </a:endParaRPr>
          </a:p>
        </p:txBody>
      </p:sp>
      <p:sp>
        <p:nvSpPr>
          <p:cNvPr id="50179" name="1 Marcador de imagen de diapositiva"/>
          <p:cNvSpPr>
            <a:spLocks noGrp="1" noRot="1" noChangeAspect="1" noChangeArrowheads="1" noTextEdit="1"/>
          </p:cNvSpPr>
          <p:nvPr>
            <p:ph type="sldImg"/>
          </p:nvPr>
        </p:nvSpPr>
        <p:spPr>
          <a:xfrm>
            <a:off x="587375" y="685800"/>
            <a:ext cx="5683250" cy="3429000"/>
          </a:xfrm>
          <a:ln/>
        </p:spPr>
      </p:sp>
      <p:sp>
        <p:nvSpPr>
          <p:cNvPr id="50180" name="2 Marcador de notas"/>
          <p:cNvSpPr>
            <a:spLocks noGrp="1" noChangeArrowheads="1"/>
          </p:cNvSpPr>
          <p:nvPr>
            <p:ph type="body" idx="1"/>
          </p:nvPr>
        </p:nvSpPr>
        <p:spPr>
          <a:noFill/>
        </p:spPr>
        <p:txBody>
          <a:bodyPr/>
          <a:lstStyle/>
          <a:p>
            <a:pPr eaLnBrk="1" hangingPunct="1"/>
            <a:endParaRPr lang="es-ES" altLang="es-ES" smtClean="0"/>
          </a:p>
        </p:txBody>
      </p:sp>
      <p:sp>
        <p:nvSpPr>
          <p:cNvPr id="50181" name="3 Marcador de número de diapositiva"/>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1200">
                <a:solidFill>
                  <a:schemeClr val="tx1"/>
                </a:solidFill>
                <a:latin typeface="Arial" charset="0"/>
                <a:cs typeface="Arial" charset="0"/>
              </a:defRPr>
            </a:lvl1pPr>
            <a:lvl2pPr marL="742950" indent="-285750">
              <a:defRPr sz="1200">
                <a:solidFill>
                  <a:schemeClr val="tx1"/>
                </a:solidFill>
                <a:latin typeface="Arial" charset="0"/>
                <a:cs typeface="Arial" charset="0"/>
              </a:defRPr>
            </a:lvl2pPr>
            <a:lvl3pPr marL="1143000" indent="-228600">
              <a:defRPr sz="1200">
                <a:solidFill>
                  <a:schemeClr val="tx1"/>
                </a:solidFill>
                <a:latin typeface="Arial" charset="0"/>
                <a:cs typeface="Arial" charset="0"/>
              </a:defRPr>
            </a:lvl3pPr>
            <a:lvl4pPr marL="1600200" indent="-228600">
              <a:defRPr sz="1200">
                <a:solidFill>
                  <a:schemeClr val="tx1"/>
                </a:solidFill>
                <a:latin typeface="Arial" charset="0"/>
                <a:cs typeface="Arial" charset="0"/>
              </a:defRPr>
            </a:lvl4pPr>
            <a:lvl5pPr marL="2057400" indent="-228600">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algn="r" fontAlgn="base">
              <a:spcBef>
                <a:spcPct val="0"/>
              </a:spcBef>
              <a:spcAft>
                <a:spcPct val="0"/>
              </a:spcAft>
            </a:pPr>
            <a:fld id="{7BB9695A-BC6B-46E5-8DA3-EB5918C9B167}" type="slidenum">
              <a:rPr lang="es-ES" altLang="es-ES" smtClean="0">
                <a:solidFill>
                  <a:prstClr val="black"/>
                </a:solidFill>
                <a:latin typeface="Calibri" pitchFamily="34" charset="0"/>
              </a:rPr>
              <a:pPr algn="r" fontAlgn="base">
                <a:spcBef>
                  <a:spcPct val="0"/>
                </a:spcBef>
                <a:spcAft>
                  <a:spcPct val="0"/>
                </a:spcAft>
              </a:pPr>
              <a:t>73</a:t>
            </a:fld>
            <a:endParaRPr lang="es-ES" altLang="es-ES" smtClean="0">
              <a:solidFill>
                <a:prstClr val="black"/>
              </a:solidFill>
              <a:latin typeface="Calibri"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10102" y="2024400"/>
            <a:ext cx="9181148" cy="1396864"/>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20204" y="3692790"/>
            <a:ext cx="7560945" cy="1665376"/>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21/02/2020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21/02/2020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53232" y="4187578"/>
            <a:ext cx="9181148" cy="1294287"/>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53232" y="2762052"/>
            <a:ext cx="9181148" cy="1425525"/>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BB91F669-8C91-4B83-A28A-AF421F9F89CE}" type="datetimeFigureOut">
              <a:rPr lang="es-ES" smtClean="0"/>
              <a:pPr/>
              <a:t>21/02/2020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40069" y="1520563"/>
            <a:ext cx="4770597" cy="43007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490687" y="1520563"/>
            <a:ext cx="4770597" cy="43007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BB91F669-8C91-4B83-A28A-AF421F9F89CE}" type="datetimeFigureOut">
              <a:rPr lang="es-ES" smtClean="0"/>
              <a:pPr/>
              <a:t>21/02/2020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40068" y="1458713"/>
            <a:ext cx="4772472" cy="6079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40068" y="2066636"/>
            <a:ext cx="4772472" cy="3754639"/>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486939" y="1458713"/>
            <a:ext cx="4774347" cy="6079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486939" y="2066636"/>
            <a:ext cx="4774347" cy="3754639"/>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BB91F669-8C91-4B83-A28A-AF421F9F89CE}" type="datetimeFigureOut">
              <a:rPr lang="es-ES" smtClean="0"/>
              <a:pPr/>
              <a:t>21/02/2020</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BB91F669-8C91-4B83-A28A-AF421F9F89CE}" type="datetimeFigureOut">
              <a:rPr lang="es-ES" smtClean="0"/>
              <a:pPr/>
              <a:t>21/02/2020</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BB91F669-8C91-4B83-A28A-AF421F9F89CE}" type="datetimeFigureOut">
              <a:rPr lang="es-ES" smtClean="0"/>
              <a:pPr/>
              <a:t>21/02/2020</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40070" y="259461"/>
            <a:ext cx="3553569" cy="1104217"/>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223028" y="259463"/>
            <a:ext cx="6038255" cy="55618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40070" y="1363680"/>
            <a:ext cx="3553569" cy="445759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B91F669-8C91-4B83-A28A-AF421F9F89CE}" type="datetimeFigureOut">
              <a:rPr lang="es-ES" smtClean="0"/>
              <a:pPr/>
              <a:t>21/02/2020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117140" y="4561682"/>
            <a:ext cx="6480810" cy="53853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117140" y="582278"/>
            <a:ext cx="6480810" cy="391001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117140" y="5100214"/>
            <a:ext cx="6480810" cy="76480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B91F669-8C91-4B83-A28A-AF421F9F89CE}" type="datetimeFigureOut">
              <a:rPr lang="es-ES" smtClean="0"/>
              <a:pPr/>
              <a:t>21/02/2020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21/02/2020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830977" y="260972"/>
            <a:ext cx="2430304" cy="556030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40069" y="260972"/>
            <a:ext cx="7110889" cy="556030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21/02/2020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10101" y="2024399"/>
            <a:ext cx="9181148" cy="1396864"/>
          </a:xfrm>
        </p:spPr>
        <p:txBody>
          <a:bodyPr/>
          <a:lstStyle/>
          <a:p>
            <a:r>
              <a:rPr lang="es-ES"/>
              <a:t>Haga clic para modificar el estilo de título del patrón</a:t>
            </a:r>
          </a:p>
        </p:txBody>
      </p:sp>
      <p:sp>
        <p:nvSpPr>
          <p:cNvPr id="3" name="2 Subtítulo"/>
          <p:cNvSpPr>
            <a:spLocks noGrp="1"/>
          </p:cNvSpPr>
          <p:nvPr>
            <p:ph type="subTitle" idx="1"/>
          </p:nvPr>
        </p:nvSpPr>
        <p:spPr>
          <a:xfrm>
            <a:off x="1620204" y="3692790"/>
            <a:ext cx="7560945" cy="1665376"/>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a:t>Haga clic para modificar el estilo de subtítulo del patrón</a:t>
            </a:r>
          </a:p>
        </p:txBody>
      </p:sp>
      <p:sp>
        <p:nvSpPr>
          <p:cNvPr id="4" name="Rectangle 4">
            <a:extLst>
              <a:ext uri="{FF2B5EF4-FFF2-40B4-BE49-F238E27FC236}"/>
            </a:extLst>
          </p:cNvPr>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5" name="Rectangle 5">
            <a:extLst>
              <a:ext uri="{FF2B5EF4-FFF2-40B4-BE49-F238E27FC236}"/>
            </a:extLst>
          </p:cNvPr>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6" name="Rectangle 6">
            <a:extLst>
              <a:ext uri="{FF2B5EF4-FFF2-40B4-BE49-F238E27FC236}"/>
            </a:extLst>
          </p:cNvPr>
          <p:cNvSpPr>
            <a:spLocks noGrp="1" noChangeArrowheads="1"/>
          </p:cNvSpPr>
          <p:nvPr>
            <p:ph type="sldNum" sz="quarter" idx="12"/>
          </p:nvPr>
        </p:nvSpPr>
        <p:spPr>
          <a:ln/>
        </p:spPr>
        <p:txBody>
          <a:bodyPr/>
          <a:lstStyle>
            <a:lvl1pPr>
              <a:defRPr/>
            </a:lvl1pPr>
          </a:lstStyle>
          <a:p>
            <a:fld id="{5CF5DB14-C06C-4678-99EB-3FE78E1511E6}" type="slidenum">
              <a:rPr lang="es-ES" altLang="es-ES">
                <a:solidFill>
                  <a:srgbClr val="000000"/>
                </a:solidFill>
              </a:rPr>
              <a:pPr/>
              <a:t>‹Nº›</a:t>
            </a:fld>
            <a:endParaRPr lang="es-ES" altLang="es-ES">
              <a:solidFill>
                <a:srgbClr val="000000"/>
              </a:solidFill>
            </a:endParaRPr>
          </a:p>
        </p:txBody>
      </p:sp>
    </p:spTree>
    <p:extLst>
      <p:ext uri="{BB962C8B-B14F-4D97-AF65-F5344CB8AC3E}">
        <p14:creationId xmlns:p14="http://schemas.microsoft.com/office/powerpoint/2010/main" val="3243899564"/>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extLst>
          </p:cNvPr>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5" name="Rectangle 5">
            <a:extLst>
              <a:ext uri="{FF2B5EF4-FFF2-40B4-BE49-F238E27FC236}"/>
            </a:extLst>
          </p:cNvPr>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6" name="Rectangle 6">
            <a:extLst>
              <a:ext uri="{FF2B5EF4-FFF2-40B4-BE49-F238E27FC236}"/>
            </a:extLst>
          </p:cNvPr>
          <p:cNvSpPr>
            <a:spLocks noGrp="1" noChangeArrowheads="1"/>
          </p:cNvSpPr>
          <p:nvPr>
            <p:ph type="sldNum" sz="quarter" idx="12"/>
          </p:nvPr>
        </p:nvSpPr>
        <p:spPr>
          <a:ln/>
        </p:spPr>
        <p:txBody>
          <a:bodyPr/>
          <a:lstStyle>
            <a:lvl1pPr>
              <a:defRPr/>
            </a:lvl1pPr>
          </a:lstStyle>
          <a:p>
            <a:fld id="{F9F3C168-4BF7-4F8D-ADF1-FFC76DEC3C54}" type="slidenum">
              <a:rPr lang="es-ES" altLang="es-ES">
                <a:solidFill>
                  <a:srgbClr val="000000"/>
                </a:solidFill>
              </a:rPr>
              <a:pPr/>
              <a:t>‹Nº›</a:t>
            </a:fld>
            <a:endParaRPr lang="es-ES" altLang="es-ES">
              <a:solidFill>
                <a:srgbClr val="000000"/>
              </a:solidFill>
            </a:endParaRPr>
          </a:p>
        </p:txBody>
      </p:sp>
    </p:spTree>
    <p:extLst>
      <p:ext uri="{BB962C8B-B14F-4D97-AF65-F5344CB8AC3E}">
        <p14:creationId xmlns:p14="http://schemas.microsoft.com/office/powerpoint/2010/main" val="897229890"/>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53232" y="4187577"/>
            <a:ext cx="9181148" cy="1294287"/>
          </a:xfrm>
        </p:spPr>
        <p:txBody>
          <a:bodyPr anchor="t"/>
          <a:lstStyle>
            <a:lvl1pPr algn="l">
              <a:defRPr sz="4000" b="1" cap="all"/>
            </a:lvl1pPr>
          </a:lstStyle>
          <a:p>
            <a:r>
              <a:rPr lang="es-ES"/>
              <a:t>Haga clic para modificar el estilo de título del patrón</a:t>
            </a:r>
          </a:p>
        </p:txBody>
      </p:sp>
      <p:sp>
        <p:nvSpPr>
          <p:cNvPr id="3" name="2 Marcador de texto"/>
          <p:cNvSpPr>
            <a:spLocks noGrp="1"/>
          </p:cNvSpPr>
          <p:nvPr>
            <p:ph type="body" idx="1"/>
          </p:nvPr>
        </p:nvSpPr>
        <p:spPr>
          <a:xfrm>
            <a:off x="853232" y="2762052"/>
            <a:ext cx="9181148" cy="1425525"/>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a:t>Haga clic para modificar el estilo de texto del patrón</a:t>
            </a:r>
          </a:p>
        </p:txBody>
      </p:sp>
      <p:sp>
        <p:nvSpPr>
          <p:cNvPr id="4" name="Rectangle 4">
            <a:extLst>
              <a:ext uri="{FF2B5EF4-FFF2-40B4-BE49-F238E27FC236}"/>
            </a:extLst>
          </p:cNvPr>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5" name="Rectangle 5">
            <a:extLst>
              <a:ext uri="{FF2B5EF4-FFF2-40B4-BE49-F238E27FC236}"/>
            </a:extLst>
          </p:cNvPr>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6" name="Rectangle 6">
            <a:extLst>
              <a:ext uri="{FF2B5EF4-FFF2-40B4-BE49-F238E27FC236}"/>
            </a:extLst>
          </p:cNvPr>
          <p:cNvSpPr>
            <a:spLocks noGrp="1" noChangeArrowheads="1"/>
          </p:cNvSpPr>
          <p:nvPr>
            <p:ph type="sldNum" sz="quarter" idx="12"/>
          </p:nvPr>
        </p:nvSpPr>
        <p:spPr>
          <a:ln/>
        </p:spPr>
        <p:txBody>
          <a:bodyPr/>
          <a:lstStyle>
            <a:lvl1pPr>
              <a:defRPr/>
            </a:lvl1pPr>
          </a:lstStyle>
          <a:p>
            <a:fld id="{68E6A2FE-F386-4647-A01F-462029F7DE7C}" type="slidenum">
              <a:rPr lang="es-ES" altLang="es-ES">
                <a:solidFill>
                  <a:srgbClr val="000000"/>
                </a:solidFill>
              </a:rPr>
              <a:pPr/>
              <a:t>‹Nº›</a:t>
            </a:fld>
            <a:endParaRPr lang="es-ES" altLang="es-ES">
              <a:solidFill>
                <a:srgbClr val="000000"/>
              </a:solidFill>
            </a:endParaRPr>
          </a:p>
        </p:txBody>
      </p:sp>
    </p:spTree>
    <p:extLst>
      <p:ext uri="{BB962C8B-B14F-4D97-AF65-F5344CB8AC3E}">
        <p14:creationId xmlns:p14="http://schemas.microsoft.com/office/powerpoint/2010/main" val="3092816362"/>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sz="half" idx="1"/>
          </p:nvPr>
        </p:nvSpPr>
        <p:spPr>
          <a:xfrm>
            <a:off x="540068" y="1520562"/>
            <a:ext cx="4770596" cy="43007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half" idx="2"/>
          </p:nvPr>
        </p:nvSpPr>
        <p:spPr>
          <a:xfrm>
            <a:off x="5490686" y="1520562"/>
            <a:ext cx="4770596" cy="43007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Rectangle 4">
            <a:extLst>
              <a:ext uri="{FF2B5EF4-FFF2-40B4-BE49-F238E27FC236}"/>
            </a:extLst>
          </p:cNvPr>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6" name="Rectangle 5">
            <a:extLst>
              <a:ext uri="{FF2B5EF4-FFF2-40B4-BE49-F238E27FC236}"/>
            </a:extLst>
          </p:cNvPr>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7" name="Rectangle 6">
            <a:extLst>
              <a:ext uri="{FF2B5EF4-FFF2-40B4-BE49-F238E27FC236}"/>
            </a:extLst>
          </p:cNvPr>
          <p:cNvSpPr>
            <a:spLocks noGrp="1" noChangeArrowheads="1"/>
          </p:cNvSpPr>
          <p:nvPr>
            <p:ph type="sldNum" sz="quarter" idx="12"/>
          </p:nvPr>
        </p:nvSpPr>
        <p:spPr>
          <a:ln/>
        </p:spPr>
        <p:txBody>
          <a:bodyPr/>
          <a:lstStyle>
            <a:lvl1pPr>
              <a:defRPr/>
            </a:lvl1pPr>
          </a:lstStyle>
          <a:p>
            <a:fld id="{E5773327-51EF-40FA-9B3D-5B1FA5D3C976}" type="slidenum">
              <a:rPr lang="es-ES" altLang="es-ES">
                <a:solidFill>
                  <a:srgbClr val="000000"/>
                </a:solidFill>
              </a:rPr>
              <a:pPr/>
              <a:t>‹Nº›</a:t>
            </a:fld>
            <a:endParaRPr lang="es-ES" altLang="es-ES">
              <a:solidFill>
                <a:srgbClr val="000000"/>
              </a:solidFill>
            </a:endParaRPr>
          </a:p>
        </p:txBody>
      </p:sp>
    </p:spTree>
    <p:extLst>
      <p:ext uri="{BB962C8B-B14F-4D97-AF65-F5344CB8AC3E}">
        <p14:creationId xmlns:p14="http://schemas.microsoft.com/office/powerpoint/2010/main" val="2816676229"/>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p>
        </p:txBody>
      </p:sp>
      <p:sp>
        <p:nvSpPr>
          <p:cNvPr id="3" name="2 Marcador de texto"/>
          <p:cNvSpPr>
            <a:spLocks noGrp="1"/>
          </p:cNvSpPr>
          <p:nvPr>
            <p:ph type="body" idx="1"/>
          </p:nvPr>
        </p:nvSpPr>
        <p:spPr>
          <a:xfrm>
            <a:off x="540068" y="1458713"/>
            <a:ext cx="4772472" cy="6079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540068" y="2066636"/>
            <a:ext cx="4772472" cy="3754639"/>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texto"/>
          <p:cNvSpPr>
            <a:spLocks noGrp="1"/>
          </p:cNvSpPr>
          <p:nvPr>
            <p:ph type="body" sz="quarter" idx="3"/>
          </p:nvPr>
        </p:nvSpPr>
        <p:spPr>
          <a:xfrm>
            <a:off x="5486937" y="1458713"/>
            <a:ext cx="4774347" cy="6079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5486937" y="2066636"/>
            <a:ext cx="4774347" cy="3754639"/>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Rectangle 4">
            <a:extLst>
              <a:ext uri="{FF2B5EF4-FFF2-40B4-BE49-F238E27FC236}"/>
            </a:extLst>
          </p:cNvPr>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8" name="Rectangle 5">
            <a:extLst>
              <a:ext uri="{FF2B5EF4-FFF2-40B4-BE49-F238E27FC236}"/>
            </a:extLst>
          </p:cNvPr>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9" name="Rectangle 6">
            <a:extLst>
              <a:ext uri="{FF2B5EF4-FFF2-40B4-BE49-F238E27FC236}"/>
            </a:extLst>
          </p:cNvPr>
          <p:cNvSpPr>
            <a:spLocks noGrp="1" noChangeArrowheads="1"/>
          </p:cNvSpPr>
          <p:nvPr>
            <p:ph type="sldNum" sz="quarter" idx="12"/>
          </p:nvPr>
        </p:nvSpPr>
        <p:spPr>
          <a:ln/>
        </p:spPr>
        <p:txBody>
          <a:bodyPr/>
          <a:lstStyle>
            <a:lvl1pPr>
              <a:defRPr/>
            </a:lvl1pPr>
          </a:lstStyle>
          <a:p>
            <a:fld id="{9B2513CF-BDCF-4F60-8E19-C719D56EA152}" type="slidenum">
              <a:rPr lang="es-ES" altLang="es-ES">
                <a:solidFill>
                  <a:srgbClr val="000000"/>
                </a:solidFill>
              </a:rPr>
              <a:pPr/>
              <a:t>‹Nº›</a:t>
            </a:fld>
            <a:endParaRPr lang="es-ES" altLang="es-ES">
              <a:solidFill>
                <a:srgbClr val="000000"/>
              </a:solidFill>
            </a:endParaRPr>
          </a:p>
        </p:txBody>
      </p:sp>
    </p:spTree>
    <p:extLst>
      <p:ext uri="{BB962C8B-B14F-4D97-AF65-F5344CB8AC3E}">
        <p14:creationId xmlns:p14="http://schemas.microsoft.com/office/powerpoint/2010/main" val="3494552054"/>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Rectangle 4">
            <a:extLst>
              <a:ext uri="{FF2B5EF4-FFF2-40B4-BE49-F238E27FC236}"/>
            </a:extLst>
          </p:cNvPr>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4" name="Rectangle 5">
            <a:extLst>
              <a:ext uri="{FF2B5EF4-FFF2-40B4-BE49-F238E27FC236}"/>
            </a:extLst>
          </p:cNvPr>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5" name="Rectangle 6">
            <a:extLst>
              <a:ext uri="{FF2B5EF4-FFF2-40B4-BE49-F238E27FC236}"/>
            </a:extLst>
          </p:cNvPr>
          <p:cNvSpPr>
            <a:spLocks noGrp="1" noChangeArrowheads="1"/>
          </p:cNvSpPr>
          <p:nvPr>
            <p:ph type="sldNum" sz="quarter" idx="12"/>
          </p:nvPr>
        </p:nvSpPr>
        <p:spPr>
          <a:ln/>
        </p:spPr>
        <p:txBody>
          <a:bodyPr/>
          <a:lstStyle>
            <a:lvl1pPr>
              <a:defRPr/>
            </a:lvl1pPr>
          </a:lstStyle>
          <a:p>
            <a:fld id="{2FC2EE43-399A-432C-BA9E-EF79061FBD93}" type="slidenum">
              <a:rPr lang="es-ES" altLang="es-ES">
                <a:solidFill>
                  <a:srgbClr val="000000"/>
                </a:solidFill>
              </a:rPr>
              <a:pPr/>
              <a:t>‹Nº›</a:t>
            </a:fld>
            <a:endParaRPr lang="es-ES" altLang="es-ES">
              <a:solidFill>
                <a:srgbClr val="000000"/>
              </a:solidFill>
            </a:endParaRPr>
          </a:p>
        </p:txBody>
      </p:sp>
    </p:spTree>
    <p:extLst>
      <p:ext uri="{BB962C8B-B14F-4D97-AF65-F5344CB8AC3E}">
        <p14:creationId xmlns:p14="http://schemas.microsoft.com/office/powerpoint/2010/main" val="2428425530"/>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a:extLst>
              <a:ext uri="{FF2B5EF4-FFF2-40B4-BE49-F238E27FC236}"/>
            </a:extLst>
          </p:cNvPr>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3" name="Rectangle 5">
            <a:extLst>
              <a:ext uri="{FF2B5EF4-FFF2-40B4-BE49-F238E27FC236}"/>
            </a:extLst>
          </p:cNvPr>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4" name="Rectangle 6">
            <a:extLst>
              <a:ext uri="{FF2B5EF4-FFF2-40B4-BE49-F238E27FC236}"/>
            </a:extLst>
          </p:cNvPr>
          <p:cNvSpPr>
            <a:spLocks noGrp="1" noChangeArrowheads="1"/>
          </p:cNvSpPr>
          <p:nvPr>
            <p:ph type="sldNum" sz="quarter" idx="12"/>
          </p:nvPr>
        </p:nvSpPr>
        <p:spPr>
          <a:ln/>
        </p:spPr>
        <p:txBody>
          <a:bodyPr/>
          <a:lstStyle>
            <a:lvl1pPr>
              <a:defRPr/>
            </a:lvl1pPr>
          </a:lstStyle>
          <a:p>
            <a:fld id="{E0780EF5-B3DF-4650-901D-574D6B4B8001}" type="slidenum">
              <a:rPr lang="es-ES" altLang="es-ES">
                <a:solidFill>
                  <a:srgbClr val="000000"/>
                </a:solidFill>
              </a:rPr>
              <a:pPr/>
              <a:t>‹Nº›</a:t>
            </a:fld>
            <a:endParaRPr lang="es-ES" altLang="es-ES">
              <a:solidFill>
                <a:srgbClr val="000000"/>
              </a:solidFill>
            </a:endParaRPr>
          </a:p>
        </p:txBody>
      </p:sp>
    </p:spTree>
    <p:extLst>
      <p:ext uri="{BB962C8B-B14F-4D97-AF65-F5344CB8AC3E}">
        <p14:creationId xmlns:p14="http://schemas.microsoft.com/office/powerpoint/2010/main" val="1772693199"/>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40069" y="259461"/>
            <a:ext cx="3553570" cy="1104217"/>
          </a:xfrm>
        </p:spPr>
        <p:txBody>
          <a:bodyPr anchor="b"/>
          <a:lstStyle>
            <a:lvl1pPr algn="l">
              <a:defRPr sz="2000" b="1"/>
            </a:lvl1pPr>
          </a:lstStyle>
          <a:p>
            <a:r>
              <a:rPr lang="es-ES"/>
              <a:t>Haga clic para modificar el estilo de título del patrón</a:t>
            </a:r>
          </a:p>
        </p:txBody>
      </p:sp>
      <p:sp>
        <p:nvSpPr>
          <p:cNvPr id="3" name="2 Marcador de contenido"/>
          <p:cNvSpPr>
            <a:spLocks noGrp="1"/>
          </p:cNvSpPr>
          <p:nvPr>
            <p:ph idx="1"/>
          </p:nvPr>
        </p:nvSpPr>
        <p:spPr>
          <a:xfrm>
            <a:off x="4223029" y="259462"/>
            <a:ext cx="6038255" cy="55618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texto"/>
          <p:cNvSpPr>
            <a:spLocks noGrp="1"/>
          </p:cNvSpPr>
          <p:nvPr>
            <p:ph type="body" sz="half" idx="2"/>
          </p:nvPr>
        </p:nvSpPr>
        <p:spPr>
          <a:xfrm>
            <a:off x="540069" y="1363679"/>
            <a:ext cx="3553570" cy="445759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Rectangle 4">
            <a:extLst>
              <a:ext uri="{FF2B5EF4-FFF2-40B4-BE49-F238E27FC236}"/>
            </a:extLst>
          </p:cNvPr>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6" name="Rectangle 5">
            <a:extLst>
              <a:ext uri="{FF2B5EF4-FFF2-40B4-BE49-F238E27FC236}"/>
            </a:extLst>
          </p:cNvPr>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7" name="Rectangle 6">
            <a:extLst>
              <a:ext uri="{FF2B5EF4-FFF2-40B4-BE49-F238E27FC236}"/>
            </a:extLst>
          </p:cNvPr>
          <p:cNvSpPr>
            <a:spLocks noGrp="1" noChangeArrowheads="1"/>
          </p:cNvSpPr>
          <p:nvPr>
            <p:ph type="sldNum" sz="quarter" idx="12"/>
          </p:nvPr>
        </p:nvSpPr>
        <p:spPr>
          <a:ln/>
        </p:spPr>
        <p:txBody>
          <a:bodyPr/>
          <a:lstStyle>
            <a:lvl1pPr>
              <a:defRPr/>
            </a:lvl1pPr>
          </a:lstStyle>
          <a:p>
            <a:fld id="{62B83414-E86A-401D-A60A-C032A3ADBEB8}" type="slidenum">
              <a:rPr lang="es-ES" altLang="es-ES">
                <a:solidFill>
                  <a:srgbClr val="000000"/>
                </a:solidFill>
              </a:rPr>
              <a:pPr/>
              <a:t>‹Nº›</a:t>
            </a:fld>
            <a:endParaRPr lang="es-ES" altLang="es-ES">
              <a:solidFill>
                <a:srgbClr val="000000"/>
              </a:solidFill>
            </a:endParaRPr>
          </a:p>
        </p:txBody>
      </p:sp>
    </p:spTree>
    <p:extLst>
      <p:ext uri="{BB962C8B-B14F-4D97-AF65-F5344CB8AC3E}">
        <p14:creationId xmlns:p14="http://schemas.microsoft.com/office/powerpoint/2010/main" val="4187127178"/>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117140" y="4561682"/>
            <a:ext cx="6480810" cy="538532"/>
          </a:xfrm>
        </p:spPr>
        <p:txBody>
          <a:bodyPr anchor="b"/>
          <a:lstStyle>
            <a:lvl1pPr algn="l">
              <a:defRPr sz="2000" b="1"/>
            </a:lvl1pPr>
          </a:lstStyle>
          <a:p>
            <a:r>
              <a:rPr lang="es-ES"/>
              <a:t>Haga clic para modificar el estilo de título del patrón</a:t>
            </a:r>
          </a:p>
        </p:txBody>
      </p:sp>
      <p:sp>
        <p:nvSpPr>
          <p:cNvPr id="3" name="2 Marcador de posición de imagen"/>
          <p:cNvSpPr>
            <a:spLocks noGrp="1"/>
          </p:cNvSpPr>
          <p:nvPr>
            <p:ph type="pic" idx="1"/>
          </p:nvPr>
        </p:nvSpPr>
        <p:spPr>
          <a:xfrm>
            <a:off x="2117140" y="582278"/>
            <a:ext cx="6480810" cy="391001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a:p>
        </p:txBody>
      </p:sp>
      <p:sp>
        <p:nvSpPr>
          <p:cNvPr id="4" name="3 Marcador de texto"/>
          <p:cNvSpPr>
            <a:spLocks noGrp="1"/>
          </p:cNvSpPr>
          <p:nvPr>
            <p:ph type="body" sz="half" idx="2"/>
          </p:nvPr>
        </p:nvSpPr>
        <p:spPr>
          <a:xfrm>
            <a:off x="2117140" y="5100214"/>
            <a:ext cx="6480810" cy="76480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Rectangle 4">
            <a:extLst>
              <a:ext uri="{FF2B5EF4-FFF2-40B4-BE49-F238E27FC236}"/>
            </a:extLst>
          </p:cNvPr>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6" name="Rectangle 5">
            <a:extLst>
              <a:ext uri="{FF2B5EF4-FFF2-40B4-BE49-F238E27FC236}"/>
            </a:extLst>
          </p:cNvPr>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7" name="Rectangle 6">
            <a:extLst>
              <a:ext uri="{FF2B5EF4-FFF2-40B4-BE49-F238E27FC236}"/>
            </a:extLst>
          </p:cNvPr>
          <p:cNvSpPr>
            <a:spLocks noGrp="1" noChangeArrowheads="1"/>
          </p:cNvSpPr>
          <p:nvPr>
            <p:ph type="sldNum" sz="quarter" idx="12"/>
          </p:nvPr>
        </p:nvSpPr>
        <p:spPr>
          <a:ln/>
        </p:spPr>
        <p:txBody>
          <a:bodyPr/>
          <a:lstStyle>
            <a:lvl1pPr>
              <a:defRPr/>
            </a:lvl1pPr>
          </a:lstStyle>
          <a:p>
            <a:fld id="{505B4942-4A12-47D8-BBCA-23EA1FF972C1}" type="slidenum">
              <a:rPr lang="es-ES" altLang="es-ES">
                <a:solidFill>
                  <a:srgbClr val="000000"/>
                </a:solidFill>
              </a:rPr>
              <a:pPr/>
              <a:t>‹Nº›</a:t>
            </a:fld>
            <a:endParaRPr lang="es-ES" altLang="es-ES">
              <a:solidFill>
                <a:srgbClr val="000000"/>
              </a:solidFill>
            </a:endParaRPr>
          </a:p>
        </p:txBody>
      </p:sp>
    </p:spTree>
    <p:extLst>
      <p:ext uri="{BB962C8B-B14F-4D97-AF65-F5344CB8AC3E}">
        <p14:creationId xmlns:p14="http://schemas.microsoft.com/office/powerpoint/2010/main" val="1365415167"/>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extLst>
          </p:cNvPr>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5" name="Rectangle 5">
            <a:extLst>
              <a:ext uri="{FF2B5EF4-FFF2-40B4-BE49-F238E27FC236}"/>
            </a:extLst>
          </p:cNvPr>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6" name="Rectangle 6">
            <a:extLst>
              <a:ext uri="{FF2B5EF4-FFF2-40B4-BE49-F238E27FC236}"/>
            </a:extLst>
          </p:cNvPr>
          <p:cNvSpPr>
            <a:spLocks noGrp="1" noChangeArrowheads="1"/>
          </p:cNvSpPr>
          <p:nvPr>
            <p:ph type="sldNum" sz="quarter" idx="12"/>
          </p:nvPr>
        </p:nvSpPr>
        <p:spPr>
          <a:ln/>
        </p:spPr>
        <p:txBody>
          <a:bodyPr/>
          <a:lstStyle>
            <a:lvl1pPr>
              <a:defRPr/>
            </a:lvl1pPr>
          </a:lstStyle>
          <a:p>
            <a:fld id="{6200B95C-31B6-45EA-97D0-4C69D21FC32B}" type="slidenum">
              <a:rPr lang="es-ES" altLang="es-ES">
                <a:solidFill>
                  <a:srgbClr val="000000"/>
                </a:solidFill>
              </a:rPr>
              <a:pPr/>
              <a:t>‹Nº›</a:t>
            </a:fld>
            <a:endParaRPr lang="es-ES" altLang="es-ES">
              <a:solidFill>
                <a:srgbClr val="000000"/>
              </a:solidFill>
            </a:endParaRPr>
          </a:p>
        </p:txBody>
      </p:sp>
    </p:spTree>
    <p:extLst>
      <p:ext uri="{BB962C8B-B14F-4D97-AF65-F5344CB8AC3E}">
        <p14:creationId xmlns:p14="http://schemas.microsoft.com/office/powerpoint/2010/main" val="2644096137"/>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830979" y="260970"/>
            <a:ext cx="2430304" cy="5560304"/>
          </a:xfrm>
        </p:spPr>
        <p:txBody>
          <a:bodyPr vert="eaVert"/>
          <a:lstStyle/>
          <a:p>
            <a:r>
              <a:rPr lang="es-ES"/>
              <a:t>Haga clic para modificar el estilo de título del patrón</a:t>
            </a:r>
          </a:p>
        </p:txBody>
      </p:sp>
      <p:sp>
        <p:nvSpPr>
          <p:cNvPr id="3" name="2 Marcador de texto vertical"/>
          <p:cNvSpPr>
            <a:spLocks noGrp="1"/>
          </p:cNvSpPr>
          <p:nvPr>
            <p:ph type="body" orient="vert" idx="1"/>
          </p:nvPr>
        </p:nvSpPr>
        <p:spPr>
          <a:xfrm>
            <a:off x="540067" y="260970"/>
            <a:ext cx="7110889" cy="5560304"/>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extLst>
          </p:cNvPr>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5" name="Rectangle 5">
            <a:extLst>
              <a:ext uri="{FF2B5EF4-FFF2-40B4-BE49-F238E27FC236}"/>
            </a:extLst>
          </p:cNvPr>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6" name="Rectangle 6">
            <a:extLst>
              <a:ext uri="{FF2B5EF4-FFF2-40B4-BE49-F238E27FC236}"/>
            </a:extLst>
          </p:cNvPr>
          <p:cNvSpPr>
            <a:spLocks noGrp="1" noChangeArrowheads="1"/>
          </p:cNvSpPr>
          <p:nvPr>
            <p:ph type="sldNum" sz="quarter" idx="12"/>
          </p:nvPr>
        </p:nvSpPr>
        <p:spPr>
          <a:ln/>
        </p:spPr>
        <p:txBody>
          <a:bodyPr/>
          <a:lstStyle>
            <a:lvl1pPr>
              <a:defRPr/>
            </a:lvl1pPr>
          </a:lstStyle>
          <a:p>
            <a:fld id="{AE3ADB11-BBB7-4658-A24A-DBE79DC9E86C}" type="slidenum">
              <a:rPr lang="es-ES" altLang="es-ES">
                <a:solidFill>
                  <a:srgbClr val="000000"/>
                </a:solidFill>
              </a:rPr>
              <a:pPr/>
              <a:t>‹Nº›</a:t>
            </a:fld>
            <a:endParaRPr lang="es-ES" altLang="es-ES">
              <a:solidFill>
                <a:srgbClr val="000000"/>
              </a:solidFill>
            </a:endParaRPr>
          </a:p>
        </p:txBody>
      </p:sp>
    </p:spTree>
    <p:extLst>
      <p:ext uri="{BB962C8B-B14F-4D97-AF65-F5344CB8AC3E}">
        <p14:creationId xmlns:p14="http://schemas.microsoft.com/office/powerpoint/2010/main" val="3719300569"/>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10101" y="2024400"/>
            <a:ext cx="9181148" cy="1396864"/>
          </a:xfrm>
        </p:spPr>
        <p:txBody>
          <a:bodyPr/>
          <a:lstStyle/>
          <a:p>
            <a:r>
              <a:rPr lang="es-ES"/>
              <a:t>Haga clic para modificar el estilo de título del patrón</a:t>
            </a:r>
          </a:p>
        </p:txBody>
      </p:sp>
      <p:sp>
        <p:nvSpPr>
          <p:cNvPr id="3" name="2 Subtítulo"/>
          <p:cNvSpPr>
            <a:spLocks noGrp="1"/>
          </p:cNvSpPr>
          <p:nvPr>
            <p:ph type="subTitle" idx="1"/>
          </p:nvPr>
        </p:nvSpPr>
        <p:spPr>
          <a:xfrm>
            <a:off x="1620205" y="3692790"/>
            <a:ext cx="7560945" cy="1665376"/>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a:t>Haga clic para modificar el estilo de subtítulo del patrón</a:t>
            </a:r>
          </a:p>
        </p:txBody>
      </p:sp>
      <p:sp>
        <p:nvSpPr>
          <p:cNvPr id="4" name="3 Marcador de fecha">
            <a:extLst>
              <a:ext uri="{FF2B5EF4-FFF2-40B4-BE49-F238E27FC236}"/>
            </a:extLst>
          </p:cNvPr>
          <p:cNvSpPr>
            <a:spLocks noGrp="1"/>
          </p:cNvSpPr>
          <p:nvPr>
            <p:ph type="dt" sz="half" idx="10"/>
          </p:nvPr>
        </p:nvSpPr>
        <p:spPr/>
        <p:txBody>
          <a:bodyPr/>
          <a:lstStyle>
            <a:lvl1pPr>
              <a:defRPr/>
            </a:lvl1pPr>
          </a:lstStyle>
          <a:p>
            <a:pPr>
              <a:defRPr/>
            </a:pPr>
            <a:endParaRPr lang="es-ES">
              <a:solidFill>
                <a:srgbClr val="FFFFFF">
                  <a:tint val="75000"/>
                </a:srgbClr>
              </a:solidFill>
            </a:endParaRPr>
          </a:p>
        </p:txBody>
      </p:sp>
      <p:sp>
        <p:nvSpPr>
          <p:cNvPr id="5" name="4 Marcador de pie de página">
            <a:extLst>
              <a:ext uri="{FF2B5EF4-FFF2-40B4-BE49-F238E27FC236}"/>
            </a:extLst>
          </p:cNvPr>
          <p:cNvSpPr>
            <a:spLocks noGrp="1"/>
          </p:cNvSpPr>
          <p:nvPr>
            <p:ph type="ftr" sz="quarter" idx="11"/>
          </p:nvPr>
        </p:nvSpPr>
        <p:spPr/>
        <p:txBody>
          <a:bodyPr/>
          <a:lstStyle>
            <a:lvl1pPr>
              <a:defRPr/>
            </a:lvl1pPr>
          </a:lstStyle>
          <a:p>
            <a:pPr>
              <a:defRPr/>
            </a:pPr>
            <a:endParaRPr lang="es-ES">
              <a:solidFill>
                <a:srgbClr val="FFFFFF">
                  <a:tint val="75000"/>
                </a:srgbClr>
              </a:solidFill>
            </a:endParaRPr>
          </a:p>
        </p:txBody>
      </p:sp>
      <p:sp>
        <p:nvSpPr>
          <p:cNvPr id="6" name="5 Marcador de número de diapositiva">
            <a:extLst>
              <a:ext uri="{FF2B5EF4-FFF2-40B4-BE49-F238E27FC236}"/>
            </a:extLst>
          </p:cNvPr>
          <p:cNvSpPr>
            <a:spLocks noGrp="1"/>
          </p:cNvSpPr>
          <p:nvPr>
            <p:ph type="sldNum" sz="quarter" idx="12"/>
          </p:nvPr>
        </p:nvSpPr>
        <p:spPr/>
        <p:txBody>
          <a:bodyPr/>
          <a:lstStyle>
            <a:lvl1pPr>
              <a:defRPr/>
            </a:lvl1pPr>
          </a:lstStyle>
          <a:p>
            <a:fld id="{44F9B1F9-BEB5-4F9C-B71C-FFF4B4FE2165}" type="slidenum">
              <a:rPr lang="es-ES" altLang="es-ES"/>
              <a:pPr/>
              <a:t>‹Nº›</a:t>
            </a:fld>
            <a:endParaRPr lang="es-ES" altLang="es-ES"/>
          </a:p>
        </p:txBody>
      </p:sp>
    </p:spTree>
    <p:extLst>
      <p:ext uri="{BB962C8B-B14F-4D97-AF65-F5344CB8AC3E}">
        <p14:creationId xmlns:p14="http://schemas.microsoft.com/office/powerpoint/2010/main" val="4031170167"/>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a:extLst>
              <a:ext uri="{FF2B5EF4-FFF2-40B4-BE49-F238E27FC236}"/>
            </a:extLst>
          </p:cNvPr>
          <p:cNvSpPr>
            <a:spLocks noGrp="1"/>
          </p:cNvSpPr>
          <p:nvPr>
            <p:ph type="dt" sz="half" idx="10"/>
          </p:nvPr>
        </p:nvSpPr>
        <p:spPr/>
        <p:txBody>
          <a:bodyPr/>
          <a:lstStyle>
            <a:lvl1pPr>
              <a:defRPr/>
            </a:lvl1pPr>
          </a:lstStyle>
          <a:p>
            <a:pPr>
              <a:defRPr/>
            </a:pPr>
            <a:endParaRPr lang="es-ES">
              <a:solidFill>
                <a:srgbClr val="FFFFFF">
                  <a:tint val="75000"/>
                </a:srgbClr>
              </a:solidFill>
            </a:endParaRPr>
          </a:p>
        </p:txBody>
      </p:sp>
      <p:sp>
        <p:nvSpPr>
          <p:cNvPr id="5" name="4 Marcador de pie de página">
            <a:extLst>
              <a:ext uri="{FF2B5EF4-FFF2-40B4-BE49-F238E27FC236}"/>
            </a:extLst>
          </p:cNvPr>
          <p:cNvSpPr>
            <a:spLocks noGrp="1"/>
          </p:cNvSpPr>
          <p:nvPr>
            <p:ph type="ftr" sz="quarter" idx="11"/>
          </p:nvPr>
        </p:nvSpPr>
        <p:spPr/>
        <p:txBody>
          <a:bodyPr/>
          <a:lstStyle>
            <a:lvl1pPr>
              <a:defRPr/>
            </a:lvl1pPr>
          </a:lstStyle>
          <a:p>
            <a:pPr>
              <a:defRPr/>
            </a:pPr>
            <a:endParaRPr lang="es-ES">
              <a:solidFill>
                <a:srgbClr val="FFFFFF">
                  <a:tint val="75000"/>
                </a:srgbClr>
              </a:solidFill>
            </a:endParaRPr>
          </a:p>
        </p:txBody>
      </p:sp>
      <p:sp>
        <p:nvSpPr>
          <p:cNvPr id="6" name="5 Marcador de número de diapositiva">
            <a:extLst>
              <a:ext uri="{FF2B5EF4-FFF2-40B4-BE49-F238E27FC236}"/>
            </a:extLst>
          </p:cNvPr>
          <p:cNvSpPr>
            <a:spLocks noGrp="1"/>
          </p:cNvSpPr>
          <p:nvPr>
            <p:ph type="sldNum" sz="quarter" idx="12"/>
          </p:nvPr>
        </p:nvSpPr>
        <p:spPr/>
        <p:txBody>
          <a:bodyPr/>
          <a:lstStyle>
            <a:lvl1pPr>
              <a:defRPr/>
            </a:lvl1pPr>
          </a:lstStyle>
          <a:p>
            <a:fld id="{B8EACC8C-8E20-4FD6-BBAE-4B0D0A549701}" type="slidenum">
              <a:rPr lang="es-ES" altLang="es-ES"/>
              <a:pPr/>
              <a:t>‹Nº›</a:t>
            </a:fld>
            <a:endParaRPr lang="es-ES" altLang="es-ES"/>
          </a:p>
        </p:txBody>
      </p:sp>
    </p:spTree>
    <p:extLst>
      <p:ext uri="{BB962C8B-B14F-4D97-AF65-F5344CB8AC3E}">
        <p14:creationId xmlns:p14="http://schemas.microsoft.com/office/powerpoint/2010/main" val="2221632206"/>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53232" y="4187578"/>
            <a:ext cx="9181148" cy="1294287"/>
          </a:xfrm>
        </p:spPr>
        <p:txBody>
          <a:bodyPr anchor="t"/>
          <a:lstStyle>
            <a:lvl1pPr algn="l">
              <a:defRPr sz="4000" b="1" cap="all"/>
            </a:lvl1pPr>
          </a:lstStyle>
          <a:p>
            <a:r>
              <a:rPr lang="es-ES"/>
              <a:t>Haga clic para modificar el estilo de título del patrón</a:t>
            </a:r>
          </a:p>
        </p:txBody>
      </p:sp>
      <p:sp>
        <p:nvSpPr>
          <p:cNvPr id="3" name="2 Marcador de texto"/>
          <p:cNvSpPr>
            <a:spLocks noGrp="1"/>
          </p:cNvSpPr>
          <p:nvPr>
            <p:ph type="body" idx="1"/>
          </p:nvPr>
        </p:nvSpPr>
        <p:spPr>
          <a:xfrm>
            <a:off x="853232" y="2762053"/>
            <a:ext cx="9181148" cy="1425525"/>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a:t>Haga clic para modificar el estilo de texto del patrón</a:t>
            </a:r>
          </a:p>
        </p:txBody>
      </p:sp>
      <p:sp>
        <p:nvSpPr>
          <p:cNvPr id="4" name="3 Marcador de fecha">
            <a:extLst>
              <a:ext uri="{FF2B5EF4-FFF2-40B4-BE49-F238E27FC236}"/>
            </a:extLst>
          </p:cNvPr>
          <p:cNvSpPr>
            <a:spLocks noGrp="1"/>
          </p:cNvSpPr>
          <p:nvPr>
            <p:ph type="dt" sz="half" idx="10"/>
          </p:nvPr>
        </p:nvSpPr>
        <p:spPr/>
        <p:txBody>
          <a:bodyPr/>
          <a:lstStyle>
            <a:lvl1pPr>
              <a:defRPr/>
            </a:lvl1pPr>
          </a:lstStyle>
          <a:p>
            <a:pPr>
              <a:defRPr/>
            </a:pPr>
            <a:endParaRPr lang="es-ES">
              <a:solidFill>
                <a:srgbClr val="FFFFFF">
                  <a:tint val="75000"/>
                </a:srgbClr>
              </a:solidFill>
            </a:endParaRPr>
          </a:p>
        </p:txBody>
      </p:sp>
      <p:sp>
        <p:nvSpPr>
          <p:cNvPr id="5" name="4 Marcador de pie de página">
            <a:extLst>
              <a:ext uri="{FF2B5EF4-FFF2-40B4-BE49-F238E27FC236}"/>
            </a:extLst>
          </p:cNvPr>
          <p:cNvSpPr>
            <a:spLocks noGrp="1"/>
          </p:cNvSpPr>
          <p:nvPr>
            <p:ph type="ftr" sz="quarter" idx="11"/>
          </p:nvPr>
        </p:nvSpPr>
        <p:spPr/>
        <p:txBody>
          <a:bodyPr/>
          <a:lstStyle>
            <a:lvl1pPr>
              <a:defRPr/>
            </a:lvl1pPr>
          </a:lstStyle>
          <a:p>
            <a:pPr>
              <a:defRPr/>
            </a:pPr>
            <a:endParaRPr lang="es-ES">
              <a:solidFill>
                <a:srgbClr val="FFFFFF">
                  <a:tint val="75000"/>
                </a:srgbClr>
              </a:solidFill>
            </a:endParaRPr>
          </a:p>
        </p:txBody>
      </p:sp>
      <p:sp>
        <p:nvSpPr>
          <p:cNvPr id="6" name="5 Marcador de número de diapositiva">
            <a:extLst>
              <a:ext uri="{FF2B5EF4-FFF2-40B4-BE49-F238E27FC236}"/>
            </a:extLst>
          </p:cNvPr>
          <p:cNvSpPr>
            <a:spLocks noGrp="1"/>
          </p:cNvSpPr>
          <p:nvPr>
            <p:ph type="sldNum" sz="quarter" idx="12"/>
          </p:nvPr>
        </p:nvSpPr>
        <p:spPr/>
        <p:txBody>
          <a:bodyPr/>
          <a:lstStyle>
            <a:lvl1pPr>
              <a:defRPr/>
            </a:lvl1pPr>
          </a:lstStyle>
          <a:p>
            <a:fld id="{9D5652C5-49EA-40CD-A243-09CF4331D8DB}" type="slidenum">
              <a:rPr lang="es-ES" altLang="es-ES"/>
              <a:pPr/>
              <a:t>‹Nº›</a:t>
            </a:fld>
            <a:endParaRPr lang="es-ES" altLang="es-ES"/>
          </a:p>
        </p:txBody>
      </p:sp>
    </p:spTree>
    <p:extLst>
      <p:ext uri="{BB962C8B-B14F-4D97-AF65-F5344CB8AC3E}">
        <p14:creationId xmlns:p14="http://schemas.microsoft.com/office/powerpoint/2010/main" val="938132426"/>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sz="half" idx="1"/>
          </p:nvPr>
        </p:nvSpPr>
        <p:spPr>
          <a:xfrm>
            <a:off x="540068" y="1520563"/>
            <a:ext cx="4770596" cy="43007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half" idx="2"/>
          </p:nvPr>
        </p:nvSpPr>
        <p:spPr>
          <a:xfrm>
            <a:off x="5490686" y="1520563"/>
            <a:ext cx="4770596" cy="43007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3 Marcador de fecha">
            <a:extLst>
              <a:ext uri="{FF2B5EF4-FFF2-40B4-BE49-F238E27FC236}"/>
            </a:extLst>
          </p:cNvPr>
          <p:cNvSpPr>
            <a:spLocks noGrp="1"/>
          </p:cNvSpPr>
          <p:nvPr>
            <p:ph type="dt" sz="half" idx="10"/>
          </p:nvPr>
        </p:nvSpPr>
        <p:spPr/>
        <p:txBody>
          <a:bodyPr/>
          <a:lstStyle>
            <a:lvl1pPr>
              <a:defRPr/>
            </a:lvl1pPr>
          </a:lstStyle>
          <a:p>
            <a:pPr>
              <a:defRPr/>
            </a:pPr>
            <a:endParaRPr lang="es-ES">
              <a:solidFill>
                <a:srgbClr val="FFFFFF">
                  <a:tint val="75000"/>
                </a:srgbClr>
              </a:solidFill>
            </a:endParaRPr>
          </a:p>
        </p:txBody>
      </p:sp>
      <p:sp>
        <p:nvSpPr>
          <p:cNvPr id="6" name="4 Marcador de pie de página">
            <a:extLst>
              <a:ext uri="{FF2B5EF4-FFF2-40B4-BE49-F238E27FC236}"/>
            </a:extLst>
          </p:cNvPr>
          <p:cNvSpPr>
            <a:spLocks noGrp="1"/>
          </p:cNvSpPr>
          <p:nvPr>
            <p:ph type="ftr" sz="quarter" idx="11"/>
          </p:nvPr>
        </p:nvSpPr>
        <p:spPr/>
        <p:txBody>
          <a:bodyPr/>
          <a:lstStyle>
            <a:lvl1pPr>
              <a:defRPr/>
            </a:lvl1pPr>
          </a:lstStyle>
          <a:p>
            <a:pPr>
              <a:defRPr/>
            </a:pPr>
            <a:endParaRPr lang="es-ES">
              <a:solidFill>
                <a:srgbClr val="FFFFFF">
                  <a:tint val="75000"/>
                </a:srgbClr>
              </a:solidFill>
            </a:endParaRPr>
          </a:p>
        </p:txBody>
      </p:sp>
      <p:sp>
        <p:nvSpPr>
          <p:cNvPr id="7" name="5 Marcador de número de diapositiva">
            <a:extLst>
              <a:ext uri="{FF2B5EF4-FFF2-40B4-BE49-F238E27FC236}"/>
            </a:extLst>
          </p:cNvPr>
          <p:cNvSpPr>
            <a:spLocks noGrp="1"/>
          </p:cNvSpPr>
          <p:nvPr>
            <p:ph type="sldNum" sz="quarter" idx="12"/>
          </p:nvPr>
        </p:nvSpPr>
        <p:spPr/>
        <p:txBody>
          <a:bodyPr/>
          <a:lstStyle>
            <a:lvl1pPr>
              <a:defRPr/>
            </a:lvl1pPr>
          </a:lstStyle>
          <a:p>
            <a:fld id="{F077A4A2-780C-4A30-8762-18051060416A}" type="slidenum">
              <a:rPr lang="es-ES" altLang="es-ES"/>
              <a:pPr/>
              <a:t>‹Nº›</a:t>
            </a:fld>
            <a:endParaRPr lang="es-ES" altLang="es-ES"/>
          </a:p>
        </p:txBody>
      </p:sp>
    </p:spTree>
    <p:extLst>
      <p:ext uri="{BB962C8B-B14F-4D97-AF65-F5344CB8AC3E}">
        <p14:creationId xmlns:p14="http://schemas.microsoft.com/office/powerpoint/2010/main" val="3176572270"/>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p>
        </p:txBody>
      </p:sp>
      <p:sp>
        <p:nvSpPr>
          <p:cNvPr id="3" name="2 Marcador de texto"/>
          <p:cNvSpPr>
            <a:spLocks noGrp="1"/>
          </p:cNvSpPr>
          <p:nvPr>
            <p:ph type="body" idx="1"/>
          </p:nvPr>
        </p:nvSpPr>
        <p:spPr>
          <a:xfrm>
            <a:off x="540068" y="1458713"/>
            <a:ext cx="4772472" cy="6079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540068" y="2066637"/>
            <a:ext cx="4772472" cy="3754639"/>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texto"/>
          <p:cNvSpPr>
            <a:spLocks noGrp="1"/>
          </p:cNvSpPr>
          <p:nvPr>
            <p:ph type="body" sz="quarter" idx="3"/>
          </p:nvPr>
        </p:nvSpPr>
        <p:spPr>
          <a:xfrm>
            <a:off x="5486939" y="1458713"/>
            <a:ext cx="4774347" cy="6079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5486939" y="2066637"/>
            <a:ext cx="4774347" cy="3754639"/>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3 Marcador de fecha">
            <a:extLst>
              <a:ext uri="{FF2B5EF4-FFF2-40B4-BE49-F238E27FC236}"/>
            </a:extLst>
          </p:cNvPr>
          <p:cNvSpPr>
            <a:spLocks noGrp="1"/>
          </p:cNvSpPr>
          <p:nvPr>
            <p:ph type="dt" sz="half" idx="10"/>
          </p:nvPr>
        </p:nvSpPr>
        <p:spPr/>
        <p:txBody>
          <a:bodyPr/>
          <a:lstStyle>
            <a:lvl1pPr>
              <a:defRPr/>
            </a:lvl1pPr>
          </a:lstStyle>
          <a:p>
            <a:pPr>
              <a:defRPr/>
            </a:pPr>
            <a:endParaRPr lang="es-ES">
              <a:solidFill>
                <a:srgbClr val="FFFFFF">
                  <a:tint val="75000"/>
                </a:srgbClr>
              </a:solidFill>
            </a:endParaRPr>
          </a:p>
        </p:txBody>
      </p:sp>
      <p:sp>
        <p:nvSpPr>
          <p:cNvPr id="8" name="4 Marcador de pie de página">
            <a:extLst>
              <a:ext uri="{FF2B5EF4-FFF2-40B4-BE49-F238E27FC236}"/>
            </a:extLst>
          </p:cNvPr>
          <p:cNvSpPr>
            <a:spLocks noGrp="1"/>
          </p:cNvSpPr>
          <p:nvPr>
            <p:ph type="ftr" sz="quarter" idx="11"/>
          </p:nvPr>
        </p:nvSpPr>
        <p:spPr/>
        <p:txBody>
          <a:bodyPr/>
          <a:lstStyle>
            <a:lvl1pPr>
              <a:defRPr/>
            </a:lvl1pPr>
          </a:lstStyle>
          <a:p>
            <a:pPr>
              <a:defRPr/>
            </a:pPr>
            <a:endParaRPr lang="es-ES">
              <a:solidFill>
                <a:srgbClr val="FFFFFF">
                  <a:tint val="75000"/>
                </a:srgbClr>
              </a:solidFill>
            </a:endParaRPr>
          </a:p>
        </p:txBody>
      </p:sp>
      <p:sp>
        <p:nvSpPr>
          <p:cNvPr id="9" name="5 Marcador de número de diapositiva">
            <a:extLst>
              <a:ext uri="{FF2B5EF4-FFF2-40B4-BE49-F238E27FC236}"/>
            </a:extLst>
          </p:cNvPr>
          <p:cNvSpPr>
            <a:spLocks noGrp="1"/>
          </p:cNvSpPr>
          <p:nvPr>
            <p:ph type="sldNum" sz="quarter" idx="12"/>
          </p:nvPr>
        </p:nvSpPr>
        <p:spPr/>
        <p:txBody>
          <a:bodyPr/>
          <a:lstStyle>
            <a:lvl1pPr>
              <a:defRPr/>
            </a:lvl1pPr>
          </a:lstStyle>
          <a:p>
            <a:fld id="{FD14861D-2A9B-4B6F-BA80-0A5B3C8E075F}" type="slidenum">
              <a:rPr lang="es-ES" altLang="es-ES"/>
              <a:pPr/>
              <a:t>‹Nº›</a:t>
            </a:fld>
            <a:endParaRPr lang="es-ES" altLang="es-ES"/>
          </a:p>
        </p:txBody>
      </p:sp>
    </p:spTree>
    <p:extLst>
      <p:ext uri="{BB962C8B-B14F-4D97-AF65-F5344CB8AC3E}">
        <p14:creationId xmlns:p14="http://schemas.microsoft.com/office/powerpoint/2010/main" val="1696697386"/>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3 Marcador de fecha">
            <a:extLst>
              <a:ext uri="{FF2B5EF4-FFF2-40B4-BE49-F238E27FC236}"/>
            </a:extLst>
          </p:cNvPr>
          <p:cNvSpPr>
            <a:spLocks noGrp="1"/>
          </p:cNvSpPr>
          <p:nvPr>
            <p:ph type="dt" sz="half" idx="10"/>
          </p:nvPr>
        </p:nvSpPr>
        <p:spPr/>
        <p:txBody>
          <a:bodyPr/>
          <a:lstStyle>
            <a:lvl1pPr>
              <a:defRPr/>
            </a:lvl1pPr>
          </a:lstStyle>
          <a:p>
            <a:pPr>
              <a:defRPr/>
            </a:pPr>
            <a:endParaRPr lang="es-ES">
              <a:solidFill>
                <a:srgbClr val="FFFFFF">
                  <a:tint val="75000"/>
                </a:srgbClr>
              </a:solidFill>
            </a:endParaRPr>
          </a:p>
        </p:txBody>
      </p:sp>
      <p:sp>
        <p:nvSpPr>
          <p:cNvPr id="4" name="4 Marcador de pie de página">
            <a:extLst>
              <a:ext uri="{FF2B5EF4-FFF2-40B4-BE49-F238E27FC236}"/>
            </a:extLst>
          </p:cNvPr>
          <p:cNvSpPr>
            <a:spLocks noGrp="1"/>
          </p:cNvSpPr>
          <p:nvPr>
            <p:ph type="ftr" sz="quarter" idx="11"/>
          </p:nvPr>
        </p:nvSpPr>
        <p:spPr/>
        <p:txBody>
          <a:bodyPr/>
          <a:lstStyle>
            <a:lvl1pPr>
              <a:defRPr/>
            </a:lvl1pPr>
          </a:lstStyle>
          <a:p>
            <a:pPr>
              <a:defRPr/>
            </a:pPr>
            <a:endParaRPr lang="es-ES">
              <a:solidFill>
                <a:srgbClr val="FFFFFF">
                  <a:tint val="75000"/>
                </a:srgbClr>
              </a:solidFill>
            </a:endParaRPr>
          </a:p>
        </p:txBody>
      </p:sp>
      <p:sp>
        <p:nvSpPr>
          <p:cNvPr id="5" name="5 Marcador de número de diapositiva">
            <a:extLst>
              <a:ext uri="{FF2B5EF4-FFF2-40B4-BE49-F238E27FC236}"/>
            </a:extLst>
          </p:cNvPr>
          <p:cNvSpPr>
            <a:spLocks noGrp="1"/>
          </p:cNvSpPr>
          <p:nvPr>
            <p:ph type="sldNum" sz="quarter" idx="12"/>
          </p:nvPr>
        </p:nvSpPr>
        <p:spPr/>
        <p:txBody>
          <a:bodyPr/>
          <a:lstStyle>
            <a:lvl1pPr>
              <a:defRPr/>
            </a:lvl1pPr>
          </a:lstStyle>
          <a:p>
            <a:fld id="{5CC021B0-1054-43D7-A3F8-BEE5938262C2}" type="slidenum">
              <a:rPr lang="es-ES" altLang="es-ES"/>
              <a:pPr/>
              <a:t>‹Nº›</a:t>
            </a:fld>
            <a:endParaRPr lang="es-ES" altLang="es-ES"/>
          </a:p>
        </p:txBody>
      </p:sp>
    </p:spTree>
    <p:extLst>
      <p:ext uri="{BB962C8B-B14F-4D97-AF65-F5344CB8AC3E}">
        <p14:creationId xmlns:p14="http://schemas.microsoft.com/office/powerpoint/2010/main" val="2044860189"/>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a:extLst>
              <a:ext uri="{FF2B5EF4-FFF2-40B4-BE49-F238E27FC236}"/>
            </a:extLst>
          </p:cNvPr>
          <p:cNvSpPr>
            <a:spLocks noGrp="1"/>
          </p:cNvSpPr>
          <p:nvPr>
            <p:ph type="dt" sz="half" idx="10"/>
          </p:nvPr>
        </p:nvSpPr>
        <p:spPr/>
        <p:txBody>
          <a:bodyPr/>
          <a:lstStyle>
            <a:lvl1pPr>
              <a:defRPr/>
            </a:lvl1pPr>
          </a:lstStyle>
          <a:p>
            <a:pPr>
              <a:defRPr/>
            </a:pPr>
            <a:endParaRPr lang="es-ES">
              <a:solidFill>
                <a:srgbClr val="FFFFFF">
                  <a:tint val="75000"/>
                </a:srgbClr>
              </a:solidFill>
            </a:endParaRPr>
          </a:p>
        </p:txBody>
      </p:sp>
      <p:sp>
        <p:nvSpPr>
          <p:cNvPr id="3" name="4 Marcador de pie de página">
            <a:extLst>
              <a:ext uri="{FF2B5EF4-FFF2-40B4-BE49-F238E27FC236}"/>
            </a:extLst>
          </p:cNvPr>
          <p:cNvSpPr>
            <a:spLocks noGrp="1"/>
          </p:cNvSpPr>
          <p:nvPr>
            <p:ph type="ftr" sz="quarter" idx="11"/>
          </p:nvPr>
        </p:nvSpPr>
        <p:spPr/>
        <p:txBody>
          <a:bodyPr/>
          <a:lstStyle>
            <a:lvl1pPr>
              <a:defRPr/>
            </a:lvl1pPr>
          </a:lstStyle>
          <a:p>
            <a:pPr>
              <a:defRPr/>
            </a:pPr>
            <a:endParaRPr lang="es-ES">
              <a:solidFill>
                <a:srgbClr val="FFFFFF">
                  <a:tint val="75000"/>
                </a:srgbClr>
              </a:solidFill>
            </a:endParaRPr>
          </a:p>
        </p:txBody>
      </p:sp>
      <p:sp>
        <p:nvSpPr>
          <p:cNvPr id="4" name="5 Marcador de número de diapositiva">
            <a:extLst>
              <a:ext uri="{FF2B5EF4-FFF2-40B4-BE49-F238E27FC236}"/>
            </a:extLst>
          </p:cNvPr>
          <p:cNvSpPr>
            <a:spLocks noGrp="1"/>
          </p:cNvSpPr>
          <p:nvPr>
            <p:ph type="sldNum" sz="quarter" idx="12"/>
          </p:nvPr>
        </p:nvSpPr>
        <p:spPr/>
        <p:txBody>
          <a:bodyPr/>
          <a:lstStyle>
            <a:lvl1pPr>
              <a:defRPr/>
            </a:lvl1pPr>
          </a:lstStyle>
          <a:p>
            <a:fld id="{1975144D-E246-40C7-918F-497B3B5248C0}" type="slidenum">
              <a:rPr lang="es-ES" altLang="es-ES"/>
              <a:pPr/>
              <a:t>‹Nº›</a:t>
            </a:fld>
            <a:endParaRPr lang="es-ES" altLang="es-ES"/>
          </a:p>
        </p:txBody>
      </p:sp>
    </p:spTree>
    <p:extLst>
      <p:ext uri="{BB962C8B-B14F-4D97-AF65-F5344CB8AC3E}">
        <p14:creationId xmlns:p14="http://schemas.microsoft.com/office/powerpoint/2010/main" val="3596454575"/>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40069" y="259461"/>
            <a:ext cx="3553570" cy="1104217"/>
          </a:xfrm>
        </p:spPr>
        <p:txBody>
          <a:bodyPr anchor="b"/>
          <a:lstStyle>
            <a:lvl1pPr algn="l">
              <a:defRPr sz="2000" b="1"/>
            </a:lvl1pPr>
          </a:lstStyle>
          <a:p>
            <a:r>
              <a:rPr lang="es-ES"/>
              <a:t>Haga clic para modificar el estilo de título del patrón</a:t>
            </a:r>
          </a:p>
        </p:txBody>
      </p:sp>
      <p:sp>
        <p:nvSpPr>
          <p:cNvPr id="3" name="2 Marcador de contenido"/>
          <p:cNvSpPr>
            <a:spLocks noGrp="1"/>
          </p:cNvSpPr>
          <p:nvPr>
            <p:ph idx="1"/>
          </p:nvPr>
        </p:nvSpPr>
        <p:spPr>
          <a:xfrm>
            <a:off x="4223030" y="259463"/>
            <a:ext cx="6038255" cy="55618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texto"/>
          <p:cNvSpPr>
            <a:spLocks noGrp="1"/>
          </p:cNvSpPr>
          <p:nvPr>
            <p:ph type="body" sz="half" idx="2"/>
          </p:nvPr>
        </p:nvSpPr>
        <p:spPr>
          <a:xfrm>
            <a:off x="540069" y="1363680"/>
            <a:ext cx="3553570" cy="445759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3 Marcador de fecha">
            <a:extLst>
              <a:ext uri="{FF2B5EF4-FFF2-40B4-BE49-F238E27FC236}"/>
            </a:extLst>
          </p:cNvPr>
          <p:cNvSpPr>
            <a:spLocks noGrp="1"/>
          </p:cNvSpPr>
          <p:nvPr>
            <p:ph type="dt" sz="half" idx="10"/>
          </p:nvPr>
        </p:nvSpPr>
        <p:spPr/>
        <p:txBody>
          <a:bodyPr/>
          <a:lstStyle>
            <a:lvl1pPr>
              <a:defRPr/>
            </a:lvl1pPr>
          </a:lstStyle>
          <a:p>
            <a:pPr>
              <a:defRPr/>
            </a:pPr>
            <a:endParaRPr lang="es-ES">
              <a:solidFill>
                <a:srgbClr val="FFFFFF">
                  <a:tint val="75000"/>
                </a:srgbClr>
              </a:solidFill>
            </a:endParaRPr>
          </a:p>
        </p:txBody>
      </p:sp>
      <p:sp>
        <p:nvSpPr>
          <p:cNvPr id="6" name="4 Marcador de pie de página">
            <a:extLst>
              <a:ext uri="{FF2B5EF4-FFF2-40B4-BE49-F238E27FC236}"/>
            </a:extLst>
          </p:cNvPr>
          <p:cNvSpPr>
            <a:spLocks noGrp="1"/>
          </p:cNvSpPr>
          <p:nvPr>
            <p:ph type="ftr" sz="quarter" idx="11"/>
          </p:nvPr>
        </p:nvSpPr>
        <p:spPr/>
        <p:txBody>
          <a:bodyPr/>
          <a:lstStyle>
            <a:lvl1pPr>
              <a:defRPr/>
            </a:lvl1pPr>
          </a:lstStyle>
          <a:p>
            <a:pPr>
              <a:defRPr/>
            </a:pPr>
            <a:endParaRPr lang="es-ES">
              <a:solidFill>
                <a:srgbClr val="FFFFFF">
                  <a:tint val="75000"/>
                </a:srgbClr>
              </a:solidFill>
            </a:endParaRPr>
          </a:p>
        </p:txBody>
      </p:sp>
      <p:sp>
        <p:nvSpPr>
          <p:cNvPr id="7" name="5 Marcador de número de diapositiva">
            <a:extLst>
              <a:ext uri="{FF2B5EF4-FFF2-40B4-BE49-F238E27FC236}"/>
            </a:extLst>
          </p:cNvPr>
          <p:cNvSpPr>
            <a:spLocks noGrp="1"/>
          </p:cNvSpPr>
          <p:nvPr>
            <p:ph type="sldNum" sz="quarter" idx="12"/>
          </p:nvPr>
        </p:nvSpPr>
        <p:spPr/>
        <p:txBody>
          <a:bodyPr/>
          <a:lstStyle>
            <a:lvl1pPr>
              <a:defRPr/>
            </a:lvl1pPr>
          </a:lstStyle>
          <a:p>
            <a:fld id="{C2240E06-30CB-4AB5-9CC9-8D8988CECD9B}" type="slidenum">
              <a:rPr lang="es-ES" altLang="es-ES"/>
              <a:pPr/>
              <a:t>‹Nº›</a:t>
            </a:fld>
            <a:endParaRPr lang="es-ES" altLang="es-ES"/>
          </a:p>
        </p:txBody>
      </p:sp>
    </p:spTree>
    <p:extLst>
      <p:ext uri="{BB962C8B-B14F-4D97-AF65-F5344CB8AC3E}">
        <p14:creationId xmlns:p14="http://schemas.microsoft.com/office/powerpoint/2010/main" val="2850756009"/>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117140" y="4561682"/>
            <a:ext cx="6480810" cy="538532"/>
          </a:xfrm>
        </p:spPr>
        <p:txBody>
          <a:bodyPr anchor="b"/>
          <a:lstStyle>
            <a:lvl1pPr algn="l">
              <a:defRPr sz="2000" b="1"/>
            </a:lvl1pPr>
          </a:lstStyle>
          <a:p>
            <a:r>
              <a:rPr lang="es-ES"/>
              <a:t>Haga clic para modificar el estilo de título del patrón</a:t>
            </a:r>
          </a:p>
        </p:txBody>
      </p:sp>
      <p:sp>
        <p:nvSpPr>
          <p:cNvPr id="3" name="2 Marcador de posición de imagen"/>
          <p:cNvSpPr>
            <a:spLocks noGrp="1"/>
          </p:cNvSpPr>
          <p:nvPr>
            <p:ph type="pic" idx="1"/>
          </p:nvPr>
        </p:nvSpPr>
        <p:spPr>
          <a:xfrm>
            <a:off x="2117140" y="582278"/>
            <a:ext cx="6480810" cy="391001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a:p>
        </p:txBody>
      </p:sp>
      <p:sp>
        <p:nvSpPr>
          <p:cNvPr id="4" name="3 Marcador de texto"/>
          <p:cNvSpPr>
            <a:spLocks noGrp="1"/>
          </p:cNvSpPr>
          <p:nvPr>
            <p:ph type="body" sz="half" idx="2"/>
          </p:nvPr>
        </p:nvSpPr>
        <p:spPr>
          <a:xfrm>
            <a:off x="2117140" y="5100214"/>
            <a:ext cx="6480810" cy="76480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3 Marcador de fecha">
            <a:extLst>
              <a:ext uri="{FF2B5EF4-FFF2-40B4-BE49-F238E27FC236}"/>
            </a:extLst>
          </p:cNvPr>
          <p:cNvSpPr>
            <a:spLocks noGrp="1"/>
          </p:cNvSpPr>
          <p:nvPr>
            <p:ph type="dt" sz="half" idx="10"/>
          </p:nvPr>
        </p:nvSpPr>
        <p:spPr/>
        <p:txBody>
          <a:bodyPr/>
          <a:lstStyle>
            <a:lvl1pPr>
              <a:defRPr/>
            </a:lvl1pPr>
          </a:lstStyle>
          <a:p>
            <a:pPr>
              <a:defRPr/>
            </a:pPr>
            <a:endParaRPr lang="es-ES">
              <a:solidFill>
                <a:srgbClr val="FFFFFF">
                  <a:tint val="75000"/>
                </a:srgbClr>
              </a:solidFill>
            </a:endParaRPr>
          </a:p>
        </p:txBody>
      </p:sp>
      <p:sp>
        <p:nvSpPr>
          <p:cNvPr id="6" name="4 Marcador de pie de página">
            <a:extLst>
              <a:ext uri="{FF2B5EF4-FFF2-40B4-BE49-F238E27FC236}"/>
            </a:extLst>
          </p:cNvPr>
          <p:cNvSpPr>
            <a:spLocks noGrp="1"/>
          </p:cNvSpPr>
          <p:nvPr>
            <p:ph type="ftr" sz="quarter" idx="11"/>
          </p:nvPr>
        </p:nvSpPr>
        <p:spPr/>
        <p:txBody>
          <a:bodyPr/>
          <a:lstStyle>
            <a:lvl1pPr>
              <a:defRPr/>
            </a:lvl1pPr>
          </a:lstStyle>
          <a:p>
            <a:pPr>
              <a:defRPr/>
            </a:pPr>
            <a:endParaRPr lang="es-ES">
              <a:solidFill>
                <a:srgbClr val="FFFFFF">
                  <a:tint val="75000"/>
                </a:srgbClr>
              </a:solidFill>
            </a:endParaRPr>
          </a:p>
        </p:txBody>
      </p:sp>
      <p:sp>
        <p:nvSpPr>
          <p:cNvPr id="7" name="5 Marcador de número de diapositiva">
            <a:extLst>
              <a:ext uri="{FF2B5EF4-FFF2-40B4-BE49-F238E27FC236}"/>
            </a:extLst>
          </p:cNvPr>
          <p:cNvSpPr>
            <a:spLocks noGrp="1"/>
          </p:cNvSpPr>
          <p:nvPr>
            <p:ph type="sldNum" sz="quarter" idx="12"/>
          </p:nvPr>
        </p:nvSpPr>
        <p:spPr/>
        <p:txBody>
          <a:bodyPr/>
          <a:lstStyle>
            <a:lvl1pPr>
              <a:defRPr/>
            </a:lvl1pPr>
          </a:lstStyle>
          <a:p>
            <a:fld id="{7A784517-EA14-43FE-A179-19694198579C}" type="slidenum">
              <a:rPr lang="es-ES" altLang="es-ES"/>
              <a:pPr/>
              <a:t>‹Nº›</a:t>
            </a:fld>
            <a:endParaRPr lang="es-ES" altLang="es-ES"/>
          </a:p>
        </p:txBody>
      </p:sp>
    </p:spTree>
    <p:extLst>
      <p:ext uri="{BB962C8B-B14F-4D97-AF65-F5344CB8AC3E}">
        <p14:creationId xmlns:p14="http://schemas.microsoft.com/office/powerpoint/2010/main" val="583728585"/>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a:extLst>
              <a:ext uri="{FF2B5EF4-FFF2-40B4-BE49-F238E27FC236}"/>
            </a:extLst>
          </p:cNvPr>
          <p:cNvSpPr>
            <a:spLocks noGrp="1"/>
          </p:cNvSpPr>
          <p:nvPr>
            <p:ph type="dt" sz="half" idx="10"/>
          </p:nvPr>
        </p:nvSpPr>
        <p:spPr/>
        <p:txBody>
          <a:bodyPr/>
          <a:lstStyle>
            <a:lvl1pPr>
              <a:defRPr/>
            </a:lvl1pPr>
          </a:lstStyle>
          <a:p>
            <a:pPr>
              <a:defRPr/>
            </a:pPr>
            <a:endParaRPr lang="es-ES">
              <a:solidFill>
                <a:srgbClr val="FFFFFF">
                  <a:tint val="75000"/>
                </a:srgbClr>
              </a:solidFill>
            </a:endParaRPr>
          </a:p>
        </p:txBody>
      </p:sp>
      <p:sp>
        <p:nvSpPr>
          <p:cNvPr id="5" name="4 Marcador de pie de página">
            <a:extLst>
              <a:ext uri="{FF2B5EF4-FFF2-40B4-BE49-F238E27FC236}"/>
            </a:extLst>
          </p:cNvPr>
          <p:cNvSpPr>
            <a:spLocks noGrp="1"/>
          </p:cNvSpPr>
          <p:nvPr>
            <p:ph type="ftr" sz="quarter" idx="11"/>
          </p:nvPr>
        </p:nvSpPr>
        <p:spPr/>
        <p:txBody>
          <a:bodyPr/>
          <a:lstStyle>
            <a:lvl1pPr>
              <a:defRPr/>
            </a:lvl1pPr>
          </a:lstStyle>
          <a:p>
            <a:pPr>
              <a:defRPr/>
            </a:pPr>
            <a:endParaRPr lang="es-ES">
              <a:solidFill>
                <a:srgbClr val="FFFFFF">
                  <a:tint val="75000"/>
                </a:srgbClr>
              </a:solidFill>
            </a:endParaRPr>
          </a:p>
        </p:txBody>
      </p:sp>
      <p:sp>
        <p:nvSpPr>
          <p:cNvPr id="6" name="5 Marcador de número de diapositiva">
            <a:extLst>
              <a:ext uri="{FF2B5EF4-FFF2-40B4-BE49-F238E27FC236}"/>
            </a:extLst>
          </p:cNvPr>
          <p:cNvSpPr>
            <a:spLocks noGrp="1"/>
          </p:cNvSpPr>
          <p:nvPr>
            <p:ph type="sldNum" sz="quarter" idx="12"/>
          </p:nvPr>
        </p:nvSpPr>
        <p:spPr/>
        <p:txBody>
          <a:bodyPr/>
          <a:lstStyle>
            <a:lvl1pPr>
              <a:defRPr/>
            </a:lvl1pPr>
          </a:lstStyle>
          <a:p>
            <a:fld id="{DDEC4300-BB73-4835-ADF3-E75594884C63}" type="slidenum">
              <a:rPr lang="es-ES" altLang="es-ES"/>
              <a:pPr/>
              <a:t>‹Nº›</a:t>
            </a:fld>
            <a:endParaRPr lang="es-ES" altLang="es-ES"/>
          </a:p>
        </p:txBody>
      </p:sp>
    </p:spTree>
    <p:extLst>
      <p:ext uri="{BB962C8B-B14F-4D97-AF65-F5344CB8AC3E}">
        <p14:creationId xmlns:p14="http://schemas.microsoft.com/office/powerpoint/2010/main" val="4142338173"/>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830979" y="260970"/>
            <a:ext cx="2430304" cy="5560304"/>
          </a:xfrm>
        </p:spPr>
        <p:txBody>
          <a:bodyPr vert="eaVert"/>
          <a:lstStyle/>
          <a:p>
            <a:r>
              <a:rPr lang="es-ES"/>
              <a:t>Haga clic para modificar el estilo de título del patrón</a:t>
            </a:r>
          </a:p>
        </p:txBody>
      </p:sp>
      <p:sp>
        <p:nvSpPr>
          <p:cNvPr id="3" name="2 Marcador de texto vertical"/>
          <p:cNvSpPr>
            <a:spLocks noGrp="1"/>
          </p:cNvSpPr>
          <p:nvPr>
            <p:ph type="body" orient="vert" idx="1"/>
          </p:nvPr>
        </p:nvSpPr>
        <p:spPr>
          <a:xfrm>
            <a:off x="540067" y="260970"/>
            <a:ext cx="7110889" cy="5560304"/>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a:extLst>
              <a:ext uri="{FF2B5EF4-FFF2-40B4-BE49-F238E27FC236}"/>
            </a:extLst>
          </p:cNvPr>
          <p:cNvSpPr>
            <a:spLocks noGrp="1"/>
          </p:cNvSpPr>
          <p:nvPr>
            <p:ph type="dt" sz="half" idx="10"/>
          </p:nvPr>
        </p:nvSpPr>
        <p:spPr/>
        <p:txBody>
          <a:bodyPr/>
          <a:lstStyle>
            <a:lvl1pPr>
              <a:defRPr/>
            </a:lvl1pPr>
          </a:lstStyle>
          <a:p>
            <a:pPr>
              <a:defRPr/>
            </a:pPr>
            <a:endParaRPr lang="es-ES">
              <a:solidFill>
                <a:srgbClr val="FFFFFF">
                  <a:tint val="75000"/>
                </a:srgbClr>
              </a:solidFill>
            </a:endParaRPr>
          </a:p>
        </p:txBody>
      </p:sp>
      <p:sp>
        <p:nvSpPr>
          <p:cNvPr id="5" name="4 Marcador de pie de página">
            <a:extLst>
              <a:ext uri="{FF2B5EF4-FFF2-40B4-BE49-F238E27FC236}"/>
            </a:extLst>
          </p:cNvPr>
          <p:cNvSpPr>
            <a:spLocks noGrp="1"/>
          </p:cNvSpPr>
          <p:nvPr>
            <p:ph type="ftr" sz="quarter" idx="11"/>
          </p:nvPr>
        </p:nvSpPr>
        <p:spPr/>
        <p:txBody>
          <a:bodyPr/>
          <a:lstStyle>
            <a:lvl1pPr>
              <a:defRPr/>
            </a:lvl1pPr>
          </a:lstStyle>
          <a:p>
            <a:pPr>
              <a:defRPr/>
            </a:pPr>
            <a:endParaRPr lang="es-ES">
              <a:solidFill>
                <a:srgbClr val="FFFFFF">
                  <a:tint val="75000"/>
                </a:srgbClr>
              </a:solidFill>
            </a:endParaRPr>
          </a:p>
        </p:txBody>
      </p:sp>
      <p:sp>
        <p:nvSpPr>
          <p:cNvPr id="6" name="5 Marcador de número de diapositiva">
            <a:extLst>
              <a:ext uri="{FF2B5EF4-FFF2-40B4-BE49-F238E27FC236}"/>
            </a:extLst>
          </p:cNvPr>
          <p:cNvSpPr>
            <a:spLocks noGrp="1"/>
          </p:cNvSpPr>
          <p:nvPr>
            <p:ph type="sldNum" sz="quarter" idx="12"/>
          </p:nvPr>
        </p:nvSpPr>
        <p:spPr/>
        <p:txBody>
          <a:bodyPr/>
          <a:lstStyle>
            <a:lvl1pPr>
              <a:defRPr/>
            </a:lvl1pPr>
          </a:lstStyle>
          <a:p>
            <a:fld id="{187DA033-50BB-4D61-B341-613D3AD76596}" type="slidenum">
              <a:rPr lang="es-ES" altLang="es-ES"/>
              <a:pPr/>
              <a:t>‹Nº›</a:t>
            </a:fld>
            <a:endParaRPr lang="es-ES" altLang="es-ES"/>
          </a:p>
        </p:txBody>
      </p:sp>
    </p:spTree>
    <p:extLst>
      <p:ext uri="{BB962C8B-B14F-4D97-AF65-F5344CB8AC3E}">
        <p14:creationId xmlns:p14="http://schemas.microsoft.com/office/powerpoint/2010/main" val="3216544139"/>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10101" y="2024399"/>
            <a:ext cx="9181148" cy="1396864"/>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20204" y="3692790"/>
            <a:ext cx="7560945" cy="1665376"/>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42192158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2" Type="http://schemas.openxmlformats.org/officeDocument/2006/relationships/theme" Target="../theme/theme4.xml"/><Relationship Id="rId1" Type="http://schemas.openxmlformats.org/officeDocument/2006/relationships/slideLayout" Target="../slideLayouts/slideLayout3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FFFF"/>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40069" y="260970"/>
            <a:ext cx="9721215" cy="1086115"/>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40069" y="1520563"/>
            <a:ext cx="9721215" cy="430071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40069" y="6040007"/>
            <a:ext cx="2520315" cy="346953"/>
          </a:xfrm>
          <a:prstGeom prst="rect">
            <a:avLst/>
          </a:prstGeom>
        </p:spPr>
        <p:txBody>
          <a:bodyPr vert="horz" lIns="91440" tIns="45720" rIns="91440" bIns="45720" rtlCol="0" anchor="ctr"/>
          <a:lstStyle>
            <a:lvl1pPr algn="l">
              <a:defRPr sz="1200">
                <a:solidFill>
                  <a:schemeClr val="tx1">
                    <a:tint val="75000"/>
                  </a:schemeClr>
                </a:solidFill>
              </a:defRPr>
            </a:lvl1pPr>
          </a:lstStyle>
          <a:p>
            <a:fld id="{BB91F669-8C91-4B83-A28A-AF421F9F89CE}" type="datetimeFigureOut">
              <a:rPr lang="es-ES" smtClean="0"/>
              <a:pPr/>
              <a:t>21/02/2020</a:t>
            </a:fld>
            <a:endParaRPr lang="es-ES"/>
          </a:p>
        </p:txBody>
      </p:sp>
      <p:sp>
        <p:nvSpPr>
          <p:cNvPr id="5" name="4 Marcador de pie de página"/>
          <p:cNvSpPr>
            <a:spLocks noGrp="1"/>
          </p:cNvSpPr>
          <p:nvPr>
            <p:ph type="ftr" sz="quarter" idx="3"/>
          </p:nvPr>
        </p:nvSpPr>
        <p:spPr>
          <a:xfrm>
            <a:off x="3690462" y="6040007"/>
            <a:ext cx="3420428" cy="346953"/>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7740969" y="6040007"/>
            <a:ext cx="2520315" cy="346953"/>
          </a:xfrm>
          <a:prstGeom prst="rect">
            <a:avLst/>
          </a:prstGeom>
        </p:spPr>
        <p:txBody>
          <a:bodyPr vert="horz" lIns="91440" tIns="45720" rIns="91440" bIns="45720" rtlCol="0" anchor="ctr"/>
          <a:lstStyle>
            <a:lvl1pPr algn="r">
              <a:defRPr sz="1200">
                <a:solidFill>
                  <a:schemeClr val="tx1">
                    <a:tint val="75000"/>
                  </a:schemeClr>
                </a:solidFill>
              </a:defRPr>
            </a:lvl1pPr>
          </a:lstStyle>
          <a:p>
            <a:fld id="{BAC42E35-15C1-42A3-8D05-C29657880B2D}"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bwMode="auto">
          <a:xfrm>
            <a:off x="540069" y="260970"/>
            <a:ext cx="9721215" cy="10861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 altLang="es-ES" smtClean="0"/>
              <a:t>Haga clic para cambiar el estilo de título	</a:t>
            </a:r>
          </a:p>
        </p:txBody>
      </p:sp>
      <p:sp>
        <p:nvSpPr>
          <p:cNvPr id="4099" name="Rectangle 3"/>
          <p:cNvSpPr>
            <a:spLocks noGrp="1" noChangeArrowheads="1"/>
          </p:cNvSpPr>
          <p:nvPr>
            <p:ph type="body" idx="1"/>
          </p:nvPr>
        </p:nvSpPr>
        <p:spPr bwMode="auto">
          <a:xfrm>
            <a:off x="540069" y="1520562"/>
            <a:ext cx="9721215" cy="4300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 altLang="es-ES" smtClean="0"/>
              <a:t>Haga clic para modificar el estilo de texto del patrón</a:t>
            </a:r>
          </a:p>
          <a:p>
            <a:pPr lvl="1"/>
            <a:r>
              <a:rPr lang="es-ES" altLang="es-ES" smtClean="0"/>
              <a:t>Segundo nivel</a:t>
            </a:r>
          </a:p>
          <a:p>
            <a:pPr lvl="2"/>
            <a:r>
              <a:rPr lang="es-ES" altLang="es-ES" smtClean="0"/>
              <a:t>Tercer nivel</a:t>
            </a:r>
          </a:p>
          <a:p>
            <a:pPr lvl="3"/>
            <a:r>
              <a:rPr lang="es-ES" altLang="es-ES" smtClean="0"/>
              <a:t>Cuarto nivel</a:t>
            </a:r>
          </a:p>
          <a:p>
            <a:pPr lvl="4"/>
            <a:r>
              <a:rPr lang="es-ES" altLang="es-ES" smtClean="0"/>
              <a:t>Quinto nivel</a:t>
            </a:r>
          </a:p>
        </p:txBody>
      </p:sp>
      <p:sp>
        <p:nvSpPr>
          <p:cNvPr id="84996" name="Rectangle 4">
            <a:extLst>
              <a:ext uri="{FF2B5EF4-FFF2-40B4-BE49-F238E27FC236}"/>
            </a:extLst>
          </p:cNvPr>
          <p:cNvSpPr>
            <a:spLocks noGrp="1" noChangeArrowheads="1"/>
          </p:cNvSpPr>
          <p:nvPr>
            <p:ph type="dt" sz="half" idx="2"/>
          </p:nvPr>
        </p:nvSpPr>
        <p:spPr bwMode="auto">
          <a:xfrm>
            <a:off x="540069" y="5934410"/>
            <a:ext cx="2520315" cy="4525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400">
                <a:latin typeface="Arial" charset="0"/>
                <a:cs typeface="Arial" charset="0"/>
              </a:defRPr>
            </a:lvl1pPr>
          </a:lstStyle>
          <a:p>
            <a:pPr fontAlgn="base">
              <a:spcBef>
                <a:spcPct val="0"/>
              </a:spcBef>
              <a:spcAft>
                <a:spcPct val="0"/>
              </a:spcAft>
              <a:defRPr/>
            </a:pPr>
            <a:endParaRPr lang="es-ES">
              <a:solidFill>
                <a:srgbClr val="000000"/>
              </a:solidFill>
            </a:endParaRPr>
          </a:p>
        </p:txBody>
      </p:sp>
      <p:sp>
        <p:nvSpPr>
          <p:cNvPr id="84997" name="Rectangle 5">
            <a:extLst>
              <a:ext uri="{FF2B5EF4-FFF2-40B4-BE49-F238E27FC236}"/>
            </a:extLst>
          </p:cNvPr>
          <p:cNvSpPr>
            <a:spLocks noGrp="1" noChangeArrowheads="1"/>
          </p:cNvSpPr>
          <p:nvPr>
            <p:ph type="ftr" sz="quarter" idx="3"/>
          </p:nvPr>
        </p:nvSpPr>
        <p:spPr bwMode="auto">
          <a:xfrm>
            <a:off x="3690461" y="5934410"/>
            <a:ext cx="3420428" cy="4525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400">
                <a:latin typeface="Arial" charset="0"/>
                <a:cs typeface="Arial" charset="0"/>
              </a:defRPr>
            </a:lvl1pPr>
          </a:lstStyle>
          <a:p>
            <a:pPr fontAlgn="base">
              <a:spcBef>
                <a:spcPct val="0"/>
              </a:spcBef>
              <a:spcAft>
                <a:spcPct val="0"/>
              </a:spcAft>
              <a:defRPr/>
            </a:pPr>
            <a:endParaRPr lang="es-ES">
              <a:solidFill>
                <a:srgbClr val="000000"/>
              </a:solidFill>
            </a:endParaRPr>
          </a:p>
        </p:txBody>
      </p:sp>
      <p:sp>
        <p:nvSpPr>
          <p:cNvPr id="84998" name="Rectangle 6">
            <a:extLst>
              <a:ext uri="{FF2B5EF4-FFF2-40B4-BE49-F238E27FC236}"/>
            </a:extLst>
          </p:cNvPr>
          <p:cNvSpPr>
            <a:spLocks noGrp="1" noChangeArrowheads="1"/>
          </p:cNvSpPr>
          <p:nvPr>
            <p:ph type="sldNum" sz="quarter" idx="4"/>
          </p:nvPr>
        </p:nvSpPr>
        <p:spPr bwMode="auto">
          <a:xfrm>
            <a:off x="7740969" y="5934410"/>
            <a:ext cx="2520315" cy="4525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400"/>
            </a:lvl1pPr>
          </a:lstStyle>
          <a:p>
            <a:pPr fontAlgn="base">
              <a:spcBef>
                <a:spcPct val="0"/>
              </a:spcBef>
              <a:spcAft>
                <a:spcPct val="0"/>
              </a:spcAft>
            </a:pPr>
            <a:fld id="{B4E73D2B-2A45-4097-8011-B0866F2604C9}" type="slidenum">
              <a:rPr lang="es-ES" altLang="es-ES" smtClean="0">
                <a:solidFill>
                  <a:srgbClr val="000000"/>
                </a:solidFill>
              </a:rPr>
              <a:pPr fontAlgn="base">
                <a:spcBef>
                  <a:spcPct val="0"/>
                </a:spcBef>
                <a:spcAft>
                  <a:spcPct val="0"/>
                </a:spcAft>
              </a:pPr>
              <a:t>‹Nº›</a:t>
            </a:fld>
            <a:endParaRPr lang="es-ES" altLang="es-ES" smtClean="0">
              <a:solidFill>
                <a:srgbClr val="000000"/>
              </a:solidFill>
            </a:endParaRPr>
          </a:p>
        </p:txBody>
      </p:sp>
    </p:spTree>
    <p:extLst>
      <p:ext uri="{BB962C8B-B14F-4D97-AF65-F5344CB8AC3E}">
        <p14:creationId xmlns:p14="http://schemas.microsoft.com/office/powerpoint/2010/main" val="401974834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sp>
        <p:nvSpPr>
          <p:cNvPr id="2050" name="1 Marcador de título"/>
          <p:cNvSpPr>
            <a:spLocks noGrp="1"/>
          </p:cNvSpPr>
          <p:nvPr>
            <p:ph type="title"/>
          </p:nvPr>
        </p:nvSpPr>
        <p:spPr bwMode="auto">
          <a:xfrm>
            <a:off x="540070" y="260970"/>
            <a:ext cx="9721215" cy="1086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altLang="es-ES" smtClean="0"/>
              <a:t>Haga clic para modificar el estilo de título del patrón</a:t>
            </a:r>
          </a:p>
        </p:txBody>
      </p:sp>
      <p:sp>
        <p:nvSpPr>
          <p:cNvPr id="2051" name="2 Marcador de texto"/>
          <p:cNvSpPr>
            <a:spLocks noGrp="1"/>
          </p:cNvSpPr>
          <p:nvPr>
            <p:ph type="body" idx="1"/>
          </p:nvPr>
        </p:nvSpPr>
        <p:spPr bwMode="auto">
          <a:xfrm>
            <a:off x="540070" y="1520563"/>
            <a:ext cx="9721215" cy="4300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altLang="es-ES" smtClean="0"/>
              <a:t>Haga clic para modificar el estilo de texto del patrón</a:t>
            </a:r>
          </a:p>
          <a:p>
            <a:pPr lvl="1"/>
            <a:r>
              <a:rPr lang="es-ES" altLang="es-ES" smtClean="0"/>
              <a:t>Segundo nivel</a:t>
            </a:r>
          </a:p>
          <a:p>
            <a:pPr lvl="2"/>
            <a:r>
              <a:rPr lang="es-ES" altLang="es-ES" smtClean="0"/>
              <a:t>Tercer nivel</a:t>
            </a:r>
          </a:p>
          <a:p>
            <a:pPr lvl="3"/>
            <a:r>
              <a:rPr lang="es-ES" altLang="es-ES" smtClean="0"/>
              <a:t>Cuarto nivel</a:t>
            </a:r>
          </a:p>
          <a:p>
            <a:pPr lvl="4"/>
            <a:r>
              <a:rPr lang="es-ES" altLang="es-ES" smtClean="0"/>
              <a:t>Quinto nivel</a:t>
            </a:r>
          </a:p>
        </p:txBody>
      </p:sp>
      <p:sp>
        <p:nvSpPr>
          <p:cNvPr id="4" name="3 Marcador de fecha">
            <a:extLst>
              <a:ext uri="{FF2B5EF4-FFF2-40B4-BE49-F238E27FC236}"/>
            </a:extLst>
          </p:cNvPr>
          <p:cNvSpPr>
            <a:spLocks noGrp="1"/>
          </p:cNvSpPr>
          <p:nvPr>
            <p:ph type="dt" sz="half" idx="2"/>
          </p:nvPr>
        </p:nvSpPr>
        <p:spPr>
          <a:xfrm>
            <a:off x="540070" y="6040007"/>
            <a:ext cx="2520315" cy="346953"/>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cs typeface="+mn-cs"/>
              </a:defRPr>
            </a:lvl1pPr>
          </a:lstStyle>
          <a:p>
            <a:pPr>
              <a:defRPr/>
            </a:pPr>
            <a:endParaRPr lang="es-ES">
              <a:solidFill>
                <a:srgbClr val="FFFFFF">
                  <a:tint val="75000"/>
                </a:srgbClr>
              </a:solidFill>
            </a:endParaRPr>
          </a:p>
        </p:txBody>
      </p:sp>
      <p:sp>
        <p:nvSpPr>
          <p:cNvPr id="5" name="4 Marcador de pie de página">
            <a:extLst>
              <a:ext uri="{FF2B5EF4-FFF2-40B4-BE49-F238E27FC236}"/>
            </a:extLst>
          </p:cNvPr>
          <p:cNvSpPr>
            <a:spLocks noGrp="1"/>
          </p:cNvSpPr>
          <p:nvPr>
            <p:ph type="ftr" sz="quarter" idx="3"/>
          </p:nvPr>
        </p:nvSpPr>
        <p:spPr>
          <a:xfrm>
            <a:off x="3690461" y="6040007"/>
            <a:ext cx="3420428" cy="346953"/>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cs typeface="+mn-cs"/>
              </a:defRPr>
            </a:lvl1pPr>
          </a:lstStyle>
          <a:p>
            <a:pPr>
              <a:defRPr/>
            </a:pPr>
            <a:endParaRPr lang="es-ES">
              <a:solidFill>
                <a:srgbClr val="FFFFFF">
                  <a:tint val="75000"/>
                </a:srgbClr>
              </a:solidFill>
            </a:endParaRPr>
          </a:p>
        </p:txBody>
      </p:sp>
      <p:sp>
        <p:nvSpPr>
          <p:cNvPr id="6" name="5 Marcador de número de diapositiva">
            <a:extLst>
              <a:ext uri="{FF2B5EF4-FFF2-40B4-BE49-F238E27FC236}"/>
            </a:extLst>
          </p:cNvPr>
          <p:cNvSpPr>
            <a:spLocks noGrp="1"/>
          </p:cNvSpPr>
          <p:nvPr>
            <p:ph type="sldNum" sz="quarter" idx="4"/>
          </p:nvPr>
        </p:nvSpPr>
        <p:spPr>
          <a:xfrm>
            <a:off x="7740970" y="6040007"/>
            <a:ext cx="2520315" cy="346953"/>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FFFFFF"/>
                </a:solidFill>
                <a:latin typeface="Calibri" pitchFamily="34" charset="0"/>
              </a:defRPr>
            </a:lvl1pPr>
          </a:lstStyle>
          <a:p>
            <a:pPr fontAlgn="base">
              <a:spcBef>
                <a:spcPct val="0"/>
              </a:spcBef>
              <a:spcAft>
                <a:spcPct val="0"/>
              </a:spcAft>
            </a:pPr>
            <a:fld id="{D407E5D4-8196-4536-A88E-6B2657F9C7B3}" type="slidenum">
              <a:rPr lang="es-ES" altLang="es-ES" smtClean="0"/>
              <a:pPr fontAlgn="base">
                <a:spcBef>
                  <a:spcPct val="0"/>
                </a:spcBef>
                <a:spcAft>
                  <a:spcPct val="0"/>
                </a:spcAft>
              </a:pPr>
              <a:t>‹Nº›</a:t>
            </a:fld>
            <a:endParaRPr lang="es-ES" altLang="es-ES" smtClean="0"/>
          </a:p>
        </p:txBody>
      </p:sp>
    </p:spTree>
    <p:extLst>
      <p:ext uri="{BB962C8B-B14F-4D97-AF65-F5344CB8AC3E}">
        <p14:creationId xmlns:p14="http://schemas.microsoft.com/office/powerpoint/2010/main" val="345444448"/>
      </p:ext>
    </p:extLst>
  </p:cSld>
  <p:clrMap bg1="dk2" tx1="lt1" bg2="dk1"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xStyles>
    <p:titleStyle>
      <a:lvl1pPr algn="ctr" rtl="0" eaLnBrk="0" fontAlgn="base" hangingPunct="0">
        <a:spcBef>
          <a:spcPct val="0"/>
        </a:spcBef>
        <a:spcAft>
          <a:spcPct val="0"/>
        </a:spcAft>
        <a:defRPr sz="44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cs typeface="Arial" charset="0"/>
        </a:defRPr>
      </a:lvl2pPr>
      <a:lvl3pPr algn="ctr" rtl="0" eaLnBrk="0" fontAlgn="base" hangingPunct="0">
        <a:spcBef>
          <a:spcPct val="0"/>
        </a:spcBef>
        <a:spcAft>
          <a:spcPct val="0"/>
        </a:spcAft>
        <a:defRPr sz="4400">
          <a:solidFill>
            <a:schemeClr val="tx1"/>
          </a:solidFill>
          <a:latin typeface="Calibri" pitchFamily="34" charset="0"/>
          <a:cs typeface="Arial" charset="0"/>
        </a:defRPr>
      </a:lvl3pPr>
      <a:lvl4pPr algn="ctr" rtl="0" eaLnBrk="0" fontAlgn="base" hangingPunct="0">
        <a:spcBef>
          <a:spcPct val="0"/>
        </a:spcBef>
        <a:spcAft>
          <a:spcPct val="0"/>
        </a:spcAft>
        <a:defRPr sz="4400">
          <a:solidFill>
            <a:schemeClr val="tx1"/>
          </a:solidFill>
          <a:latin typeface="Calibri" pitchFamily="34" charset="0"/>
          <a:cs typeface="Arial" charset="0"/>
        </a:defRPr>
      </a:lvl4pPr>
      <a:lvl5pPr algn="ctr" rtl="0" eaLnBrk="0" fontAlgn="base" hangingPunct="0">
        <a:spcBef>
          <a:spcPct val="0"/>
        </a:spcBef>
        <a:spcAft>
          <a:spcPct val="0"/>
        </a:spcAft>
        <a:defRPr sz="4400">
          <a:solidFill>
            <a:schemeClr val="tx1"/>
          </a:solidFill>
          <a:latin typeface="Calibri" pitchFamily="34" charset="0"/>
          <a:cs typeface="Arial" charset="0"/>
        </a:defRPr>
      </a:lvl5pPr>
      <a:lvl6pPr marL="457200" algn="ctr" rtl="0" fontAlgn="base">
        <a:spcBef>
          <a:spcPct val="0"/>
        </a:spcBef>
        <a:spcAft>
          <a:spcPct val="0"/>
        </a:spcAft>
        <a:defRPr sz="4400">
          <a:solidFill>
            <a:schemeClr val="tx1"/>
          </a:solidFill>
          <a:latin typeface="Calibri" pitchFamily="34" charset="0"/>
          <a:cs typeface="Arial" charset="0"/>
        </a:defRPr>
      </a:lvl6pPr>
      <a:lvl7pPr marL="914400" algn="ctr" rtl="0" fontAlgn="base">
        <a:spcBef>
          <a:spcPct val="0"/>
        </a:spcBef>
        <a:spcAft>
          <a:spcPct val="0"/>
        </a:spcAft>
        <a:defRPr sz="4400">
          <a:solidFill>
            <a:schemeClr val="tx1"/>
          </a:solidFill>
          <a:latin typeface="Calibri" pitchFamily="34" charset="0"/>
          <a:cs typeface="Arial" charset="0"/>
        </a:defRPr>
      </a:lvl7pPr>
      <a:lvl8pPr marL="1371600" algn="ctr" rtl="0" fontAlgn="base">
        <a:spcBef>
          <a:spcPct val="0"/>
        </a:spcBef>
        <a:spcAft>
          <a:spcPct val="0"/>
        </a:spcAft>
        <a:defRPr sz="4400">
          <a:solidFill>
            <a:schemeClr val="tx1"/>
          </a:solidFill>
          <a:latin typeface="Calibri" pitchFamily="34" charset="0"/>
          <a:cs typeface="Arial" charset="0"/>
        </a:defRPr>
      </a:lvl8pPr>
      <a:lvl9pPr marL="1828800" algn="ctr" rtl="0" fontAlgn="base">
        <a:spcBef>
          <a:spcPct val="0"/>
        </a:spcBef>
        <a:spcAft>
          <a:spcPct val="0"/>
        </a:spcAft>
        <a:defRPr sz="4400">
          <a:solidFill>
            <a:schemeClr val="tx1"/>
          </a:solidFill>
          <a:latin typeface="Calibri" pitchFamily="34" charset="0"/>
          <a:cs typeface="Arial" charset="0"/>
        </a:defRPr>
      </a:lvl9pPr>
    </p:titleStyle>
    <p:bodyStyle>
      <a:lvl1pPr marL="342900" indent="-342900" algn="l" rtl="0" eaLnBrk="0" fontAlgn="base" hangingPunct="0">
        <a:spcBef>
          <a:spcPct val="20000"/>
        </a:spcBef>
        <a:spcAft>
          <a:spcPct val="0"/>
        </a:spcAft>
        <a:buFont typeface="Arial" charset="0"/>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a:solidFill>
            <a:schemeClr val="tx1"/>
          </a:solidFill>
          <a:latin typeface="+mn-lt"/>
          <a:cs typeface="+mn-cs"/>
        </a:defRPr>
      </a:lvl2pPr>
      <a:lvl3pPr marL="1143000" indent="-228600" algn="l" rtl="0" eaLnBrk="0" fontAlgn="base" hangingPunct="0">
        <a:spcBef>
          <a:spcPct val="20000"/>
        </a:spcBef>
        <a:spcAft>
          <a:spcPct val="0"/>
        </a:spcAft>
        <a:buFont typeface="Arial" charset="0"/>
        <a:buChar char="•"/>
        <a:defRPr sz="2400">
          <a:solidFill>
            <a:schemeClr val="tx1"/>
          </a:solidFill>
          <a:latin typeface="+mn-lt"/>
          <a:cs typeface="+mn-cs"/>
        </a:defRPr>
      </a:lvl3pPr>
      <a:lvl4pPr marL="1600200" indent="-228600" algn="l" rtl="0" eaLnBrk="0" fontAlgn="base" hangingPunct="0">
        <a:spcBef>
          <a:spcPct val="20000"/>
        </a:spcBef>
        <a:spcAft>
          <a:spcPct val="0"/>
        </a:spcAft>
        <a:buFont typeface="Arial" charset="0"/>
        <a:buChar char="–"/>
        <a:defRPr sz="2000">
          <a:solidFill>
            <a:schemeClr val="tx1"/>
          </a:solidFill>
          <a:latin typeface="+mn-lt"/>
          <a:cs typeface="+mn-cs"/>
        </a:defRPr>
      </a:lvl4pPr>
      <a:lvl5pPr marL="2057400" indent="-228600" algn="l" rtl="0" eaLnBrk="0" fontAlgn="base" hangingPunct="0">
        <a:spcBef>
          <a:spcPct val="20000"/>
        </a:spcBef>
        <a:spcAft>
          <a:spcPct val="0"/>
        </a:spcAft>
        <a:buFont typeface="Arial" charset="0"/>
        <a:buChar char="»"/>
        <a:defRPr sz="2000">
          <a:solidFill>
            <a:schemeClr val="tx1"/>
          </a:solidFill>
          <a:latin typeface="+mn-lt"/>
          <a:cs typeface="+mn-cs"/>
        </a:defRPr>
      </a:lvl5pPr>
      <a:lvl6pPr marL="2514600" indent="-228600" algn="l" rtl="0" fontAlgn="base">
        <a:spcBef>
          <a:spcPct val="20000"/>
        </a:spcBef>
        <a:spcAft>
          <a:spcPct val="0"/>
        </a:spcAft>
        <a:buFont typeface="Arial" charset="0"/>
        <a:buChar char="»"/>
        <a:defRPr sz="2000">
          <a:solidFill>
            <a:schemeClr val="tx1"/>
          </a:solidFill>
          <a:latin typeface="+mn-lt"/>
          <a:cs typeface="+mn-cs"/>
        </a:defRPr>
      </a:lvl6pPr>
      <a:lvl7pPr marL="2971800" indent="-228600" algn="l" rtl="0" fontAlgn="base">
        <a:spcBef>
          <a:spcPct val="20000"/>
        </a:spcBef>
        <a:spcAft>
          <a:spcPct val="0"/>
        </a:spcAft>
        <a:buFont typeface="Arial" charset="0"/>
        <a:buChar char="»"/>
        <a:defRPr sz="2000">
          <a:solidFill>
            <a:schemeClr val="tx1"/>
          </a:solidFill>
          <a:latin typeface="+mn-lt"/>
          <a:cs typeface="+mn-cs"/>
        </a:defRPr>
      </a:lvl7pPr>
      <a:lvl8pPr marL="3429000" indent="-228600" algn="l" rtl="0" fontAlgn="base">
        <a:spcBef>
          <a:spcPct val="20000"/>
        </a:spcBef>
        <a:spcAft>
          <a:spcPct val="0"/>
        </a:spcAft>
        <a:buFont typeface="Arial" charset="0"/>
        <a:buChar char="»"/>
        <a:defRPr sz="2000">
          <a:solidFill>
            <a:schemeClr val="tx1"/>
          </a:solidFill>
          <a:latin typeface="+mn-lt"/>
          <a:cs typeface="+mn-cs"/>
        </a:defRPr>
      </a:lvl8pPr>
      <a:lvl9pPr marL="3886200" indent="-228600" algn="l" rtl="0" fontAlgn="base">
        <a:spcBef>
          <a:spcPct val="20000"/>
        </a:spcBef>
        <a:spcAft>
          <a:spcPct val="0"/>
        </a:spcAft>
        <a:buFont typeface="Arial" charset="0"/>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40068" y="5934410"/>
            <a:ext cx="2520315" cy="4525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85"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10" Type="http://schemas.openxmlformats.org/officeDocument/2006/relationships/audio" Target="../media/audio1.wav"/><Relationship Id="rId4" Type="http://schemas.openxmlformats.org/officeDocument/2006/relationships/image" Target="../media/image2.gif"/><Relationship Id="rId9" Type="http://schemas.openxmlformats.org/officeDocument/2006/relationships/image" Target="../media/image7.gif"/></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notesSlide" Target="../notesSlides/notesSlide1.xml"/><Relationship Id="rId1" Type="http://schemas.openxmlformats.org/officeDocument/2006/relationships/slideLayout" Target="../slideLayouts/slideLayout29.xml"/></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9.gif"/></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image" Target="../media/image72.gif"/><Relationship Id="rId1" Type="http://schemas.openxmlformats.org/officeDocument/2006/relationships/slideLayout" Target="../slideLayouts/slideLayout7.xml"/><Relationship Id="rId5" Type="http://schemas.openxmlformats.org/officeDocument/2006/relationships/image" Target="../media/image67.jpeg"/><Relationship Id="rId4" Type="http://schemas.openxmlformats.org/officeDocument/2006/relationships/image" Target="../media/image74.jpeg"/></Relationships>
</file>

<file path=ppt/slides/_rels/slide80.xml.rels><?xml version="1.0" encoding="UTF-8" standalone="yes"?>
<Relationships xmlns="http://schemas.openxmlformats.org/package/2006/relationships"><Relationship Id="rId3" Type="http://schemas.openxmlformats.org/officeDocument/2006/relationships/image" Target="../media/image76.jpeg"/><Relationship Id="rId2" Type="http://schemas.openxmlformats.org/officeDocument/2006/relationships/image" Target="../media/image75.jpeg"/><Relationship Id="rId1" Type="http://schemas.openxmlformats.org/officeDocument/2006/relationships/slideLayout" Target="../slideLayouts/slideLayout7.xml"/><Relationship Id="rId4" Type="http://schemas.openxmlformats.org/officeDocument/2006/relationships/image" Target="../media/image77.jpeg"/></Relationships>
</file>

<file path=ppt/slides/_rels/slide81.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3" Type="http://schemas.openxmlformats.org/officeDocument/2006/relationships/image" Target="../media/image72.gif"/><Relationship Id="rId2" Type="http://schemas.openxmlformats.org/officeDocument/2006/relationships/image" Target="../media/image48.jpeg"/><Relationship Id="rId1" Type="http://schemas.openxmlformats.org/officeDocument/2006/relationships/slideLayout" Target="../slideLayouts/slideLayout7.xml"/><Relationship Id="rId6" Type="http://schemas.openxmlformats.org/officeDocument/2006/relationships/image" Target="../media/image5.gif"/><Relationship Id="rId5" Type="http://schemas.openxmlformats.org/officeDocument/2006/relationships/image" Target="../media/image82.jpeg"/><Relationship Id="rId4" Type="http://schemas.openxmlformats.org/officeDocument/2006/relationships/image" Target="../media/image3.gif"/></Relationships>
</file>

<file path=ppt/slides/_rels/slide88.xml.rels><?xml version="1.0" encoding="UTF-8" standalone="yes"?>
<Relationships xmlns="http://schemas.openxmlformats.org/package/2006/relationships"><Relationship Id="rId8" Type="http://schemas.openxmlformats.org/officeDocument/2006/relationships/image" Target="../media/image86.png"/><Relationship Id="rId13" Type="http://schemas.openxmlformats.org/officeDocument/2006/relationships/hyperlink" Target="https://vk.com/mispps" TargetMode="External"/><Relationship Id="rId3" Type="http://schemas.openxmlformats.org/officeDocument/2006/relationships/image" Target="../media/image83.png"/><Relationship Id="rId7" Type="http://schemas.openxmlformats.org/officeDocument/2006/relationships/hyperlink" Target="https://www.facebook.com/mispps" TargetMode="External"/><Relationship Id="rId12" Type="http://schemas.openxmlformats.org/officeDocument/2006/relationships/image" Target="../media/image88.png"/><Relationship Id="rId2" Type="http://schemas.openxmlformats.org/officeDocument/2006/relationships/hyperlink" Target="http://www.mispps.com/" TargetMode="External"/><Relationship Id="rId1" Type="http://schemas.openxmlformats.org/officeDocument/2006/relationships/slideLayout" Target="../slideLayouts/slideLayout34.xml"/><Relationship Id="rId6" Type="http://schemas.openxmlformats.org/officeDocument/2006/relationships/image" Target="../media/image85.png"/><Relationship Id="rId11" Type="http://schemas.openxmlformats.org/officeDocument/2006/relationships/hyperlink" Target="https://plus.google.com/+Mispps/" TargetMode="External"/><Relationship Id="rId5" Type="http://schemas.openxmlformats.org/officeDocument/2006/relationships/image" Target="../media/image84.png"/><Relationship Id="rId10" Type="http://schemas.openxmlformats.org/officeDocument/2006/relationships/image" Target="../media/image8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1 Imagen"/>
          <p:cNvPicPr>
            <a:picLocks noChangeAspect="1"/>
          </p:cNvPicPr>
          <p:nvPr/>
        </p:nvPicPr>
        <p:blipFill rotWithShape="1">
          <a:blip r:embed="rId3">
            <a:extLst>
              <a:ext uri="{28A0092B-C50C-407E-A947-70E740481C1C}">
                <a14:useLocalDpi xmlns:a14="http://schemas.microsoft.com/office/drawing/2010/main" val="0"/>
              </a:ext>
            </a:extLst>
          </a:blip>
          <a:srcRect t="7572" b="10479"/>
          <a:stretch/>
        </p:blipFill>
        <p:spPr bwMode="auto">
          <a:xfrm>
            <a:off x="-82844" y="6296"/>
            <a:ext cx="10801350" cy="6516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 name="Picture 2" descr="http://3.bp.blogspot.com/-r6HM6KE57Dc/TzMsOjLvfaI/AAAAAAAACT8/u7-wAM1dZcc/s1600/0k0289_gif-sicodelicos-02.gif"/>
          <p:cNvPicPr>
            <a:picLocks noChangeAspect="1" noChangeArrowheads="1" noCrop="1"/>
          </p:cNvPicPr>
          <p:nvPr/>
        </p:nvPicPr>
        <p:blipFill>
          <a:blip r:embed="rId4" cstate="print">
            <a:duotone>
              <a:schemeClr val="accent5">
                <a:shade val="45000"/>
                <a:satMod val="135000"/>
              </a:schemeClr>
              <a:prstClr val="white"/>
            </a:duotone>
          </a:blip>
          <a:srcRect/>
          <a:stretch>
            <a:fillRect/>
          </a:stretch>
        </p:blipFill>
        <p:spPr bwMode="auto">
          <a:xfrm>
            <a:off x="-82222" y="34804"/>
            <a:ext cx="10801351" cy="6516688"/>
          </a:xfrm>
          <a:prstGeom prst="rect">
            <a:avLst/>
          </a:prstGeom>
          <a:noFill/>
        </p:spPr>
      </p:pic>
      <p:pic>
        <p:nvPicPr>
          <p:cNvPr id="155652" name="Image 2" descr="swirlrainbw3.gif"/>
          <p:cNvPicPr>
            <a:picLocks noChangeAspect="1"/>
          </p:cNvPicPr>
          <p:nvPr/>
        </p:nvPicPr>
        <p:blipFill>
          <a:blip r:embed="rId5" cstate="print"/>
          <a:srcRect/>
          <a:stretch>
            <a:fillRect/>
          </a:stretch>
        </p:blipFill>
        <p:spPr bwMode="auto">
          <a:xfrm rot="5400000">
            <a:off x="-3217234" y="3217237"/>
            <a:ext cx="6516688" cy="82222"/>
          </a:xfrm>
          <a:prstGeom prst="rect">
            <a:avLst/>
          </a:prstGeom>
          <a:noFill/>
          <a:ln w="9525">
            <a:noFill/>
            <a:miter lim="800000"/>
            <a:headEnd/>
            <a:tailEnd/>
          </a:ln>
        </p:spPr>
      </p:pic>
      <p:pic>
        <p:nvPicPr>
          <p:cNvPr id="155653" name="Image 2" descr="swirlrainbw3.gif"/>
          <p:cNvPicPr>
            <a:picLocks noChangeAspect="1"/>
          </p:cNvPicPr>
          <p:nvPr/>
        </p:nvPicPr>
        <p:blipFill>
          <a:blip r:embed="rId5" cstate="print"/>
          <a:srcRect/>
          <a:stretch>
            <a:fillRect/>
          </a:stretch>
        </p:blipFill>
        <p:spPr bwMode="auto">
          <a:xfrm rot="5400000">
            <a:off x="7501896" y="3217237"/>
            <a:ext cx="6516688" cy="82222"/>
          </a:xfrm>
          <a:prstGeom prst="rect">
            <a:avLst/>
          </a:prstGeom>
          <a:noFill/>
          <a:ln w="9525">
            <a:noFill/>
            <a:miter lim="800000"/>
            <a:headEnd/>
            <a:tailEnd/>
          </a:ln>
        </p:spPr>
      </p:pic>
      <p:pic>
        <p:nvPicPr>
          <p:cNvPr id="155654" name="Image 2" descr="swirlrainbw3.gif"/>
          <p:cNvPicPr>
            <a:picLocks noChangeAspect="1"/>
          </p:cNvPicPr>
          <p:nvPr/>
        </p:nvPicPr>
        <p:blipFill>
          <a:blip r:embed="rId5" cstate="print"/>
          <a:srcRect/>
          <a:stretch>
            <a:fillRect/>
          </a:stretch>
        </p:blipFill>
        <p:spPr bwMode="auto">
          <a:xfrm rot="10800000">
            <a:off x="5" y="0"/>
            <a:ext cx="10801350" cy="66052"/>
          </a:xfrm>
          <a:prstGeom prst="rect">
            <a:avLst/>
          </a:prstGeom>
          <a:noFill/>
          <a:ln w="9525">
            <a:noFill/>
            <a:miter lim="800000"/>
            <a:headEnd/>
            <a:tailEnd/>
          </a:ln>
        </p:spPr>
      </p:pic>
      <p:pic>
        <p:nvPicPr>
          <p:cNvPr id="155655" name="Image 2" descr="swirlrainbw3.gif"/>
          <p:cNvPicPr>
            <a:picLocks noChangeAspect="1"/>
          </p:cNvPicPr>
          <p:nvPr/>
        </p:nvPicPr>
        <p:blipFill>
          <a:blip r:embed="rId5" cstate="print"/>
          <a:srcRect/>
          <a:stretch>
            <a:fillRect/>
          </a:stretch>
        </p:blipFill>
        <p:spPr bwMode="auto">
          <a:xfrm rot="10800000">
            <a:off x="5" y="6445717"/>
            <a:ext cx="10801350" cy="70971"/>
          </a:xfrm>
          <a:prstGeom prst="rect">
            <a:avLst/>
          </a:prstGeom>
          <a:noFill/>
          <a:ln w="9525">
            <a:noFill/>
            <a:miter lim="800000"/>
            <a:headEnd/>
            <a:tailEnd/>
          </a:ln>
        </p:spPr>
      </p:pic>
      <p:sp>
        <p:nvSpPr>
          <p:cNvPr id="155665" name="Rectangle 17"/>
          <p:cNvSpPr>
            <a:spLocks noChangeArrowheads="1"/>
          </p:cNvSpPr>
          <p:nvPr/>
        </p:nvSpPr>
        <p:spPr bwMode="auto">
          <a:xfrm>
            <a:off x="421900" y="5566362"/>
            <a:ext cx="121111"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6" cstate="email"/>
          <a:srcRect/>
          <a:stretch>
            <a:fillRect/>
          </a:stretch>
        </p:blipFill>
        <p:spPr bwMode="auto">
          <a:xfrm>
            <a:off x="421898" y="5430592"/>
            <a:ext cx="692498" cy="728814"/>
          </a:xfrm>
          <a:prstGeom prst="rect">
            <a:avLst/>
          </a:prstGeom>
          <a:noFill/>
          <a:ln w="38100">
            <a:solidFill>
              <a:srgbClr val="1CDEF8"/>
            </a:solidFill>
            <a:miter lim="800000"/>
            <a:headEnd/>
            <a:tailEnd/>
          </a:ln>
        </p:spPr>
      </p:pic>
      <p:sp>
        <p:nvSpPr>
          <p:cNvPr id="19" name="18 Rectángulo"/>
          <p:cNvSpPr/>
          <p:nvPr/>
        </p:nvSpPr>
        <p:spPr>
          <a:xfrm>
            <a:off x="2339295" y="4344474"/>
            <a:ext cx="3180191"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2043089" y="972328"/>
            <a:ext cx="6633508" cy="3712213"/>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PENINSULA </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DE YAMAL</a:t>
            </a:r>
          </a:p>
        </p:txBody>
      </p:sp>
      <p:pic>
        <p:nvPicPr>
          <p:cNvPr id="16" name="Picture 6" descr="http://www.nombres-animados.net/Letra-J/Jose-Luis/Nombre-animado-Jose-Luis-04.gif"/>
          <p:cNvPicPr>
            <a:picLocks noChangeAspect="1" noChangeArrowheads="1" noCrop="1"/>
          </p:cNvPicPr>
          <p:nvPr/>
        </p:nvPicPr>
        <p:blipFill>
          <a:blip r:embed="rId7">
            <a:duotone>
              <a:prstClr val="black"/>
              <a:schemeClr val="accent2">
                <a:tint val="45000"/>
                <a:satMod val="400000"/>
              </a:schemeClr>
            </a:duotone>
            <a:lum bright="-6000" contrast="65000"/>
          </a:blip>
          <a:srcRect/>
          <a:stretch>
            <a:fillRect/>
          </a:stretch>
        </p:blipFill>
        <p:spPr bwMode="auto">
          <a:xfrm>
            <a:off x="1497920" y="5332097"/>
            <a:ext cx="2372938" cy="887577"/>
          </a:xfrm>
          <a:prstGeom prst="rect">
            <a:avLst/>
          </a:prstGeom>
          <a:noFill/>
        </p:spPr>
      </p:pic>
      <p:pic>
        <p:nvPicPr>
          <p:cNvPr id="13" name="Picture 8"/>
          <p:cNvPicPr>
            <a:picLocks noChangeAspect="1" noChangeArrowheads="1"/>
          </p:cNvPicPr>
          <p:nvPr/>
        </p:nvPicPr>
        <p:blipFill>
          <a:blip r:embed="rId8" cstate="print"/>
          <a:srcRect/>
          <a:stretch>
            <a:fillRect/>
          </a:stretch>
        </p:blipFill>
        <p:spPr bwMode="auto">
          <a:xfrm>
            <a:off x="552290" y="726647"/>
            <a:ext cx="1211401" cy="687873"/>
          </a:xfrm>
          <a:prstGeom prst="rect">
            <a:avLst/>
          </a:prstGeom>
          <a:noFill/>
          <a:ln w="9525">
            <a:noFill/>
            <a:round/>
            <a:headEnd/>
            <a:tailEnd/>
          </a:ln>
        </p:spPr>
      </p:pic>
      <p:pic>
        <p:nvPicPr>
          <p:cNvPr id="12" name="Picture 12" descr="Image1"/>
          <p:cNvPicPr>
            <a:picLocks noChangeAspect="1" noChangeArrowheads="1" noCrop="1"/>
          </p:cNvPicPr>
          <p:nvPr/>
        </p:nvPicPr>
        <p:blipFill>
          <a:blip r:embed="rId9" cstate="print"/>
          <a:srcRect/>
          <a:stretch>
            <a:fillRect/>
          </a:stretch>
        </p:blipFill>
        <p:spPr bwMode="auto">
          <a:xfrm>
            <a:off x="212050" y="179254"/>
            <a:ext cx="922615" cy="1013707"/>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4000" advTm="11000">
        <p14:vortex dir="r"/>
        <p:sndAc>
          <p:stSnd loop="1">
            <p:snd r:embed="rId2" name="night_and_day.wav"/>
          </p:stSnd>
        </p:sndAc>
      </p:transition>
    </mc:Choice>
    <mc:Fallback xmlns="">
      <p:transition spd="slow" advTm="11000">
        <p:fade/>
        <p:sndAc>
          <p:stSnd loop="1">
            <p:snd r:embed="rId10" name="night_and_day.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25"/>
                                        </p:tgtEl>
                                        <p:attrNameLst>
                                          <p:attrName>style.opacity</p:attrName>
                                        </p:attrNameLst>
                                      </p:cBhvr>
                                      <p:to>
                                        <p:strVal val="0.25"/>
                                      </p:to>
                                    </p:set>
                                    <p:animEffect filter="image" prLst="opacity: 0.25">
                                      <p:cBhvr rctx="IE">
                                        <p:cTn id="7" dur="indefinite"/>
                                        <p:tgtEl>
                                          <p:spTgt spid="25"/>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par>
                                <p:cTn id="19" presetID="4" presetClass="exit" presetSubtype="32" fill="hold" nodeType="withEffect">
                                  <p:stCondLst>
                                    <p:cond delay="0"/>
                                  </p:stCondLst>
                                  <p:childTnLst>
                                    <p:animEffect transition="out" filter="box(out)">
                                      <p:cBhvr>
                                        <p:cTn id="20" dur="3000"/>
                                        <p:tgtEl>
                                          <p:spTgt spid="25"/>
                                        </p:tgtEl>
                                      </p:cBhvr>
                                    </p:animEffect>
                                    <p:set>
                                      <p:cBhvr>
                                        <p:cTn id="21" dur="1" fill="hold">
                                          <p:stCondLst>
                                            <p:cond delay="2999"/>
                                          </p:stCondLst>
                                        </p:cTn>
                                        <p:tgtEl>
                                          <p:spTgt spid="2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sp>
        <p:nvSpPr>
          <p:cNvPr id="87057" name="WordArt 17"/>
          <p:cNvSpPr>
            <a:spLocks noChangeArrowheads="1" noChangeShapeType="1" noTextEdit="1"/>
          </p:cNvSpPr>
          <p:nvPr/>
        </p:nvSpPr>
        <p:spPr bwMode="auto">
          <a:xfrm>
            <a:off x="2235282" y="4279808"/>
            <a:ext cx="6480810" cy="1013707"/>
          </a:xfrm>
          <a:prstGeom prst="rect">
            <a:avLst/>
          </a:prstGeom>
        </p:spPr>
        <p:txBody>
          <a:bodyPr wrap="none" fromWordArt="1">
            <a:prstTxWarp prst="textPlain">
              <a:avLst>
                <a:gd name="adj" fmla="val 50000"/>
              </a:avLst>
            </a:prstTxWarp>
          </a:bodyPr>
          <a:lstStyle/>
          <a:p>
            <a:pPr algn="ctr" eaLnBrk="0" fontAlgn="base" hangingPunct="0">
              <a:spcBef>
                <a:spcPct val="0"/>
              </a:spcBef>
              <a:spcAft>
                <a:spcPct val="0"/>
              </a:spcAft>
            </a:pPr>
            <a:r>
              <a:rPr lang="es-ES" sz="36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latin typeface="Rockwell Extra Bold"/>
              </a:rPr>
              <a:t>( SIVERIA RUSIA</a:t>
            </a:r>
            <a:r>
              <a:rPr lang="es-ES" sz="36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blurRad="38100" dist="38100" dir="2700000" sy="50000" kx="2115830" algn="tl" rotWithShape="0">
                    <a:srgbClr val="000000">
                      <a:alpha val="43137"/>
                    </a:srgbClr>
                  </a:outerShdw>
                </a:effectLst>
                <a:latin typeface="Rockwell Extra Bold"/>
              </a:rPr>
              <a:t>)</a:t>
            </a:r>
          </a:p>
        </p:txBody>
      </p:sp>
      <p:sp>
        <p:nvSpPr>
          <p:cNvPr id="87053" name="WordArt 13"/>
          <p:cNvSpPr>
            <a:spLocks noChangeArrowheads="1" noChangeShapeType="1" noTextEdit="1"/>
          </p:cNvSpPr>
          <p:nvPr/>
        </p:nvSpPr>
        <p:spPr bwMode="auto">
          <a:xfrm>
            <a:off x="2083386" y="2437724"/>
            <a:ext cx="6463932" cy="1230930"/>
          </a:xfrm>
          <a:prstGeom prst="rect">
            <a:avLst/>
          </a:prstGeom>
        </p:spPr>
        <p:txBody>
          <a:bodyPr wrap="none" fromWordArt="1">
            <a:prstTxWarp prst="textCanDown">
              <a:avLst>
                <a:gd name="adj" fmla="val 14287"/>
              </a:avLst>
            </a:prstTxWarp>
          </a:bodyPr>
          <a:lstStyle/>
          <a:p>
            <a:pPr algn="ctr" eaLnBrk="0" fontAlgn="base" hangingPunct="0">
              <a:spcBef>
                <a:spcPct val="0"/>
              </a:spcBef>
              <a:spcAft>
                <a:spcPct val="0"/>
              </a:spcAft>
            </a:pPr>
            <a:r>
              <a:rPr lang="es-ES" sz="3600" b="1" kern="10" dirty="0" smtClean="0">
                <a:ln w="19050">
                  <a:solidFill>
                    <a:srgbClr val="FF0000"/>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latin typeface="Rockwell Extra Bold"/>
              </a:rPr>
              <a:t>YAMAL</a:t>
            </a:r>
          </a:p>
        </p:txBody>
      </p:sp>
    </p:spTree>
    <p:extLst>
      <p:ext uri="{BB962C8B-B14F-4D97-AF65-F5344CB8AC3E}">
        <p14:creationId xmlns:p14="http://schemas.microsoft.com/office/powerpoint/2010/main" val="1242816535"/>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grpId="0" nodeType="withEffect">
                                  <p:stCondLst>
                                    <p:cond delay="2500"/>
                                  </p:stCondLst>
                                  <p:childTnLst>
                                    <p:set>
                                      <p:cBhvr>
                                        <p:cTn id="6" dur="1" fill="hold">
                                          <p:stCondLst>
                                            <p:cond delay="0"/>
                                          </p:stCondLst>
                                        </p:cTn>
                                        <p:tgtEl>
                                          <p:spTgt spid="87053"/>
                                        </p:tgtEl>
                                        <p:attrNameLst>
                                          <p:attrName>style.visibility</p:attrName>
                                        </p:attrNameLst>
                                      </p:cBhvr>
                                      <p:to>
                                        <p:strVal val="visible"/>
                                      </p:to>
                                    </p:set>
                                    <p:animEffect transition="in" filter="fade">
                                      <p:cBhvr>
                                        <p:cTn id="7" dur="5000"/>
                                        <p:tgtEl>
                                          <p:spTgt spid="87053"/>
                                        </p:tgtEl>
                                      </p:cBhvr>
                                    </p:animEffect>
                                    <p:anim calcmode="lin" valueType="num">
                                      <p:cBhvr>
                                        <p:cTn id="8" dur="5000" fill="hold"/>
                                        <p:tgtEl>
                                          <p:spTgt spid="87053"/>
                                        </p:tgtEl>
                                        <p:attrNameLst>
                                          <p:attrName>ppt_x</p:attrName>
                                        </p:attrNameLst>
                                      </p:cBhvr>
                                      <p:tavLst>
                                        <p:tav tm="0">
                                          <p:val>
                                            <p:strVal val="#ppt_x"/>
                                          </p:val>
                                        </p:tav>
                                        <p:tav tm="100000">
                                          <p:val>
                                            <p:strVal val="#ppt_x"/>
                                          </p:val>
                                        </p:tav>
                                      </p:tavLst>
                                    </p:anim>
                                    <p:anim calcmode="lin" valueType="num">
                                      <p:cBhvr>
                                        <p:cTn id="9" dur="5000" fill="hold"/>
                                        <p:tgtEl>
                                          <p:spTgt spid="87053"/>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7500"/>
                            </p:stCondLst>
                            <p:childTnLst>
                              <p:par>
                                <p:cTn id="11" presetID="21" presetClass="emph" presetSubtype="0" repeatCount="indefinite" fill="hold" grpId="1" nodeType="afterEffect">
                                  <p:stCondLst>
                                    <p:cond delay="0"/>
                                  </p:stCondLst>
                                  <p:childTnLst>
                                    <p:animClr clrSpc="hsl" dir="cw">
                                      <p:cBhvr override="childStyle">
                                        <p:cTn id="12" dur="500" fill="hold"/>
                                        <p:tgtEl>
                                          <p:spTgt spid="87053"/>
                                        </p:tgtEl>
                                        <p:attrNameLst>
                                          <p:attrName>style.color</p:attrName>
                                        </p:attrNameLst>
                                      </p:cBhvr>
                                      <p:by>
                                        <p:hsl h="7200000" s="0" l="0"/>
                                      </p:by>
                                    </p:animClr>
                                    <p:animClr clrSpc="hsl" dir="cw">
                                      <p:cBhvr>
                                        <p:cTn id="13" dur="500" fill="hold"/>
                                        <p:tgtEl>
                                          <p:spTgt spid="87053"/>
                                        </p:tgtEl>
                                        <p:attrNameLst>
                                          <p:attrName>fillcolor</p:attrName>
                                        </p:attrNameLst>
                                      </p:cBhvr>
                                      <p:by>
                                        <p:hsl h="7200000" s="0" l="0"/>
                                      </p:by>
                                    </p:animClr>
                                    <p:animClr clrSpc="hsl" dir="cw">
                                      <p:cBhvr>
                                        <p:cTn id="14" dur="500" fill="hold"/>
                                        <p:tgtEl>
                                          <p:spTgt spid="87053"/>
                                        </p:tgtEl>
                                        <p:attrNameLst>
                                          <p:attrName>stroke.color</p:attrName>
                                        </p:attrNameLst>
                                      </p:cBhvr>
                                      <p:by>
                                        <p:hsl h="7200000" s="0" l="0"/>
                                      </p:by>
                                    </p:animClr>
                                    <p:set>
                                      <p:cBhvr>
                                        <p:cTn id="15" dur="500" fill="hold"/>
                                        <p:tgtEl>
                                          <p:spTgt spid="87053"/>
                                        </p:tgtEl>
                                        <p:attrNameLst>
                                          <p:attrName>fill.type</p:attrName>
                                        </p:attrNameLst>
                                      </p:cBhvr>
                                      <p:to>
                                        <p:strVal val="solid"/>
                                      </p:to>
                                    </p:set>
                                  </p:childTnLst>
                                </p:cTn>
                              </p:par>
                            </p:childTnLst>
                          </p:cTn>
                        </p:par>
                        <p:par>
                          <p:cTn id="16" fill="hold" nodeType="afterGroup">
                            <p:stCondLst>
                              <p:cond delay="8000"/>
                            </p:stCondLst>
                            <p:childTnLst>
                              <p:par>
                                <p:cTn id="17" presetID="42" presetClass="entr" presetSubtype="0" fill="hold" grpId="0" nodeType="afterEffect">
                                  <p:stCondLst>
                                    <p:cond delay="0"/>
                                  </p:stCondLst>
                                  <p:childTnLst>
                                    <p:set>
                                      <p:cBhvr>
                                        <p:cTn id="18" dur="1" fill="hold">
                                          <p:stCondLst>
                                            <p:cond delay="0"/>
                                          </p:stCondLst>
                                        </p:cTn>
                                        <p:tgtEl>
                                          <p:spTgt spid="87057"/>
                                        </p:tgtEl>
                                        <p:attrNameLst>
                                          <p:attrName>style.visibility</p:attrName>
                                        </p:attrNameLst>
                                      </p:cBhvr>
                                      <p:to>
                                        <p:strVal val="visible"/>
                                      </p:to>
                                    </p:set>
                                    <p:animEffect transition="in" filter="fade">
                                      <p:cBhvr>
                                        <p:cTn id="19" dur="5000"/>
                                        <p:tgtEl>
                                          <p:spTgt spid="87057"/>
                                        </p:tgtEl>
                                      </p:cBhvr>
                                    </p:animEffect>
                                    <p:anim calcmode="lin" valueType="num">
                                      <p:cBhvr>
                                        <p:cTn id="20" dur="5000" fill="hold"/>
                                        <p:tgtEl>
                                          <p:spTgt spid="87057"/>
                                        </p:tgtEl>
                                        <p:attrNameLst>
                                          <p:attrName>ppt_x</p:attrName>
                                        </p:attrNameLst>
                                      </p:cBhvr>
                                      <p:tavLst>
                                        <p:tav tm="0">
                                          <p:val>
                                            <p:strVal val="#ppt_x"/>
                                          </p:val>
                                        </p:tav>
                                        <p:tav tm="100000">
                                          <p:val>
                                            <p:strVal val="#ppt_x"/>
                                          </p:val>
                                        </p:tav>
                                      </p:tavLst>
                                    </p:anim>
                                    <p:anim calcmode="lin" valueType="num">
                                      <p:cBhvr>
                                        <p:cTn id="21" dur="5000" fill="hold"/>
                                        <p:tgtEl>
                                          <p:spTgt spid="87057"/>
                                        </p:tgtEl>
                                        <p:attrNameLst>
                                          <p:attrName>ppt_y</p:attrName>
                                        </p:attrNameLst>
                                      </p:cBhvr>
                                      <p:tavLst>
                                        <p:tav tm="0">
                                          <p:val>
                                            <p:strVal val="#ppt_y+.1"/>
                                          </p:val>
                                        </p:tav>
                                        <p:tav tm="100000">
                                          <p:val>
                                            <p:strVal val="#ppt_y"/>
                                          </p:val>
                                        </p:tav>
                                      </p:tavLst>
                                    </p:anim>
                                  </p:childTnLst>
                                </p:cTn>
                              </p:par>
                            </p:childTnLst>
                          </p:cTn>
                        </p:par>
                        <p:par>
                          <p:cTn id="22" fill="hold" nodeType="afterGroup">
                            <p:stCondLst>
                              <p:cond delay="13000"/>
                            </p:stCondLst>
                            <p:childTnLst>
                              <p:par>
                                <p:cTn id="23" presetID="22" presetClass="emph" presetSubtype="0" repeatCount="indefinite" fill="hold" grpId="1" nodeType="afterEffect">
                                  <p:stCondLst>
                                    <p:cond delay="0"/>
                                  </p:stCondLst>
                                  <p:childTnLst>
                                    <p:animClr clrSpc="hsl" dir="cw">
                                      <p:cBhvr override="childStyle">
                                        <p:cTn id="24" dur="500" fill="hold"/>
                                        <p:tgtEl>
                                          <p:spTgt spid="87057"/>
                                        </p:tgtEl>
                                        <p:attrNameLst>
                                          <p:attrName>style.color</p:attrName>
                                        </p:attrNameLst>
                                      </p:cBhvr>
                                      <p:by>
                                        <p:hsl h="-7200000" s="0" l="0"/>
                                      </p:by>
                                    </p:animClr>
                                    <p:animClr clrSpc="hsl" dir="cw">
                                      <p:cBhvr>
                                        <p:cTn id="25" dur="500" fill="hold"/>
                                        <p:tgtEl>
                                          <p:spTgt spid="87057"/>
                                        </p:tgtEl>
                                        <p:attrNameLst>
                                          <p:attrName>fillcolor</p:attrName>
                                        </p:attrNameLst>
                                      </p:cBhvr>
                                      <p:by>
                                        <p:hsl h="-7200000" s="0" l="0"/>
                                      </p:by>
                                    </p:animClr>
                                    <p:animClr clrSpc="hsl" dir="cw">
                                      <p:cBhvr>
                                        <p:cTn id="26" dur="500" fill="hold"/>
                                        <p:tgtEl>
                                          <p:spTgt spid="87057"/>
                                        </p:tgtEl>
                                        <p:attrNameLst>
                                          <p:attrName>stroke.color</p:attrName>
                                        </p:attrNameLst>
                                      </p:cBhvr>
                                      <p:by>
                                        <p:hsl h="-7200000" s="0" l="0"/>
                                      </p:by>
                                    </p:animClr>
                                    <p:set>
                                      <p:cBhvr>
                                        <p:cTn id="27" dur="500" fill="hold"/>
                                        <p:tgtEl>
                                          <p:spTgt spid="87057"/>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7057" grpId="0" animBg="1"/>
      <p:bldP spid="87057" grpId="1" animBg="1"/>
      <p:bldP spid="87053" grpId="0" animBg="1"/>
      <p:bldP spid="87053" grpId="1"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s://upload.wikimedia.org/wikipedia/commons/4/4a/Demis_-_Yamal_and_surroundings.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 y="-1"/>
            <a:ext cx="10801351" cy="6539067"/>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4104531" y="738064"/>
            <a:ext cx="2376264" cy="830997"/>
          </a:xfrm>
          <a:prstGeom prst="rect">
            <a:avLst/>
          </a:prstGeom>
        </p:spPr>
        <p:txBody>
          <a:bodyPr wrap="square">
            <a:spAutoFit/>
          </a:bodyPr>
          <a:lstStyle/>
          <a:p>
            <a:pPr algn="ctr"/>
            <a:r>
              <a:rPr lang="es-ES" sz="2400" b="1" dirty="0" smtClean="0"/>
              <a:t>Yamal peninsula</a:t>
            </a:r>
          </a:p>
          <a:p>
            <a:pPr algn="ctr"/>
            <a:r>
              <a:rPr lang="es-ES" sz="2400" b="1" dirty="0" smtClean="0"/>
              <a:t>Siberia, Russia</a:t>
            </a:r>
            <a:endParaRPr lang="es-ES" sz="2400" b="1" dirty="0"/>
          </a:p>
        </p:txBody>
      </p:sp>
    </p:spTree>
    <p:extLst>
      <p:ext uri="{BB962C8B-B14F-4D97-AF65-F5344CB8AC3E}">
        <p14:creationId xmlns:p14="http://schemas.microsoft.com/office/powerpoint/2010/main" val="2986818972"/>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4" name="Text Box 4"/>
          <p:cNvSpPr txBox="1">
            <a:spLocks noChangeArrowheads="1"/>
          </p:cNvSpPr>
          <p:nvPr/>
        </p:nvSpPr>
        <p:spPr bwMode="auto">
          <a:xfrm>
            <a:off x="936179" y="1113271"/>
            <a:ext cx="8928992" cy="4401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Calibri" pitchFamily="34" charset="0"/>
                <a:cs typeface="Arial" charset="0"/>
              </a:defRPr>
            </a:lvl1pPr>
            <a:lvl2pPr>
              <a:defRPr sz="2800">
                <a:solidFill>
                  <a:schemeClr val="tx1"/>
                </a:solidFill>
                <a:latin typeface="Calibri" pitchFamily="34" charset="0"/>
                <a:cs typeface="Arial" charset="0"/>
              </a:defRPr>
            </a:lvl2pPr>
            <a:lvl3pPr>
              <a:defRPr sz="2400">
                <a:solidFill>
                  <a:schemeClr val="tx1"/>
                </a:solidFill>
                <a:latin typeface="Calibri" pitchFamily="34" charset="0"/>
                <a:cs typeface="Arial" charset="0"/>
              </a:defRPr>
            </a:lvl3pPr>
            <a:lvl4pPr>
              <a:defRPr sz="2000">
                <a:solidFill>
                  <a:schemeClr val="tx1"/>
                </a:solidFill>
                <a:latin typeface="Calibri" pitchFamily="34" charset="0"/>
                <a:cs typeface="Arial" charset="0"/>
              </a:defRPr>
            </a:lvl4pPr>
            <a:lvl5pPr>
              <a:defRPr sz="2000">
                <a:solidFill>
                  <a:schemeClr val="tx1"/>
                </a:solidFill>
                <a:latin typeface="Calibri" pitchFamily="34" charset="0"/>
                <a:cs typeface="Arial" charset="0"/>
              </a:defRPr>
            </a:lvl5pPr>
            <a:lvl6pPr eaLnBrk="0" hangingPunct="0">
              <a:defRPr sz="2000">
                <a:solidFill>
                  <a:schemeClr val="tx1"/>
                </a:solidFill>
                <a:latin typeface="Calibri" pitchFamily="34" charset="0"/>
                <a:cs typeface="Arial" charset="0"/>
              </a:defRPr>
            </a:lvl6pPr>
            <a:lvl7pPr eaLnBrk="0" hangingPunct="0">
              <a:defRPr sz="2000">
                <a:solidFill>
                  <a:schemeClr val="tx1"/>
                </a:solidFill>
                <a:latin typeface="Calibri" pitchFamily="34" charset="0"/>
                <a:cs typeface="Arial" charset="0"/>
              </a:defRPr>
            </a:lvl7pPr>
            <a:lvl8pPr eaLnBrk="0" hangingPunct="0">
              <a:defRPr sz="2000">
                <a:solidFill>
                  <a:schemeClr val="tx1"/>
                </a:solidFill>
                <a:latin typeface="Calibri" pitchFamily="34" charset="0"/>
                <a:cs typeface="Arial" charset="0"/>
              </a:defRPr>
            </a:lvl8pPr>
            <a:lvl9pPr eaLnBrk="0" hangingPunct="0">
              <a:defRPr sz="2000">
                <a:solidFill>
                  <a:schemeClr val="tx1"/>
                </a:solidFill>
                <a:latin typeface="Calibri" pitchFamily="34" charset="0"/>
                <a:cs typeface="Arial" charset="0"/>
              </a:defRPr>
            </a:lvl9pPr>
          </a:lstStyle>
          <a:p>
            <a:pPr algn="ctr" fontAlgn="base">
              <a:spcBef>
                <a:spcPct val="0"/>
              </a:spcBef>
              <a:spcAft>
                <a:spcPct val="0"/>
              </a:spcAft>
            </a:pPr>
            <a:r>
              <a:rPr lang="es-ES" altLang="es-ES" sz="2800" b="1" dirty="0">
                <a:solidFill>
                  <a:srgbClr val="D60093"/>
                </a:solidFill>
                <a:latin typeface="Arial" pitchFamily="34" charset="0"/>
                <a:cs typeface="Arial" pitchFamily="34" charset="0"/>
              </a:rPr>
              <a:t>Yamal es un distrito autónomo (similar a las provincias o estados) dentro de la Federación Rusa. Yamal es uno de los principales productores de petróleo y gas natural en Rusia, produciendo 8,2 millones de toneladas de gas natural al año. Los pueblos Nenets, Khanty y Selkup son indígenas de Yamal.</a:t>
            </a:r>
          </a:p>
          <a:p>
            <a:pPr algn="ctr" fontAlgn="base">
              <a:spcBef>
                <a:spcPct val="0"/>
              </a:spcBef>
              <a:spcAft>
                <a:spcPct val="0"/>
              </a:spcAft>
            </a:pPr>
            <a:r>
              <a:rPr lang="es-ES" altLang="es-ES" sz="2800" b="1" dirty="0">
                <a:solidFill>
                  <a:srgbClr val="D60093"/>
                </a:solidFill>
                <a:latin typeface="Arial" pitchFamily="34" charset="0"/>
                <a:cs typeface="Arial" pitchFamily="34" charset="0"/>
              </a:rPr>
              <a:t>Área 750,000 </a:t>
            </a:r>
            <a:r>
              <a:rPr lang="es-ES" altLang="es-ES" sz="2800" b="1" dirty="0" err="1">
                <a:solidFill>
                  <a:srgbClr val="D60093"/>
                </a:solidFill>
                <a:latin typeface="Arial" pitchFamily="34" charset="0"/>
                <a:cs typeface="Arial" pitchFamily="34" charset="0"/>
              </a:rPr>
              <a:t>sq</a:t>
            </a:r>
            <a:r>
              <a:rPr lang="es-ES" altLang="es-ES" sz="2800" b="1" dirty="0">
                <a:solidFill>
                  <a:srgbClr val="D60093"/>
                </a:solidFill>
                <a:latin typeface="Arial" pitchFamily="34" charset="0"/>
                <a:cs typeface="Arial" pitchFamily="34" charset="0"/>
              </a:rPr>
              <a:t>. km</a:t>
            </a:r>
          </a:p>
          <a:p>
            <a:pPr algn="ctr" fontAlgn="base">
              <a:spcBef>
                <a:spcPct val="0"/>
              </a:spcBef>
              <a:spcAft>
                <a:spcPct val="0"/>
              </a:spcAft>
            </a:pPr>
            <a:r>
              <a:rPr lang="es-ES" altLang="es-ES" sz="2800" b="1" dirty="0">
                <a:solidFill>
                  <a:srgbClr val="D60093"/>
                </a:solidFill>
                <a:latin typeface="Arial" pitchFamily="34" charset="0"/>
                <a:cs typeface="Arial" pitchFamily="34" charset="0"/>
              </a:rPr>
              <a:t>500,000 habitantes</a:t>
            </a:r>
          </a:p>
          <a:p>
            <a:pPr algn="ctr" fontAlgn="base">
              <a:spcBef>
                <a:spcPct val="0"/>
              </a:spcBef>
              <a:spcAft>
                <a:spcPct val="0"/>
              </a:spcAft>
            </a:pPr>
            <a:r>
              <a:rPr lang="es-ES" altLang="es-ES" sz="2800" b="1" dirty="0">
                <a:solidFill>
                  <a:srgbClr val="D60093"/>
                </a:solidFill>
                <a:latin typeface="Arial" pitchFamily="34" charset="0"/>
                <a:cs typeface="Arial" pitchFamily="34" charset="0"/>
              </a:rPr>
              <a:t>Capital Salekhard</a:t>
            </a:r>
          </a:p>
        </p:txBody>
      </p:sp>
      <p:pic>
        <p:nvPicPr>
          <p:cNvPr id="3" name="Picture 2" descr="E:\formas montar\2cxx0f8.gif"/>
          <p:cNvPicPr>
            <a:picLocks noChangeAspect="1" noChangeArrowheads="1" noCrop="1"/>
          </p:cNvPicPr>
          <p:nvPr/>
        </p:nvPicPr>
        <p:blipFill>
          <a:blip r:embed="rId3"/>
          <a:srcRect/>
          <a:stretch>
            <a:fillRect/>
          </a:stretch>
        </p:blipFill>
        <p:spPr bwMode="auto">
          <a:xfrm>
            <a:off x="-215949" y="5310428"/>
            <a:ext cx="1701869" cy="1298731"/>
          </a:xfrm>
          <a:prstGeom prst="rect">
            <a:avLst/>
          </a:prstGeom>
          <a:noFill/>
        </p:spPr>
      </p:pic>
    </p:spTree>
    <p:extLst>
      <p:ext uri="{BB962C8B-B14F-4D97-AF65-F5344CB8AC3E}">
        <p14:creationId xmlns:p14="http://schemas.microsoft.com/office/powerpoint/2010/main" val="576730075"/>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grpId="0" nodeType="withEffect">
                                  <p:stCondLst>
                                    <p:cond delay="0"/>
                                  </p:stCondLst>
                                  <p:iterate type="lt">
                                    <p:tmPct val="10000"/>
                                  </p:iterate>
                                  <p:childTnLst>
                                    <p:animClr clrSpc="hsl" dir="cw">
                                      <p:cBhvr override="childStyle">
                                        <p:cTn id="6" dur="500" fill="hold"/>
                                        <p:tgtEl>
                                          <p:spTgt spid="5124"/>
                                        </p:tgtEl>
                                        <p:attrNameLst>
                                          <p:attrName>style.color</p:attrName>
                                        </p:attrNameLst>
                                      </p:cBhvr>
                                      <p:by>
                                        <p:hsl h="-7200000" s="0" l="0"/>
                                      </p:by>
                                    </p:animClr>
                                    <p:animClr clrSpc="hsl" dir="cw">
                                      <p:cBhvr>
                                        <p:cTn id="7" dur="500" fill="hold"/>
                                        <p:tgtEl>
                                          <p:spTgt spid="5124"/>
                                        </p:tgtEl>
                                        <p:attrNameLst>
                                          <p:attrName>fillcolor</p:attrName>
                                        </p:attrNameLst>
                                      </p:cBhvr>
                                      <p:by>
                                        <p:hsl h="-7200000" s="0" l="0"/>
                                      </p:by>
                                    </p:animClr>
                                    <p:animClr clrSpc="hsl" dir="cw">
                                      <p:cBhvr>
                                        <p:cTn id="8" dur="500" fill="hold"/>
                                        <p:tgtEl>
                                          <p:spTgt spid="5124"/>
                                        </p:tgtEl>
                                        <p:attrNameLst>
                                          <p:attrName>stroke.color</p:attrName>
                                        </p:attrNameLst>
                                      </p:cBhvr>
                                      <p:by>
                                        <p:hsl h="-7200000" s="0" l="0"/>
                                      </p:by>
                                    </p:animClr>
                                    <p:set>
                                      <p:cBhvr>
                                        <p:cTn id="9" dur="500" fill="hold"/>
                                        <p:tgtEl>
                                          <p:spTgt spid="5124"/>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Resultado de imagen de siberia yamal peninsul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245" y="0"/>
            <a:ext cx="10834594" cy="66933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22935293"/>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5" name="2 Imagen"/>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 y="4214"/>
            <a:ext cx="10801350" cy="65124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06725023"/>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3" name="2 Imagen"/>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801350" cy="6884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04486430"/>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Resultado de imagen de siberia yamal peninsul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605" y="0"/>
            <a:ext cx="10865633" cy="72269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78657831"/>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5124" name="Text Box 4"/>
          <p:cNvSpPr txBox="1">
            <a:spLocks noChangeArrowheads="1"/>
          </p:cNvSpPr>
          <p:nvPr/>
        </p:nvSpPr>
        <p:spPr bwMode="auto">
          <a:xfrm>
            <a:off x="7488906" y="913726"/>
            <a:ext cx="3219813" cy="48320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Calibri" pitchFamily="34" charset="0"/>
                <a:cs typeface="Arial" charset="0"/>
              </a:defRPr>
            </a:lvl1pPr>
            <a:lvl2pPr>
              <a:defRPr sz="2800">
                <a:solidFill>
                  <a:schemeClr val="tx1"/>
                </a:solidFill>
                <a:latin typeface="Calibri" pitchFamily="34" charset="0"/>
                <a:cs typeface="Arial" charset="0"/>
              </a:defRPr>
            </a:lvl2pPr>
            <a:lvl3pPr>
              <a:defRPr sz="2400">
                <a:solidFill>
                  <a:schemeClr val="tx1"/>
                </a:solidFill>
                <a:latin typeface="Calibri" pitchFamily="34" charset="0"/>
                <a:cs typeface="Arial" charset="0"/>
              </a:defRPr>
            </a:lvl3pPr>
            <a:lvl4pPr>
              <a:defRPr sz="2000">
                <a:solidFill>
                  <a:schemeClr val="tx1"/>
                </a:solidFill>
                <a:latin typeface="Calibri" pitchFamily="34" charset="0"/>
                <a:cs typeface="Arial" charset="0"/>
              </a:defRPr>
            </a:lvl4pPr>
            <a:lvl5pPr>
              <a:defRPr sz="2000">
                <a:solidFill>
                  <a:schemeClr val="tx1"/>
                </a:solidFill>
                <a:latin typeface="Calibri" pitchFamily="34" charset="0"/>
                <a:cs typeface="Arial" charset="0"/>
              </a:defRPr>
            </a:lvl5pPr>
            <a:lvl6pPr eaLnBrk="0" hangingPunct="0">
              <a:defRPr sz="2000">
                <a:solidFill>
                  <a:schemeClr val="tx1"/>
                </a:solidFill>
                <a:latin typeface="Calibri" pitchFamily="34" charset="0"/>
                <a:cs typeface="Arial" charset="0"/>
              </a:defRPr>
            </a:lvl6pPr>
            <a:lvl7pPr eaLnBrk="0" hangingPunct="0">
              <a:defRPr sz="2000">
                <a:solidFill>
                  <a:schemeClr val="tx1"/>
                </a:solidFill>
                <a:latin typeface="Calibri" pitchFamily="34" charset="0"/>
                <a:cs typeface="Arial" charset="0"/>
              </a:defRPr>
            </a:lvl7pPr>
            <a:lvl8pPr eaLnBrk="0" hangingPunct="0">
              <a:defRPr sz="2000">
                <a:solidFill>
                  <a:schemeClr val="tx1"/>
                </a:solidFill>
                <a:latin typeface="Calibri" pitchFamily="34" charset="0"/>
                <a:cs typeface="Arial" charset="0"/>
              </a:defRPr>
            </a:lvl8pPr>
            <a:lvl9pPr eaLnBrk="0" hangingPunct="0">
              <a:defRPr sz="2000">
                <a:solidFill>
                  <a:schemeClr val="tx1"/>
                </a:solidFill>
                <a:latin typeface="Calibri" pitchFamily="34" charset="0"/>
                <a:cs typeface="Arial" charset="0"/>
              </a:defRPr>
            </a:lvl9pPr>
          </a:lstStyle>
          <a:p>
            <a:pPr algn="ctr" fontAlgn="base">
              <a:spcBef>
                <a:spcPct val="0"/>
              </a:spcBef>
              <a:spcAft>
                <a:spcPct val="0"/>
              </a:spcAft>
            </a:pPr>
            <a:r>
              <a:rPr lang="es-ES" altLang="es-ES" sz="2800" b="1" dirty="0">
                <a:solidFill>
                  <a:srgbClr val="D60093"/>
                </a:solidFill>
                <a:latin typeface="Arial" pitchFamily="34" charset="0"/>
                <a:cs typeface="Arial" pitchFamily="34" charset="0"/>
              </a:rPr>
              <a:t>A pesar de las dificultades del clima frío, las personas continúan sus vidas en la Región Autónoma Yamal-Nenets en la Tierra Ártica de Rusia.</a:t>
            </a:r>
          </a:p>
        </p:txBody>
      </p:sp>
      <p:pic>
        <p:nvPicPr>
          <p:cNvPr id="3" name="Picture 2" descr="Imagen relacionad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57116"/>
            <a:ext cx="7344891" cy="6773776"/>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E:\formas montar\2cxx0f8.gif"/>
          <p:cNvPicPr>
            <a:picLocks noChangeAspect="1" noChangeArrowheads="1" noCrop="1"/>
          </p:cNvPicPr>
          <p:nvPr/>
        </p:nvPicPr>
        <p:blipFill>
          <a:blip r:embed="rId4"/>
          <a:srcRect/>
          <a:stretch>
            <a:fillRect/>
          </a:stretch>
        </p:blipFill>
        <p:spPr bwMode="auto">
          <a:xfrm>
            <a:off x="6336779" y="5417929"/>
            <a:ext cx="1701869" cy="1298731"/>
          </a:xfrm>
          <a:prstGeom prst="rect">
            <a:avLst/>
          </a:prstGeom>
          <a:noFill/>
        </p:spPr>
      </p:pic>
    </p:spTree>
    <p:extLst>
      <p:ext uri="{BB962C8B-B14F-4D97-AF65-F5344CB8AC3E}">
        <p14:creationId xmlns:p14="http://schemas.microsoft.com/office/powerpoint/2010/main" val="660581480"/>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grpId="0" nodeType="withEffect">
                                  <p:stCondLst>
                                    <p:cond delay="0"/>
                                  </p:stCondLst>
                                  <p:iterate type="lt">
                                    <p:tmPct val="10000"/>
                                  </p:iterate>
                                  <p:childTnLst>
                                    <p:animClr clrSpc="hsl" dir="cw">
                                      <p:cBhvr override="childStyle">
                                        <p:cTn id="6" dur="500" fill="hold"/>
                                        <p:tgtEl>
                                          <p:spTgt spid="5124"/>
                                        </p:tgtEl>
                                        <p:attrNameLst>
                                          <p:attrName>style.color</p:attrName>
                                        </p:attrNameLst>
                                      </p:cBhvr>
                                      <p:by>
                                        <p:hsl h="-7200000" s="0" l="0"/>
                                      </p:by>
                                    </p:animClr>
                                    <p:animClr clrSpc="hsl" dir="cw">
                                      <p:cBhvr>
                                        <p:cTn id="7" dur="500" fill="hold"/>
                                        <p:tgtEl>
                                          <p:spTgt spid="5124"/>
                                        </p:tgtEl>
                                        <p:attrNameLst>
                                          <p:attrName>fillcolor</p:attrName>
                                        </p:attrNameLst>
                                      </p:cBhvr>
                                      <p:by>
                                        <p:hsl h="-7200000" s="0" l="0"/>
                                      </p:by>
                                    </p:animClr>
                                    <p:animClr clrSpc="hsl" dir="cw">
                                      <p:cBhvr>
                                        <p:cTn id="8" dur="500" fill="hold"/>
                                        <p:tgtEl>
                                          <p:spTgt spid="5124"/>
                                        </p:tgtEl>
                                        <p:attrNameLst>
                                          <p:attrName>stroke.color</p:attrName>
                                        </p:attrNameLst>
                                      </p:cBhvr>
                                      <p:by>
                                        <p:hsl h="-7200000" s="0" l="0"/>
                                      </p:by>
                                    </p:animClr>
                                    <p:set>
                                      <p:cBhvr>
                                        <p:cTn id="9" dur="500" fill="hold"/>
                                        <p:tgtEl>
                                          <p:spTgt spid="5124"/>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60" name="Picture 4" descr="Imagen relacionad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260"/>
            <a:ext cx="10796556" cy="65229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35692325"/>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Imagen relacionad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28068"/>
            <a:ext cx="10887565" cy="66514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80895260"/>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Resultado de imagen de siberia yamal peninsul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933" y="-678789"/>
            <a:ext cx="10813283" cy="71954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72042628"/>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69" name="3 Imagen"/>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 y="-9164"/>
            <a:ext cx="10801350" cy="70308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20202315"/>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7" name="1 Imagen"/>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3785" y="-231294"/>
            <a:ext cx="10979075" cy="67479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44146115"/>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7826" name="Picture 2" descr="Resultado de imagen de siberia yamal peninsul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37" y="0"/>
            <a:ext cx="10938254" cy="6516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49797807"/>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Resultado de imagen de siberia yamal peninsul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662627"/>
            <a:ext cx="10828539" cy="71841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59717553"/>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3" name="5 Imagen"/>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 y="-847112"/>
            <a:ext cx="10801350" cy="7363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79630721"/>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5124" name="Text Box 4"/>
          <p:cNvSpPr txBox="1">
            <a:spLocks noChangeArrowheads="1"/>
          </p:cNvSpPr>
          <p:nvPr/>
        </p:nvSpPr>
        <p:spPr bwMode="auto">
          <a:xfrm>
            <a:off x="3035069" y="1530152"/>
            <a:ext cx="5740093" cy="37856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cs typeface="Arial" charset="0"/>
              </a:defRPr>
            </a:lvl1pPr>
            <a:lvl2pPr>
              <a:defRPr sz="2800">
                <a:solidFill>
                  <a:schemeClr val="tx1"/>
                </a:solidFill>
                <a:latin typeface="Calibri" pitchFamily="34" charset="0"/>
                <a:cs typeface="Arial" charset="0"/>
              </a:defRPr>
            </a:lvl2pPr>
            <a:lvl3pPr>
              <a:defRPr sz="2400">
                <a:solidFill>
                  <a:schemeClr val="tx1"/>
                </a:solidFill>
                <a:latin typeface="Calibri" pitchFamily="34" charset="0"/>
                <a:cs typeface="Arial" charset="0"/>
              </a:defRPr>
            </a:lvl3pPr>
            <a:lvl4pPr>
              <a:defRPr sz="2000">
                <a:solidFill>
                  <a:schemeClr val="tx1"/>
                </a:solidFill>
                <a:latin typeface="Calibri" pitchFamily="34" charset="0"/>
                <a:cs typeface="Arial" charset="0"/>
              </a:defRPr>
            </a:lvl4pPr>
            <a:lvl5pPr>
              <a:defRPr sz="2000">
                <a:solidFill>
                  <a:schemeClr val="tx1"/>
                </a:solidFill>
                <a:latin typeface="Calibri" pitchFamily="34" charset="0"/>
                <a:cs typeface="Arial" charset="0"/>
              </a:defRPr>
            </a:lvl5pPr>
            <a:lvl6pPr eaLnBrk="0" hangingPunct="0">
              <a:defRPr sz="2000">
                <a:solidFill>
                  <a:schemeClr val="tx1"/>
                </a:solidFill>
                <a:latin typeface="Calibri" pitchFamily="34" charset="0"/>
                <a:cs typeface="Arial" charset="0"/>
              </a:defRPr>
            </a:lvl6pPr>
            <a:lvl7pPr eaLnBrk="0" hangingPunct="0">
              <a:defRPr sz="2000">
                <a:solidFill>
                  <a:schemeClr val="tx1"/>
                </a:solidFill>
                <a:latin typeface="Calibri" pitchFamily="34" charset="0"/>
                <a:cs typeface="Arial" charset="0"/>
              </a:defRPr>
            </a:lvl7pPr>
            <a:lvl8pPr eaLnBrk="0" hangingPunct="0">
              <a:defRPr sz="2000">
                <a:solidFill>
                  <a:schemeClr val="tx1"/>
                </a:solidFill>
                <a:latin typeface="Calibri" pitchFamily="34" charset="0"/>
                <a:cs typeface="Arial" charset="0"/>
              </a:defRPr>
            </a:lvl8pPr>
            <a:lvl9pPr eaLnBrk="0" hangingPunct="0">
              <a:defRPr sz="2000">
                <a:solidFill>
                  <a:schemeClr val="tx1"/>
                </a:solidFill>
                <a:latin typeface="Calibri" pitchFamily="34" charset="0"/>
                <a:cs typeface="Arial" charset="0"/>
              </a:defRPr>
            </a:lvl9pPr>
          </a:lstStyle>
          <a:p>
            <a:pPr algn="ctr" fontAlgn="base">
              <a:spcBef>
                <a:spcPct val="0"/>
              </a:spcBef>
              <a:spcAft>
                <a:spcPct val="0"/>
              </a:spcAft>
            </a:pPr>
            <a:r>
              <a:rPr lang="es-ES" altLang="es-ES" sz="2400" b="1" dirty="0">
                <a:solidFill>
                  <a:srgbClr val="D60093"/>
                </a:solidFill>
                <a:latin typeface="Arial" pitchFamily="34" charset="0"/>
                <a:cs typeface="Arial" pitchFamily="34" charset="0"/>
              </a:rPr>
              <a:t>La península de Yamal en la Siberia ártica es el hogar de pastores nómadas de renos Nenets que han conservado una cultura y forma de vida extraordinariamente tradicional y exótica. Es probablemente la más famosa de todas las áreas de Nenets, ya que ha aparecido en varios documentales de televisión occidental.</a:t>
            </a:r>
          </a:p>
        </p:txBody>
      </p:sp>
      <p:pic>
        <p:nvPicPr>
          <p:cNvPr id="3" name="Picture 2" descr="E:\formas montar\2cxx0f8.gif"/>
          <p:cNvPicPr>
            <a:picLocks noChangeAspect="1" noChangeArrowheads="1" noCrop="1"/>
          </p:cNvPicPr>
          <p:nvPr/>
        </p:nvPicPr>
        <p:blipFill>
          <a:blip r:embed="rId3"/>
          <a:srcRect/>
          <a:stretch>
            <a:fillRect/>
          </a:stretch>
        </p:blipFill>
        <p:spPr bwMode="auto">
          <a:xfrm>
            <a:off x="-215949" y="5310428"/>
            <a:ext cx="1701869" cy="1298731"/>
          </a:xfrm>
          <a:prstGeom prst="rect">
            <a:avLst/>
          </a:prstGeom>
          <a:noFill/>
        </p:spPr>
      </p:pic>
    </p:spTree>
    <p:extLst>
      <p:ext uri="{BB962C8B-B14F-4D97-AF65-F5344CB8AC3E}">
        <p14:creationId xmlns:p14="http://schemas.microsoft.com/office/powerpoint/2010/main" val="731871544"/>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grpId="0" nodeType="withEffect">
                                  <p:stCondLst>
                                    <p:cond delay="0"/>
                                  </p:stCondLst>
                                  <p:iterate type="lt">
                                    <p:tmPct val="10000"/>
                                  </p:iterate>
                                  <p:childTnLst>
                                    <p:animClr clrSpc="hsl" dir="cw">
                                      <p:cBhvr override="childStyle">
                                        <p:cTn id="6" dur="500" fill="hold"/>
                                        <p:tgtEl>
                                          <p:spTgt spid="5124"/>
                                        </p:tgtEl>
                                        <p:attrNameLst>
                                          <p:attrName>style.color</p:attrName>
                                        </p:attrNameLst>
                                      </p:cBhvr>
                                      <p:by>
                                        <p:hsl h="-7200000" s="0" l="0"/>
                                      </p:by>
                                    </p:animClr>
                                    <p:animClr clrSpc="hsl" dir="cw">
                                      <p:cBhvr>
                                        <p:cTn id="7" dur="500" fill="hold"/>
                                        <p:tgtEl>
                                          <p:spTgt spid="5124"/>
                                        </p:tgtEl>
                                        <p:attrNameLst>
                                          <p:attrName>fillcolor</p:attrName>
                                        </p:attrNameLst>
                                      </p:cBhvr>
                                      <p:by>
                                        <p:hsl h="-7200000" s="0" l="0"/>
                                      </p:by>
                                    </p:animClr>
                                    <p:animClr clrSpc="hsl" dir="cw">
                                      <p:cBhvr>
                                        <p:cTn id="8" dur="500" fill="hold"/>
                                        <p:tgtEl>
                                          <p:spTgt spid="5124"/>
                                        </p:tgtEl>
                                        <p:attrNameLst>
                                          <p:attrName>stroke.color</p:attrName>
                                        </p:attrNameLst>
                                      </p:cBhvr>
                                      <p:by>
                                        <p:hsl h="-7200000" s="0" l="0"/>
                                      </p:by>
                                    </p:animClr>
                                    <p:set>
                                      <p:cBhvr>
                                        <p:cTn id="9" dur="500" fill="hold"/>
                                        <p:tgtEl>
                                          <p:spTgt spid="5124"/>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Imagen relacionad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216" y="0"/>
            <a:ext cx="10888594" cy="6516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1360920"/>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Imagen relacionad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9214" y="0"/>
            <a:ext cx="12487609" cy="6516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87945879"/>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Imagen relacionad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355" y="0"/>
            <a:ext cx="11016971" cy="6516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7920891"/>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Imagen relacionad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351" y="0"/>
            <a:ext cx="10813671" cy="67416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1436053"/>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49" name="1 Imagen"/>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80100" y="0"/>
            <a:ext cx="12677015" cy="72269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61599453"/>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Imagen relacionad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384" y="-322899"/>
            <a:ext cx="10836734" cy="72077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00337263"/>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1" name="1 Imagen"/>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5295" y="-436567"/>
            <a:ext cx="10801350" cy="72529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06814488"/>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5" name="2 Imagen"/>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1210414" cy="75006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640305"/>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09" name="1 Imagen"/>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801350" cy="8116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3491744"/>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7" name="1 Imagen"/>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 y="-29788"/>
            <a:ext cx="10801350" cy="65464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8024699"/>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1" name="1 Imagen"/>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 y="-17665"/>
            <a:ext cx="10801350" cy="7381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44617828"/>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5" name="1 Imagen"/>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3449"/>
            <a:ext cx="12923116" cy="736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25709788"/>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7" name="2 Imagen"/>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76112" y="-915537"/>
            <a:ext cx="12749738" cy="7432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68685159"/>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5" name="3 Imagen"/>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740511" y="0"/>
            <a:ext cx="12556990" cy="71585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66598458"/>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3" name="1 Imagen"/>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 y="-16829"/>
            <a:ext cx="10801350" cy="65335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95950926"/>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69" name="2 Imagen"/>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 y="-1189234"/>
            <a:ext cx="10801350" cy="7705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9751446"/>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3" name="1 Imagen"/>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 y="-30626"/>
            <a:ext cx="10801350" cy="65473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03679747"/>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1" name="2 Imagen"/>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5129" y="-26584"/>
            <a:ext cx="10801350" cy="75956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51351152"/>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89" name="2 Imagen"/>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801350" cy="6516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07546702"/>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3" name="1 Imagen"/>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24191" y="-198040"/>
            <a:ext cx="11162510" cy="71512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14434649"/>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7" name="1 Imagen"/>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128" y="0"/>
            <a:ext cx="10801350" cy="7432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51242817"/>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1" name="1 Imagen"/>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0159" y="0"/>
            <a:ext cx="10801350" cy="71585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04202351"/>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29" name="1 Imagen"/>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15" y="16755"/>
            <a:ext cx="10801350" cy="64999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31828779"/>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3" name="1 Imagen"/>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 y="-573415"/>
            <a:ext cx="10801350" cy="70901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24242918"/>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1" name="1 Imagen"/>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801350" cy="6516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71671434"/>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7" name="1 Imagen"/>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8800" y="-22125"/>
            <a:ext cx="10801350" cy="6538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88316962"/>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Imagen relacionad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355" y="0"/>
            <a:ext cx="10927341" cy="6516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50407817"/>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s://upload.wikimedia.org/wikipedia/commons/thumb/8/88/Ru200008050079.jpg/800px-Ru20000805007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2379"/>
            <a:ext cx="10801351" cy="65935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41028365"/>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Imagen relacionad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801350" cy="66198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64094152"/>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3" name="1 Imagen"/>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43941" y="-245"/>
            <a:ext cx="10978554" cy="72956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20459027"/>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7" name="1 Imagen"/>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 y="-29788"/>
            <a:ext cx="10801350" cy="65464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8024699"/>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5" name="1 Imagen"/>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3449"/>
            <a:ext cx="12923116" cy="736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25709788"/>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29" name="1 Imagen"/>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 y="20797"/>
            <a:ext cx="10801350" cy="64958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37155820"/>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7" name="2 Imagen"/>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76112" y="-915537"/>
            <a:ext cx="12749738" cy="7432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68685159"/>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1" name="2 Imagen"/>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801350" cy="6516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58272448"/>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7" name="1 Imagen"/>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588251" y="-22545"/>
            <a:ext cx="12389602" cy="74547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82690284"/>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7" name="1 Imagen"/>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801350" cy="6516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92867008"/>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1" name="2 Imagen"/>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5129" y="-26584"/>
            <a:ext cx="10801350" cy="75956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51351152"/>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5" name="1 Imagen"/>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544" y="12296"/>
            <a:ext cx="10801350" cy="65043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26837586"/>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89" name="2 Imagen"/>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801350" cy="6516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07546702"/>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1" name="1 Imagen"/>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 y="11878"/>
            <a:ext cx="10801350" cy="65048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65982250"/>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5" name="2 Imagen"/>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3241" y="-573415"/>
            <a:ext cx="10801350" cy="70901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24046137"/>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09" name="2 Imagen"/>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6854" y="0"/>
            <a:ext cx="10801350" cy="71585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04258861"/>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3" name="1 Imagen"/>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12369"/>
            <a:ext cx="10836123" cy="65290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54097670"/>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7" name="3 Imagen"/>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43941" y="-4706"/>
            <a:ext cx="10980064" cy="65213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75551410"/>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5" name="1 Imagen"/>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801350" cy="6516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87569662"/>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29" name="1 Imagen"/>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15" y="16755"/>
            <a:ext cx="10801350" cy="64999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31828779"/>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3" name="1 Imagen"/>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 y="-573415"/>
            <a:ext cx="10801350" cy="70901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24242918"/>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1" name="1 Imagen"/>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801350" cy="6516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71671434"/>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Imagen relacionad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341" y="-25213"/>
            <a:ext cx="10836734" cy="72077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00337263"/>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49" name="1 Imagen"/>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016" y="0"/>
            <a:ext cx="10801350" cy="71585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53012555"/>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https://ksr-ugc.imgix.net/assets/014/946/203/963ff41caa0b0f887c59914eea29f227_original.jpg?ixlib=rb-2.1.0&amp;w=680&amp;fit=max&amp;v=1482270972&amp;auto=format&amp;gif-q=50&amp;q=92&amp;s=d7af683a69240df0dcd89700603ce4e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910167" cy="68164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49394441"/>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Imagen relacionad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9214" y="0"/>
            <a:ext cx="12487609" cy="6516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87945879"/>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Imagen relacionad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656" y="0"/>
            <a:ext cx="11022479" cy="6516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1494291"/>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5124" name="Text Box 4"/>
          <p:cNvSpPr txBox="1">
            <a:spLocks noChangeArrowheads="1"/>
          </p:cNvSpPr>
          <p:nvPr/>
        </p:nvSpPr>
        <p:spPr bwMode="auto">
          <a:xfrm>
            <a:off x="1656259" y="1113271"/>
            <a:ext cx="8496944" cy="4524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Calibri" pitchFamily="34" charset="0"/>
                <a:cs typeface="Arial" charset="0"/>
              </a:defRPr>
            </a:lvl1pPr>
            <a:lvl2pPr>
              <a:defRPr sz="2800">
                <a:solidFill>
                  <a:schemeClr val="tx1"/>
                </a:solidFill>
                <a:latin typeface="Calibri" pitchFamily="34" charset="0"/>
                <a:cs typeface="Arial" charset="0"/>
              </a:defRPr>
            </a:lvl2pPr>
            <a:lvl3pPr>
              <a:defRPr sz="2400">
                <a:solidFill>
                  <a:schemeClr val="tx1"/>
                </a:solidFill>
                <a:latin typeface="Calibri" pitchFamily="34" charset="0"/>
                <a:cs typeface="Arial" charset="0"/>
              </a:defRPr>
            </a:lvl3pPr>
            <a:lvl4pPr>
              <a:defRPr sz="2000">
                <a:solidFill>
                  <a:schemeClr val="tx1"/>
                </a:solidFill>
                <a:latin typeface="Calibri" pitchFamily="34" charset="0"/>
                <a:cs typeface="Arial" charset="0"/>
              </a:defRPr>
            </a:lvl4pPr>
            <a:lvl5pPr>
              <a:defRPr sz="2000">
                <a:solidFill>
                  <a:schemeClr val="tx1"/>
                </a:solidFill>
                <a:latin typeface="Calibri" pitchFamily="34" charset="0"/>
                <a:cs typeface="Arial" charset="0"/>
              </a:defRPr>
            </a:lvl5pPr>
            <a:lvl6pPr eaLnBrk="0" hangingPunct="0">
              <a:defRPr sz="2000">
                <a:solidFill>
                  <a:schemeClr val="tx1"/>
                </a:solidFill>
                <a:latin typeface="Calibri" pitchFamily="34" charset="0"/>
                <a:cs typeface="Arial" charset="0"/>
              </a:defRPr>
            </a:lvl6pPr>
            <a:lvl7pPr eaLnBrk="0" hangingPunct="0">
              <a:defRPr sz="2000">
                <a:solidFill>
                  <a:schemeClr val="tx1"/>
                </a:solidFill>
                <a:latin typeface="Calibri" pitchFamily="34" charset="0"/>
                <a:cs typeface="Arial" charset="0"/>
              </a:defRPr>
            </a:lvl7pPr>
            <a:lvl8pPr eaLnBrk="0" hangingPunct="0">
              <a:defRPr sz="2000">
                <a:solidFill>
                  <a:schemeClr val="tx1"/>
                </a:solidFill>
                <a:latin typeface="Calibri" pitchFamily="34" charset="0"/>
                <a:cs typeface="Arial" charset="0"/>
              </a:defRPr>
            </a:lvl8pPr>
            <a:lvl9pPr eaLnBrk="0" hangingPunct="0">
              <a:defRPr sz="2000">
                <a:solidFill>
                  <a:schemeClr val="tx1"/>
                </a:solidFill>
                <a:latin typeface="Calibri" pitchFamily="34" charset="0"/>
                <a:cs typeface="Arial" charset="0"/>
              </a:defRPr>
            </a:lvl9pPr>
          </a:lstStyle>
          <a:p>
            <a:pPr algn="ctr" fontAlgn="base">
              <a:spcBef>
                <a:spcPct val="0"/>
              </a:spcBef>
              <a:spcAft>
                <a:spcPct val="0"/>
              </a:spcAft>
            </a:pPr>
            <a:r>
              <a:rPr lang="es-ES" altLang="es-ES" sz="2400" b="1" dirty="0">
                <a:solidFill>
                  <a:srgbClr val="D60093"/>
                </a:solidFill>
                <a:latin typeface="Arial" pitchFamily="34" charset="0"/>
                <a:cs typeface="Arial" pitchFamily="34" charset="0"/>
              </a:rPr>
              <a:t>El fenómeno de la bola de nieve nunca antes se había registrado en el área, según informes locales. Sin embargo, ha sucedido en otras partes del mundo.</a:t>
            </a:r>
          </a:p>
          <a:p>
            <a:pPr algn="ctr" fontAlgn="base">
              <a:spcBef>
                <a:spcPct val="0"/>
              </a:spcBef>
              <a:spcAft>
                <a:spcPct val="0"/>
              </a:spcAft>
            </a:pPr>
            <a:endParaRPr lang="es-ES" altLang="es-ES" sz="2400" b="1" dirty="0">
              <a:solidFill>
                <a:srgbClr val="D60093"/>
              </a:solidFill>
              <a:latin typeface="Arial" pitchFamily="34" charset="0"/>
              <a:cs typeface="Arial" pitchFamily="34" charset="0"/>
            </a:endParaRPr>
          </a:p>
          <a:p>
            <a:pPr algn="ctr" fontAlgn="base">
              <a:spcBef>
                <a:spcPct val="0"/>
              </a:spcBef>
              <a:spcAft>
                <a:spcPct val="0"/>
              </a:spcAft>
            </a:pPr>
            <a:r>
              <a:rPr lang="es-ES" altLang="es-ES" sz="2400" b="1" dirty="0">
                <a:solidFill>
                  <a:srgbClr val="D60093"/>
                </a:solidFill>
                <a:latin typeface="Arial" pitchFamily="34" charset="0"/>
                <a:cs typeface="Arial" pitchFamily="34" charset="0"/>
              </a:rPr>
              <a:t>Se han formado bolas de nieve o hielo en el lago Michigan en varias ocasiones en los últimos años. Según los expertos que explicaron el fenómeno de Michigan, las bolas de nieve se forman cuando las capas de hielo se rompen y los pedazos son azotados por el viento y las altas olas. El agua comienza a congelarse en estos trozos rotos, y el viento los forma en bolas más o menos esféricas.</a:t>
            </a:r>
          </a:p>
        </p:txBody>
      </p:sp>
      <p:pic>
        <p:nvPicPr>
          <p:cNvPr id="3" name="Picture 2" descr="E:\formas montar\2cxx0f8.gif"/>
          <p:cNvPicPr>
            <a:picLocks noChangeAspect="1" noChangeArrowheads="1" noCrop="1"/>
          </p:cNvPicPr>
          <p:nvPr/>
        </p:nvPicPr>
        <p:blipFill>
          <a:blip r:embed="rId3"/>
          <a:srcRect/>
          <a:stretch>
            <a:fillRect/>
          </a:stretch>
        </p:blipFill>
        <p:spPr bwMode="auto">
          <a:xfrm>
            <a:off x="-215949" y="5310428"/>
            <a:ext cx="1701869" cy="1298731"/>
          </a:xfrm>
          <a:prstGeom prst="rect">
            <a:avLst/>
          </a:prstGeom>
          <a:noFill/>
        </p:spPr>
      </p:pic>
    </p:spTree>
    <p:extLst>
      <p:ext uri="{BB962C8B-B14F-4D97-AF65-F5344CB8AC3E}">
        <p14:creationId xmlns:p14="http://schemas.microsoft.com/office/powerpoint/2010/main" val="4107119162"/>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grpId="0" nodeType="withEffect">
                                  <p:stCondLst>
                                    <p:cond delay="0"/>
                                  </p:stCondLst>
                                  <p:iterate type="lt">
                                    <p:tmPct val="10000"/>
                                  </p:iterate>
                                  <p:childTnLst>
                                    <p:animClr clrSpc="hsl" dir="cw">
                                      <p:cBhvr override="childStyle">
                                        <p:cTn id="6" dur="500" fill="hold"/>
                                        <p:tgtEl>
                                          <p:spTgt spid="5124"/>
                                        </p:tgtEl>
                                        <p:attrNameLst>
                                          <p:attrName>style.color</p:attrName>
                                        </p:attrNameLst>
                                      </p:cBhvr>
                                      <p:by>
                                        <p:hsl h="-7200000" s="0" l="0"/>
                                      </p:by>
                                    </p:animClr>
                                    <p:animClr clrSpc="hsl" dir="cw">
                                      <p:cBhvr>
                                        <p:cTn id="7" dur="500" fill="hold"/>
                                        <p:tgtEl>
                                          <p:spTgt spid="5124"/>
                                        </p:tgtEl>
                                        <p:attrNameLst>
                                          <p:attrName>fillcolor</p:attrName>
                                        </p:attrNameLst>
                                      </p:cBhvr>
                                      <p:by>
                                        <p:hsl h="-7200000" s="0" l="0"/>
                                      </p:by>
                                    </p:animClr>
                                    <p:animClr clrSpc="hsl" dir="cw">
                                      <p:cBhvr>
                                        <p:cTn id="8" dur="500" fill="hold"/>
                                        <p:tgtEl>
                                          <p:spTgt spid="5124"/>
                                        </p:tgtEl>
                                        <p:attrNameLst>
                                          <p:attrName>stroke.color</p:attrName>
                                        </p:attrNameLst>
                                      </p:cBhvr>
                                      <p:by>
                                        <p:hsl h="-7200000" s="0" l="0"/>
                                      </p:by>
                                    </p:animClr>
                                    <p:set>
                                      <p:cBhvr>
                                        <p:cTn id="9" dur="500" fill="hold"/>
                                        <p:tgtEl>
                                          <p:spTgt spid="5124"/>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4" grpId="0"/>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Resultado de imagen de yamal rusia bolas&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50" y="0"/>
            <a:ext cx="10804799" cy="6516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48940653"/>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10129529" y="5995316"/>
            <a:ext cx="558166" cy="276999"/>
          </a:xfrm>
          <a:prstGeom prst="rect">
            <a:avLst/>
          </a:prstGeom>
          <a:noFill/>
        </p:spPr>
        <p:txBody>
          <a:bodyPr wrap="none">
            <a:spAutoFit/>
          </a:bodyPr>
          <a:lstStyle/>
          <a:p>
            <a:pPr algn="ctr" rtl="0" fontAlgn="auto">
              <a:spcBef>
                <a:spcPts val="0"/>
              </a:spcBef>
              <a:spcAft>
                <a:spcPts val="0"/>
              </a:spcAft>
              <a:defRPr/>
            </a:pPr>
            <a:r>
              <a:rPr lang="es-ES" sz="1200" b="1" spc="50" dirty="0">
                <a:ln w="13500">
                  <a:solidFill>
                    <a:schemeClr val="accent1">
                      <a:shade val="2500"/>
                      <a:alpha val="6500"/>
                    </a:schemeClr>
                  </a:solidFill>
                  <a:prstDash val="solid"/>
                </a:ln>
                <a:solidFill>
                  <a:srgbClr val="FF9900"/>
                </a:solidFill>
                <a:effectLst>
                  <a:innerShdw blurRad="50900" dist="38500" dir="13500000">
                    <a:srgbClr val="000000">
                      <a:alpha val="60000"/>
                    </a:srgbClr>
                  </a:innerShdw>
                </a:effectLst>
                <a:latin typeface="Lucida Handwriting" panose="03010101010101010101" pitchFamily="66" charset="0"/>
                <a:cs typeface="+mn-cs"/>
              </a:rPr>
              <a:t>END</a:t>
            </a:r>
          </a:p>
        </p:txBody>
      </p:sp>
      <p:pic>
        <p:nvPicPr>
          <p:cNvPr id="5122" name="Picture 2" descr="Imagen relacionad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3694" y="-254193"/>
            <a:ext cx="11068068" cy="67708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15286282"/>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Bolas de nieve gigantes en Rus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16" y="0"/>
            <a:ext cx="11327737" cy="6516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37874321"/>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Resultado de imagen de yamal rusia bolas&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342" y="-414064"/>
            <a:ext cx="10822691" cy="70675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97206327"/>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Imagen relacionad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1501715" cy="6516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87338475"/>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5">
                <a:shade val="45000"/>
                <a:satMod val="135000"/>
              </a:schemeClr>
              <a:prstClr val="white"/>
            </a:duotone>
            <a:lum bright="42000" contrast="100000"/>
          </a:blip>
          <a:srcRect/>
          <a:stretch>
            <a:fillRect/>
          </a:stretch>
        </p:blipFill>
        <p:spPr bwMode="auto">
          <a:xfrm>
            <a:off x="-34693" y="0"/>
            <a:ext cx="10801350" cy="6534790"/>
          </a:xfrm>
          <a:prstGeom prst="rect">
            <a:avLst/>
          </a:prstGeom>
          <a:noFill/>
          <a:ln w="9525">
            <a:noFill/>
            <a:miter lim="800000"/>
            <a:headEnd/>
            <a:tailEnd/>
          </a:ln>
        </p:spPr>
      </p:pic>
      <p:pic>
        <p:nvPicPr>
          <p:cNvPr id="4098" name="Picture 2" descr="Resultado de imagen de yamal rusia bolas&quo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693" y="-236763"/>
            <a:ext cx="4248472" cy="5660371"/>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Resultado de imagen de yamal rusia bolas&quo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21449960">
            <a:off x="6462502" y="-416659"/>
            <a:ext cx="4164871" cy="5372595"/>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Resultado de imagen de yamal rusia bolas&quot;"/>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21039567">
            <a:off x="2376339" y="2659960"/>
            <a:ext cx="5123730" cy="38427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22062763"/>
      </p:ext>
    </p:extLst>
  </p:cSld>
  <p:clrMapOvr>
    <a:masterClrMapping/>
  </p:clrMapOvr>
  <mc:AlternateContent xmlns:mc="http://schemas.openxmlformats.org/markup-compatibility/2006" xmlns:p14="http://schemas.microsoft.com/office/powerpoint/2010/main">
    <mc:Choice Requires="p14">
      <p:transition spd="slow" p14:dur="4000" advTm="10000">
        <p14:vortex dir="r"/>
      </p:transition>
    </mc:Choice>
    <mc:Fallback xmlns="">
      <p:transition spd="slow" advTm="1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Imagen relacionad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4651" y="-486072"/>
            <a:ext cx="5523767" cy="3177078"/>
          </a:xfrm>
          <a:prstGeom prst="rect">
            <a:avLst/>
          </a:prstGeom>
          <a:noFill/>
          <a:extLst>
            <a:ext uri="{909E8E84-426E-40DD-AFC4-6F175D3DCCD1}">
              <a14:hiddenFill xmlns:a14="http://schemas.microsoft.com/office/drawing/2010/main">
                <a:solidFill>
                  <a:srgbClr val="FFFFFF"/>
                </a:solidFill>
              </a14:hiddenFill>
            </a:ext>
          </a:extLst>
        </p:spPr>
      </p:pic>
      <p:pic>
        <p:nvPicPr>
          <p:cNvPr id="6146" name="Picture 2" descr="Resultado de imagen de yamal rusia bolas&quo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23092" y="-75450"/>
            <a:ext cx="5293431" cy="6616789"/>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Resultado de imagen de yamal rusia bolas&quo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2981" y="2859468"/>
            <a:ext cx="5522807" cy="36818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78738009"/>
      </p:ext>
    </p:extLst>
  </p:cSld>
  <p:clrMapOvr>
    <a:masterClrMapping/>
  </p:clrMapOvr>
  <mc:AlternateContent xmlns:mc="http://schemas.openxmlformats.org/markup-compatibility/2006" xmlns:p14="http://schemas.microsoft.com/office/powerpoint/2010/main">
    <mc:Choice Requires="p14">
      <p:transition spd="slow" p14:dur="4000" advTm="9000">
        <p14:vortex dir="r"/>
      </p:transition>
    </mc:Choice>
    <mc:Fallback xmlns="">
      <p:transition spd="slow" advTm="9000">
        <p:fade/>
      </p:transition>
    </mc:Fallback>
  </mc:AlternateContent>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Imagen relacionad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6883"/>
            <a:ext cx="11063696" cy="65435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05512076"/>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Imagen relacionad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3941" y="-16433"/>
            <a:ext cx="10985408" cy="66959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14721200"/>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Imagen relacionad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11" y="-1257658"/>
            <a:ext cx="10796639" cy="118660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70995565"/>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Resultado de imagen de yamal rusia bolas&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944900" cy="6516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96668492"/>
      </p:ext>
    </p:extLst>
  </p:cSld>
  <p:clrMapOvr>
    <a:masterClrMapping/>
  </p:clrMapOvr>
  <mc:AlternateContent xmlns:mc="http://schemas.openxmlformats.org/markup-compatibility/2006" xmlns:p14="http://schemas.microsoft.com/office/powerpoint/2010/main">
    <mc:Choice Requires="p14">
      <p:transition spd="slow" p14:dur="4000" advTm="7000">
        <p14:vortex dir="r"/>
      </p:transition>
    </mc:Choice>
    <mc:Fallback xmlns="">
      <p:transition spd="slow" advTm="7000">
        <p:fade/>
      </p:transition>
    </mc:Fallback>
  </mc:AlternateContent>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Imagen relacionad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72" y="-5569"/>
            <a:ext cx="10808422" cy="69324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67010216"/>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Resultado de imagen de yamal rusia bolas&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939" y="0"/>
            <a:ext cx="10913179" cy="6516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84317760"/>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1 Imagen"/>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43941" y="-22125"/>
            <a:ext cx="10974091" cy="6538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Picture 3" descr="illusion-013"/>
          <p:cNvPicPr>
            <a:picLocks noChangeAspect="1" noChangeArrowheads="1"/>
          </p:cNvPicPr>
          <p:nvPr/>
        </p:nvPicPr>
        <p:blipFill>
          <a:blip r:embed="rId3" cstate="print">
            <a:duotone>
              <a:schemeClr val="accent5">
                <a:shade val="45000"/>
                <a:satMod val="135000"/>
              </a:schemeClr>
              <a:prstClr val="white"/>
            </a:duotone>
            <a:lum bright="42000" contrast="100000"/>
          </a:blip>
          <a:srcRect/>
          <a:stretch>
            <a:fillRect/>
          </a:stretch>
        </p:blipFill>
        <p:spPr bwMode="auto">
          <a:xfrm>
            <a:off x="0" y="-9041"/>
            <a:ext cx="10801350" cy="6534790"/>
          </a:xfrm>
          <a:prstGeom prst="rect">
            <a:avLst/>
          </a:prstGeom>
          <a:noFill/>
          <a:ln w="9525">
            <a:noFill/>
            <a:miter lim="800000"/>
            <a:headEnd/>
            <a:tailEnd/>
          </a:ln>
        </p:spPr>
      </p:pic>
      <p:pic>
        <p:nvPicPr>
          <p:cNvPr id="155652" name="Image 2" descr="swirlrainbw3.gif"/>
          <p:cNvPicPr>
            <a:picLocks noChangeAspect="1"/>
          </p:cNvPicPr>
          <p:nvPr/>
        </p:nvPicPr>
        <p:blipFill>
          <a:blip r:embed="rId4" cstate="print"/>
          <a:srcRect/>
          <a:stretch>
            <a:fillRect/>
          </a:stretch>
        </p:blipFill>
        <p:spPr bwMode="auto">
          <a:xfrm rot="5400000">
            <a:off x="-3217233" y="3217244"/>
            <a:ext cx="6516688" cy="82221"/>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7501897" y="3217244"/>
            <a:ext cx="6516688" cy="82221"/>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6" y="0"/>
            <a:ext cx="10801350" cy="6605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6" y="6445722"/>
            <a:ext cx="10801350" cy="70971"/>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srcRect/>
          <a:stretch>
            <a:fillRect/>
          </a:stretch>
        </p:blipFill>
        <p:spPr bwMode="auto">
          <a:xfrm>
            <a:off x="649220" y="5515081"/>
            <a:ext cx="711765" cy="650446"/>
          </a:xfrm>
          <a:prstGeom prst="rect">
            <a:avLst/>
          </a:prstGeom>
          <a:noFill/>
          <a:ln w="38100">
            <a:solidFill>
              <a:srgbClr val="1CDEF8"/>
            </a:solidFill>
            <a:miter lim="800000"/>
            <a:headEnd/>
            <a:tailEnd/>
          </a:ln>
        </p:spPr>
      </p:pic>
      <p:sp>
        <p:nvSpPr>
          <p:cNvPr id="19" name="18 Rectángulo"/>
          <p:cNvSpPr/>
          <p:nvPr/>
        </p:nvSpPr>
        <p:spPr>
          <a:xfrm>
            <a:off x="2339297" y="4344477"/>
            <a:ext cx="3180190" cy="1017256"/>
          </a:xfrm>
          <a:prstGeom prst="rect">
            <a:avLst/>
          </a:prstGeom>
        </p:spPr>
        <p:txBody>
          <a:bodyPr wrap="square" lIns="77777" tIns="38889" rIns="77777" bIns="38889">
            <a:spAutoFit/>
          </a:bodyPr>
          <a:lstStyle/>
          <a:p>
            <a:pPr algn="ctr"/>
            <a:endParaRPr lang="es-ES" sz="61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288107" y="324687"/>
            <a:ext cx="3109881" cy="2936983"/>
          </a:xfrm>
          <a:prstGeom prst="rect">
            <a:avLst/>
          </a:prstGeom>
        </p:spPr>
        <p:txBody>
          <a:bodyPr wrap="none" lIns="77777" tIns="38889" rIns="77777" bIns="38889" fromWordArt="1">
            <a:prstTxWarp prst="textPlain">
              <a:avLst>
                <a:gd name="adj" fmla="val 46223"/>
              </a:avLst>
            </a:prstTxWarp>
          </a:bodyPr>
          <a:lstStyle/>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UN FUERTE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UN BUEN DIA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3376570" y="-198040"/>
            <a:ext cx="3510183" cy="3099118"/>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2400" b="1" dirty="0">
              <a:ln w="18000">
                <a:solidFill>
                  <a:schemeClr val="accent2">
                    <a:satMod val="140000"/>
                  </a:schemeClr>
                </a:solidFill>
                <a:prstDash val="solid"/>
                <a:miter lim="800000"/>
              </a:ln>
              <a:solidFill>
                <a:srgbClr val="0000FF"/>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2400" b="1" dirty="0">
                <a:ln w="18000">
                  <a:solidFill>
                    <a:schemeClr val="accent2">
                      <a:satMod val="140000"/>
                    </a:schemeClr>
                  </a:solidFill>
                  <a:prstDash val="solid"/>
                  <a:miter lim="800000"/>
                </a:ln>
                <a:solidFill>
                  <a:srgbClr val="0000FF"/>
                </a:solidFill>
                <a:effectLst>
                  <a:outerShdw blurRad="25500" dist="23000" dir="7020000" algn="tl">
                    <a:srgbClr val="000000">
                      <a:alpha val="50000"/>
                    </a:srgbClr>
                  </a:outerShdw>
                </a:effectLst>
                <a:latin typeface="Comic Sans MS" pitchFamily="66" charset="0"/>
                <a:cs typeface="Arial" charset="0"/>
              </a:rPr>
              <a:t>Hoy es </a:t>
            </a:r>
            <a:fld id="{547A8F08-4E97-4815-9C23-5989351D5EDB}" type="datetime2">
              <a:rPr lang="es-ES_tradnl" sz="2400" b="1">
                <a:ln w="18000">
                  <a:solidFill>
                    <a:schemeClr val="accent2">
                      <a:satMod val="140000"/>
                    </a:schemeClr>
                  </a:solidFill>
                  <a:prstDash val="solid"/>
                  <a:miter lim="800000"/>
                </a:ln>
                <a:solidFill>
                  <a:srgbClr val="0000FF"/>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viernes, 21 de febrero de 2020</a:t>
            </a:fld>
            <a:endParaRPr lang="es-ES" sz="2400" b="1" dirty="0">
              <a:ln w="18000">
                <a:solidFill>
                  <a:schemeClr val="accent2">
                    <a:satMod val="140000"/>
                  </a:schemeClr>
                </a:solidFill>
                <a:prstDash val="solid"/>
                <a:miter lim="800000"/>
              </a:ln>
              <a:solidFill>
                <a:srgbClr val="0000FF"/>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2400" b="1" dirty="0">
                <a:ln w="18000">
                  <a:solidFill>
                    <a:schemeClr val="accent2">
                      <a:satMod val="140000"/>
                    </a:schemeClr>
                  </a:solidFill>
                  <a:prstDash val="solid"/>
                  <a:miter lim="800000"/>
                </a:ln>
                <a:solidFill>
                  <a:srgbClr val="0000FF"/>
                </a:solidFill>
                <a:effectLst>
                  <a:outerShdw blurRad="25500" dist="23000" dir="7020000" algn="tl">
                    <a:srgbClr val="000000">
                      <a:alpha val="50000"/>
                    </a:srgbClr>
                  </a:outerShdw>
                </a:effectLst>
                <a:latin typeface="Comic Sans MS" pitchFamily="66" charset="0"/>
                <a:cs typeface="Arial" charset="0"/>
              </a:rPr>
              <a:t>Ahora mismo son las </a:t>
            </a:r>
            <a:fld id="{D4F074C5-9B07-4D47-A00C-C4AC33E005FE}" type="datetime10">
              <a:rPr lang="fr-FR" sz="2400" b="1">
                <a:ln w="18000">
                  <a:solidFill>
                    <a:schemeClr val="accent2">
                      <a:satMod val="140000"/>
                    </a:schemeClr>
                  </a:solidFill>
                  <a:prstDash val="solid"/>
                  <a:miter lim="800000"/>
                </a:ln>
                <a:solidFill>
                  <a:srgbClr val="0000FF"/>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09:33</a:t>
            </a:fld>
            <a:r>
              <a:rPr lang="fr-FR" sz="2400" b="1" dirty="0">
                <a:ln w="18000">
                  <a:solidFill>
                    <a:schemeClr val="accent2">
                      <a:satMod val="140000"/>
                    </a:schemeClr>
                  </a:solidFill>
                  <a:prstDash val="solid"/>
                  <a:miter lim="800000"/>
                </a:ln>
                <a:solidFill>
                  <a:srgbClr val="0000FF"/>
                </a:solidFill>
                <a:effectLst>
                  <a:outerShdw blurRad="25500" dist="23000" dir="7020000" algn="tl">
                    <a:srgbClr val="000000">
                      <a:alpha val="50000"/>
                    </a:srgbClr>
                  </a:outerShdw>
                </a:effectLst>
                <a:latin typeface="Comic Sans MS" pitchFamily="66" charset="0"/>
                <a:cs typeface="Arial" charset="0"/>
              </a:rPr>
              <a:t> </a:t>
            </a:r>
            <a:r>
              <a:rPr lang="fr-FR" sz="2400" b="1" dirty="0" smtClean="0">
                <a:ln w="18000">
                  <a:solidFill>
                    <a:schemeClr val="accent2">
                      <a:satMod val="140000"/>
                    </a:schemeClr>
                  </a:solidFill>
                  <a:prstDash val="solid"/>
                  <a:miter lim="800000"/>
                </a:ln>
                <a:solidFill>
                  <a:srgbClr val="0000FF"/>
                </a:solidFill>
                <a:effectLst>
                  <a:outerShdw blurRad="25500" dist="23000" dir="7020000" algn="tl">
                    <a:srgbClr val="000000">
                      <a:alpha val="50000"/>
                    </a:srgbClr>
                  </a:outerShdw>
                </a:effectLst>
                <a:latin typeface="Comic Sans MS" pitchFamily="66" charset="0"/>
                <a:cs typeface="Arial" charset="0"/>
              </a:rPr>
              <a:t>horas.</a:t>
            </a:r>
            <a:endParaRPr lang="fr-FR" sz="2400" b="1" dirty="0">
              <a:ln w="18000">
                <a:solidFill>
                  <a:schemeClr val="accent2">
                    <a:satMod val="140000"/>
                  </a:schemeClr>
                </a:solidFill>
                <a:prstDash val="solid"/>
                <a:miter lim="800000"/>
              </a:ln>
              <a:solidFill>
                <a:srgbClr val="0000FF"/>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6">
            <a:duotone>
              <a:prstClr val="black"/>
              <a:schemeClr val="accent2">
                <a:tint val="45000"/>
                <a:satMod val="400000"/>
              </a:schemeClr>
            </a:duotone>
            <a:lum bright="-18000" contrast="-4000"/>
          </a:blip>
          <a:srcRect/>
          <a:stretch>
            <a:fillRect/>
          </a:stretch>
        </p:blipFill>
        <p:spPr bwMode="auto">
          <a:xfrm>
            <a:off x="1497920" y="5332097"/>
            <a:ext cx="2372938" cy="887577"/>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4000" advTm="13000">
        <p14:vortex dir="r"/>
      </p:transition>
    </mc:Choice>
    <mc:Fallback xmlns="">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nodeType="afterEffect">
                                  <p:stCondLst>
                                    <p:cond delay="2750"/>
                                  </p:stCondLst>
                                  <p:childTnLst>
                                    <p:animEffect transition="out" filter="checkerboard(across)">
                                      <p:cBhvr>
                                        <p:cTn id="6" dur="1250"/>
                                        <p:tgtEl>
                                          <p:spTgt spid="17"/>
                                        </p:tgtEl>
                                      </p:cBhvr>
                                    </p:animEffect>
                                    <p:set>
                                      <p:cBhvr>
                                        <p:cTn id="7" dur="1" fill="hold">
                                          <p:stCondLst>
                                            <p:cond delay="1249"/>
                                          </p:stCondLst>
                                        </p:cTn>
                                        <p:tgtEl>
                                          <p:spTgt spid="1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520561"/>
            <a:ext cx="10801350" cy="217223"/>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737783"/>
            <a:ext cx="10801350" cy="4778905"/>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40293" y="1"/>
            <a:ext cx="5760720" cy="1484357"/>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810192"/>
            <a:ext cx="1080135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350169" y="4489276"/>
            <a:ext cx="3150394" cy="161582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60832" y="3982420"/>
            <a:ext cx="2790349" cy="2244637"/>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770596" y="4634089"/>
            <a:ext cx="1440180" cy="941299"/>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 y="2823899"/>
            <a:ext cx="630079" cy="506854"/>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 y="3330751"/>
            <a:ext cx="630079" cy="506854"/>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1" y="3837606"/>
            <a:ext cx="630079" cy="506854"/>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1" y="4344458"/>
            <a:ext cx="630079" cy="50685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Yamal peninsul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 REVISTA MUSICAL !!!">
  <a:themeElements>
    <a:clrScheme name="¡¡ REVISTA MUSICAL !!!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 REVISTA MUSICAL !!!">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 REVISTA MUSICAL !!!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 REVISTA MUSICAL !!!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 REVISTA MUSICAL !!!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 REVISTA MUSICAL !!!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 REVISTA MUSICAL !!!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 REVISTA MUSICAL !!!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 REVISTA MUSICAL !!!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 REVISTA MUSICAL !!!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 REVISTA MUSICAL !!!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 REVISTA MUSICAL !!!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 REVISTA MUSICAL !!!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 REVISTA MUSICAL !!!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IZIANO">
  <a:themeElements>
    <a:clrScheme name="TIZIANO 1">
      <a:dk1>
        <a:srgbClr val="1F497D"/>
      </a:dk1>
      <a:lt1>
        <a:srgbClr val="FFFFFF"/>
      </a:lt1>
      <a:dk2>
        <a:srgbClr val="000000"/>
      </a:dk2>
      <a:lt2>
        <a:srgbClr val="EEECE1"/>
      </a:lt2>
      <a:accent1>
        <a:srgbClr val="4F81BD"/>
      </a:accent1>
      <a:accent2>
        <a:srgbClr val="C0504D"/>
      </a:accent2>
      <a:accent3>
        <a:srgbClr val="AAAAAA"/>
      </a:accent3>
      <a:accent4>
        <a:srgbClr val="DADADA"/>
      </a:accent4>
      <a:accent5>
        <a:srgbClr val="B2C1DB"/>
      </a:accent5>
      <a:accent6>
        <a:srgbClr val="AE4845"/>
      </a:accent6>
      <a:hlink>
        <a:srgbClr val="0000FF"/>
      </a:hlink>
      <a:folHlink>
        <a:srgbClr val="800080"/>
      </a:folHlink>
    </a:clrScheme>
    <a:fontScheme name="TIZIANO">
      <a:majorFont>
        <a:latin typeface="Calibri"/>
        <a:ea typeface=""/>
        <a:cs typeface="Arial"/>
      </a:majorFont>
      <a:minorFont>
        <a:latin typeface="Calibri"/>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TIZIANO 1">
        <a:dk1>
          <a:srgbClr val="1F497D"/>
        </a:dk1>
        <a:lt1>
          <a:srgbClr val="FFFFFF"/>
        </a:lt1>
        <a:dk2>
          <a:srgbClr val="000000"/>
        </a:dk2>
        <a:lt2>
          <a:srgbClr val="EEECE1"/>
        </a:lt2>
        <a:accent1>
          <a:srgbClr val="4F81BD"/>
        </a:accent1>
        <a:accent2>
          <a:srgbClr val="C0504D"/>
        </a:accent2>
        <a:accent3>
          <a:srgbClr val="AAAAAA"/>
        </a:accent3>
        <a:accent4>
          <a:srgbClr val="DADADA"/>
        </a:accent4>
        <a:accent5>
          <a:srgbClr val="B2C1DB"/>
        </a:accent5>
        <a:accent6>
          <a:srgbClr val="AE4845"/>
        </a:accent6>
        <a:hlink>
          <a:srgbClr val="0000FF"/>
        </a:hlink>
        <a:folHlink>
          <a:srgbClr val="80008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Yamal peninsula</Template>
  <TotalTime>17</TotalTime>
  <Words>314</Words>
  <Application>Microsoft Office PowerPoint</Application>
  <PresentationFormat>Personalizado</PresentationFormat>
  <Paragraphs>34</Paragraphs>
  <Slides>88</Slides>
  <Notes>4</Notes>
  <HiddenSlides>0</HiddenSlides>
  <MMClips>0</MMClips>
  <ScaleCrop>false</ScaleCrop>
  <HeadingPairs>
    <vt:vector size="4" baseType="variant">
      <vt:variant>
        <vt:lpstr>Tema</vt:lpstr>
      </vt:variant>
      <vt:variant>
        <vt:i4>4</vt:i4>
      </vt:variant>
      <vt:variant>
        <vt:lpstr>Títulos de diapositiva</vt:lpstr>
      </vt:variant>
      <vt:variant>
        <vt:i4>88</vt:i4>
      </vt:variant>
    </vt:vector>
  </HeadingPairs>
  <TitlesOfParts>
    <vt:vector size="92" baseType="lpstr">
      <vt:lpstr>Yamal peninsula</vt:lpstr>
      <vt:lpstr>¡¡ REVISTA MUSICAL !!!</vt:lpstr>
      <vt:lpstr>TIZIANO</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13</cp:revision>
  <dcterms:created xsi:type="dcterms:W3CDTF">2020-02-21T08:33:08Z</dcterms:created>
  <dcterms:modified xsi:type="dcterms:W3CDTF">2020-02-21T08:50:31Z</dcterms:modified>
</cp:coreProperties>
</file>