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1"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1" r:id="rId47"/>
    <p:sldId id="300" r:id="rId48"/>
    <p:sldId id="302" r:id="rId49"/>
    <p:sldId id="303" r:id="rId50"/>
    <p:sldId id="304" r:id="rId51"/>
    <p:sldId id="306" r:id="rId52"/>
    <p:sldId id="307" r:id="rId53"/>
    <p:sldId id="305"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aC0SaWohHmUVJG6lD3eEQ==" hashData="+4pZs6/oHDaRP6uP0/Fku8NfFs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p:cViewPr varScale="1">
        <p:scale>
          <a:sx n="27" d="100"/>
          <a:sy n="27" d="100"/>
        </p:scale>
        <p:origin x="-108" y="-17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3658979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1804729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1540432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ED67F8C-1594-46B7-AE17-DFEEE2D5BB10}"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2371828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ED67F8C-1594-46B7-AE17-DFEEE2D5BB10}" type="datetimeFigureOut">
              <a:rPr lang="es-CO" smtClean="0"/>
              <a:pPr/>
              <a:t>3/08/2016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3848179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ED67F8C-1594-46B7-AE17-DFEEE2D5BB10}" type="datetimeFigureOut">
              <a:rPr lang="es-CO" smtClean="0"/>
              <a:pPr/>
              <a:t>3/08/2016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3289030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ED67F8C-1594-46B7-AE17-DFEEE2D5BB10}" type="datetimeFigureOut">
              <a:rPr lang="es-CO" smtClean="0"/>
              <a:pPr/>
              <a:t>3/08/2016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3165417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ED67F8C-1594-46B7-AE17-DFEEE2D5BB10}"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2394574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ED67F8C-1594-46B7-AE17-DFEEE2D5BB10}"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3811066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4042443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611187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D67F8C-1594-46B7-AE17-DFEEE2D5BB10}" type="datetimeFigureOut">
              <a:rPr lang="es-CO" smtClean="0"/>
              <a:pPr/>
              <a:t>3/08/2016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11DC2-7B08-4D1E-B011-88EA1E6F158E}" type="slidenum">
              <a:rPr lang="es-CO" smtClean="0"/>
              <a:pPr/>
              <a:t>‹Nº›</a:t>
            </a:fld>
            <a:endParaRPr lang="es-CO"/>
          </a:p>
        </p:txBody>
      </p:sp>
    </p:spTree>
    <p:extLst>
      <p:ext uri="{BB962C8B-B14F-4D97-AF65-F5344CB8AC3E}">
        <p14:creationId xmlns:p14="http://schemas.microsoft.com/office/powerpoint/2010/main" xmlns="" val="2701702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
        <p:nvSpPr>
          <p:cNvPr id="5" name="Rectángulo 4"/>
          <p:cNvSpPr/>
          <p:nvPr/>
        </p:nvSpPr>
        <p:spPr>
          <a:xfrm>
            <a:off x="2492828" y="1228397"/>
            <a:ext cx="7206344" cy="4401205"/>
          </a:xfrm>
          <a:prstGeom prst="rect">
            <a:avLst/>
          </a:prstGeom>
        </p:spPr>
        <p:txBody>
          <a:bodyPr wrap="square">
            <a:spAutoFit/>
          </a:bodyPr>
          <a:lstStyle/>
          <a:p>
            <a:pPr algn="ctr"/>
            <a:r>
              <a:rPr lang="es-CO" sz="2000" b="1" i="1" dirty="0" smtClean="0"/>
              <a:t>La península Valdés </a:t>
            </a:r>
          </a:p>
          <a:p>
            <a:pPr algn="ctr"/>
            <a:r>
              <a:rPr lang="es-CO" sz="2000" i="1" dirty="0"/>
              <a:t>E</a:t>
            </a:r>
            <a:r>
              <a:rPr lang="es-CO" sz="2000" i="1" dirty="0" smtClean="0"/>
              <a:t>s un accidente costero sobre el mar Argentino, en la provincia del Chubut, Argentina y es parte de los nueve Patrimonios de la Humanidad declarado por la Unesco en Argentina. Presenta una porción de tierra de contorno casi cuadrangular unida al continente por el istmo Carlos Ameghino La península de Valdés es un área faunística declarada Patrimonio de la Humanidad por la UNESCO.</a:t>
            </a:r>
          </a:p>
          <a:p>
            <a:pPr algn="ctr"/>
            <a:r>
              <a:rPr lang="es-CO" sz="2000" i="1" dirty="0" smtClean="0"/>
              <a:t>La Península Valdés recibe la mayor población reproductora de ballenas francas australes. La región contiene seis reservas naturales, y está considerada uno de los principales y más importantes destinos de avistamiento de ballenas en el planeta, particularmente alrededor de Puerto Pirámides y la ciudad de Puerto </a:t>
            </a:r>
            <a:r>
              <a:rPr lang="es-CO" sz="2000" i="1" dirty="0" err="1" smtClean="0"/>
              <a:t>Madryn</a:t>
            </a:r>
            <a:r>
              <a:rPr lang="es-CO" sz="2000" i="1" dirty="0" smtClean="0"/>
              <a:t>. Además se avistan delfines, toninas overas, pingüinos, elefantes marinos y gran variedad de aves, entre otros.</a:t>
            </a:r>
            <a:endParaRPr lang="es-CO" sz="2000" i="1" dirty="0"/>
          </a:p>
        </p:txBody>
      </p:sp>
      <p:sp>
        <p:nvSpPr>
          <p:cNvPr id="6" name="CuadroTexto 5"/>
          <p:cNvSpPr txBox="1"/>
          <p:nvPr/>
        </p:nvSpPr>
        <p:spPr>
          <a:xfrm>
            <a:off x="9699172" y="5629602"/>
            <a:ext cx="1730828"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Tango Instrumental </a:t>
            </a:r>
            <a:endParaRPr lang="es-CO" sz="1000" b="1" i="1" dirty="0"/>
          </a:p>
        </p:txBody>
      </p:sp>
      <p:pic>
        <p:nvPicPr>
          <p:cNvPr id="7" name="Tango_Instrumental">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02903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0888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187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79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5399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5775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601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6167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7850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8432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66814" cy="6858000"/>
          </a:xfrm>
          <a:prstGeom prst="rect">
            <a:avLst/>
          </a:prstGeom>
        </p:spPr>
      </p:pic>
    </p:spTree>
    <p:extLst>
      <p:ext uri="{BB962C8B-B14F-4D97-AF65-F5344CB8AC3E}">
        <p14:creationId xmlns:p14="http://schemas.microsoft.com/office/powerpoint/2010/main" xmlns="" val="922923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6906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4871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4435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47516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9237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34242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0441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598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8396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72105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0883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6466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4397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06148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1474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6546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0934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4215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6220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5888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01735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4429" y="0"/>
            <a:ext cx="12192000" cy="6858000"/>
          </a:xfrm>
          <a:prstGeom prst="rect">
            <a:avLst/>
          </a:prstGeom>
        </p:spPr>
      </p:pic>
    </p:spTree>
    <p:extLst>
      <p:ext uri="{BB962C8B-B14F-4D97-AF65-F5344CB8AC3E}">
        <p14:creationId xmlns:p14="http://schemas.microsoft.com/office/powerpoint/2010/main" xmlns="" val="322572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661466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2704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5024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62750"/>
          </a:xfrm>
          <a:prstGeom prst="rect">
            <a:avLst/>
          </a:prstGeom>
        </p:spPr>
      </p:pic>
    </p:spTree>
    <p:extLst>
      <p:ext uri="{BB962C8B-B14F-4D97-AF65-F5344CB8AC3E}">
        <p14:creationId xmlns:p14="http://schemas.microsoft.com/office/powerpoint/2010/main" xmlns="" val="24543645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17288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62138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80637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35910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08975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4338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21810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81285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29544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36922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25097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45040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4820081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19262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72300"/>
          </a:xfrm>
          <a:prstGeom prst="rect">
            <a:avLst/>
          </a:prstGeom>
        </p:spPr>
      </p:pic>
    </p:spTree>
    <p:extLst>
      <p:ext uri="{BB962C8B-B14F-4D97-AF65-F5344CB8AC3E}">
        <p14:creationId xmlns:p14="http://schemas.microsoft.com/office/powerpoint/2010/main" xmlns="" val="3646674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819046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28557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99156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28629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83167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40001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29080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99313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55678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6958" y="32657"/>
            <a:ext cx="12045042" cy="6858000"/>
          </a:xfrm>
          <a:prstGeom prst="rect">
            <a:avLst/>
          </a:prstGeom>
        </p:spPr>
      </p:pic>
    </p:spTree>
    <p:extLst>
      <p:ext uri="{BB962C8B-B14F-4D97-AF65-F5344CB8AC3E}">
        <p14:creationId xmlns:p14="http://schemas.microsoft.com/office/powerpoint/2010/main" xmlns="" val="41276477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95802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106642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307724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59787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24764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79049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89885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219</TotalTime>
  <Words>169</Words>
  <Application>Microsoft Office PowerPoint</Application>
  <PresentationFormat>Personalizado</PresentationFormat>
  <Paragraphs>8</Paragraphs>
  <Slides>70</Slides>
  <Notes>0</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2016-07-20T22:01:01Z</dcterms:created>
  <dcterms:modified xsi:type="dcterms:W3CDTF">2016-08-03T15:49:31Z</dcterms:modified>
</cp:coreProperties>
</file>