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4"/>
  </p:notesMasterIdLst>
  <p:sldIdLst>
    <p:sldId id="410" r:id="rId3"/>
    <p:sldId id="481" r:id="rId4"/>
    <p:sldId id="482" r:id="rId5"/>
    <p:sldId id="483" r:id="rId6"/>
    <p:sldId id="484" r:id="rId7"/>
    <p:sldId id="485" r:id="rId8"/>
    <p:sldId id="486" r:id="rId9"/>
    <p:sldId id="487" r:id="rId10"/>
    <p:sldId id="488" r:id="rId11"/>
    <p:sldId id="489" r:id="rId12"/>
    <p:sldId id="490" r:id="rId13"/>
    <p:sldId id="491" r:id="rId14"/>
    <p:sldId id="492" r:id="rId15"/>
    <p:sldId id="493" r:id="rId16"/>
    <p:sldId id="494" r:id="rId17"/>
    <p:sldId id="495" r:id="rId18"/>
    <p:sldId id="496" r:id="rId19"/>
    <p:sldId id="498" r:id="rId20"/>
    <p:sldId id="499" r:id="rId21"/>
    <p:sldId id="500" r:id="rId22"/>
    <p:sldId id="501" r:id="rId23"/>
    <p:sldId id="502" r:id="rId24"/>
    <p:sldId id="503" r:id="rId25"/>
    <p:sldId id="504" r:id="rId26"/>
    <p:sldId id="505" r:id="rId27"/>
    <p:sldId id="506" r:id="rId28"/>
    <p:sldId id="507" r:id="rId29"/>
    <p:sldId id="508" r:id="rId30"/>
    <p:sldId id="509" r:id="rId31"/>
    <p:sldId id="510" r:id="rId32"/>
    <p:sldId id="511" r:id="rId33"/>
    <p:sldId id="512" r:id="rId34"/>
    <p:sldId id="513" r:id="rId35"/>
    <p:sldId id="514" r:id="rId36"/>
    <p:sldId id="515" r:id="rId37"/>
    <p:sldId id="516" r:id="rId38"/>
    <p:sldId id="517" r:id="rId39"/>
    <p:sldId id="518" r:id="rId40"/>
    <p:sldId id="521" r:id="rId41"/>
    <p:sldId id="519" r:id="rId42"/>
    <p:sldId id="520" r:id="rId43"/>
    <p:sldId id="522" r:id="rId44"/>
    <p:sldId id="523" r:id="rId45"/>
    <p:sldId id="524" r:id="rId46"/>
    <p:sldId id="525" r:id="rId47"/>
    <p:sldId id="526" r:id="rId48"/>
    <p:sldId id="527" r:id="rId49"/>
    <p:sldId id="528" r:id="rId50"/>
    <p:sldId id="529" r:id="rId51"/>
    <p:sldId id="530" r:id="rId52"/>
    <p:sldId id="531" r:id="rId53"/>
    <p:sldId id="532" r:id="rId54"/>
    <p:sldId id="533" r:id="rId55"/>
    <p:sldId id="534" r:id="rId56"/>
    <p:sldId id="535" r:id="rId57"/>
    <p:sldId id="536" r:id="rId58"/>
    <p:sldId id="537" r:id="rId59"/>
    <p:sldId id="538" r:id="rId60"/>
    <p:sldId id="539" r:id="rId61"/>
    <p:sldId id="540" r:id="rId62"/>
    <p:sldId id="541" r:id="rId63"/>
    <p:sldId id="542" r:id="rId64"/>
    <p:sldId id="543" r:id="rId65"/>
    <p:sldId id="544" r:id="rId66"/>
    <p:sldId id="545" r:id="rId67"/>
    <p:sldId id="546" r:id="rId68"/>
    <p:sldId id="547" r:id="rId69"/>
    <p:sldId id="548" r:id="rId70"/>
    <p:sldId id="549" r:id="rId71"/>
    <p:sldId id="411" r:id="rId72"/>
    <p:sldId id="550" r:id="rId73"/>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gy6iH3IgDyelRVZOuqgqw" hashData="MgY7YiiOzOy/mOpXXNok6WzFyW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00FF"/>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7" autoAdjust="0"/>
    <p:restoredTop sz="94627" autoAdjust="0"/>
  </p:normalViewPr>
  <p:slideViewPr>
    <p:cSldViewPr>
      <p:cViewPr>
        <p:scale>
          <a:sx n="60" d="100"/>
          <a:sy n="60" d="100"/>
        </p:scale>
        <p:origin x="-1326" y="-654"/>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08/05/2018</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399"/>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3"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08/05/2018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08/05/2018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7"/>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1"/>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08/05/2018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08/05/2018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7"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7" y="2066635"/>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7" y="2066635"/>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08/05/2018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08/05/2018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08/05/2018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7" y="259462"/>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79"/>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08/05/2018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08/05/2018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08/05/2018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8" y="260971"/>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8" y="260971"/>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08/05/2018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8"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520562"/>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8" y="6040006"/>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08/05/2018</a:t>
            </a:fld>
            <a:endParaRPr lang="es-ES"/>
          </a:p>
        </p:txBody>
      </p:sp>
      <p:sp>
        <p:nvSpPr>
          <p:cNvPr id="5" name="4 Marcador de pie de página"/>
          <p:cNvSpPr>
            <a:spLocks noGrp="1"/>
          </p:cNvSpPr>
          <p:nvPr>
            <p:ph type="ftr" sz="quarter" idx="3"/>
          </p:nvPr>
        </p:nvSpPr>
        <p:spPr>
          <a:xfrm>
            <a:off x="3690462" y="6040006"/>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8" y="6040006"/>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4.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75.jpeg"/><Relationship Id="rId4" Type="http://schemas.openxmlformats.org/officeDocument/2006/relationships/image" Target="../media/image3.gif"/></Relationships>
</file>

<file path=ppt/slides/_rels/slide71.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4" descr="post-3-12971731981479"/>
          <p:cNvPicPr>
            <a:picLocks noChangeAspect="1" noChangeArrowheads="1"/>
          </p:cNvPicPr>
          <p:nvPr/>
        </p:nvPicPr>
        <p:blipFill>
          <a:blip r:embed="rId3"/>
          <a:srcRect/>
          <a:stretch>
            <a:fillRect/>
          </a:stretch>
        </p:blipFill>
        <p:spPr bwMode="auto">
          <a:xfrm>
            <a:off x="0" y="0"/>
            <a:ext cx="10801350" cy="6516688"/>
          </a:xfrm>
          <a:prstGeom prst="rect">
            <a:avLst/>
          </a:prstGeom>
          <a:noFill/>
          <a:ln w="9525">
            <a:noFill/>
            <a:miter lim="800000"/>
            <a:headEnd/>
            <a:tailEnd/>
          </a:ln>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1" y="0"/>
            <a:ext cx="10801351" cy="6516688"/>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898" y="556636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4"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43089" y="972328"/>
            <a:ext cx="6633508" cy="371221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PENINSULA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KAMCSATKA</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97921" y="5332097"/>
            <a:ext cx="2372938" cy="887577"/>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552289" y="726646"/>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212049" y="179253"/>
            <a:ext cx="922615" cy="1013707"/>
          </a:xfrm>
          <a:prstGeom prst="rect">
            <a:avLst/>
          </a:prstGeom>
          <a:noFill/>
          <a:ln w="9525">
            <a:noFill/>
            <a:miter lim="800000"/>
            <a:headEnd/>
            <a:tailEnd/>
          </a:ln>
        </p:spPr>
      </p:pic>
    </p:spTree>
  </p:cSld>
  <p:clrMapOvr>
    <a:masterClrMapping/>
  </p:clrMapOvr>
  <p:transition spd="med" advTm="12000">
    <p:random/>
    <p:sndAc>
      <p:stSnd>
        <p:snd r:embed="rId2" name="Ernesto-Cortazar-Around-the-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2050" name="Picture 2" descr="C:\Users\Jose Luis\Desktop\1022px-Russia_edcp_location_map.svg.png"/>
          <p:cNvPicPr>
            <a:picLocks noChangeAspect="1" noChangeArrowheads="1"/>
          </p:cNvPicPr>
          <p:nvPr/>
        </p:nvPicPr>
        <p:blipFill>
          <a:blip r:embed="rId3"/>
          <a:srcRect/>
          <a:stretch>
            <a:fillRect/>
          </a:stretch>
        </p:blipFill>
        <p:spPr bwMode="auto">
          <a:xfrm>
            <a:off x="0" y="746686"/>
            <a:ext cx="10801350" cy="4684533"/>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sp>
        <p:nvSpPr>
          <p:cNvPr id="4" name="3 Rectángulo"/>
          <p:cNvSpPr/>
          <p:nvPr/>
        </p:nvSpPr>
        <p:spPr>
          <a:xfrm>
            <a:off x="6497695" y="2986813"/>
            <a:ext cx="3966111" cy="3170099"/>
          </a:xfrm>
          <a:prstGeom prst="rect">
            <a:avLst/>
          </a:prstGeom>
        </p:spPr>
        <p:txBody>
          <a:bodyPr wrap="square">
            <a:spAutoFit/>
          </a:bodyPr>
          <a:lstStyle/>
          <a:p>
            <a:pPr algn="ctr"/>
            <a:r>
              <a:rPr lang="es-ES" sz="2000" b="1" dirty="0"/>
              <a:t>E</a:t>
            </a:r>
            <a:r>
              <a:rPr lang="es-ES" sz="2000" b="1" dirty="0" smtClean="0"/>
              <a:t>s </a:t>
            </a:r>
            <a:r>
              <a:rPr lang="es-ES" sz="2000" b="1" dirty="0"/>
              <a:t>una península de casi 1250 kilómetros de largo en el Pacífico en el Lejano Oriente de Rusia . Su territorio es esencialmente el mismo que el área fronteriza rusa de </a:t>
            </a:r>
            <a:r>
              <a:rPr lang="es-ES" sz="2000" b="1" dirty="0" err="1"/>
              <a:t>Kamcsatka</a:t>
            </a:r>
            <a:r>
              <a:rPr lang="es-ES" sz="2000" b="1" dirty="0"/>
              <a:t> . La península es miembro de las Montañas del Pacífico , y aquí hay una actividad volcánica grave</a:t>
            </a:r>
            <a:r>
              <a:rPr lang="es-ES" dirty="0"/>
              <a:t>.</a:t>
            </a:r>
          </a:p>
        </p:txBody>
      </p:sp>
      <p:pic>
        <p:nvPicPr>
          <p:cNvPr id="3" name="Picture 2" descr="C:\Users\Jose Luis\Desktop\bigkamap-e1345833615590.jpg"/>
          <p:cNvPicPr>
            <a:picLocks noChangeAspect="1" noChangeArrowheads="1"/>
          </p:cNvPicPr>
          <p:nvPr/>
        </p:nvPicPr>
        <p:blipFill>
          <a:blip r:embed="rId3"/>
          <a:srcRect/>
          <a:stretch>
            <a:fillRect/>
          </a:stretch>
        </p:blipFill>
        <p:spPr bwMode="auto">
          <a:xfrm>
            <a:off x="1" y="0"/>
            <a:ext cx="6312476" cy="6516688"/>
          </a:xfrm>
          <a:prstGeom prst="rect">
            <a:avLst/>
          </a:prstGeom>
          <a:noFill/>
        </p:spPr>
      </p:pic>
    </p:spTree>
  </p:cSld>
  <p:clrMapOvr>
    <a:masterClrMapping/>
  </p:clrMapOvr>
  <p:transition spd="med"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ChangeArrowheads="1"/>
          </p:cNvSpPr>
          <p:nvPr>
            <p:ph type="title"/>
          </p:nvPr>
        </p:nvSpPr>
        <p:spPr/>
        <p:txBody>
          <a:bodyPr/>
          <a:lstStyle/>
          <a:p>
            <a:pPr eaLnBrk="1" hangingPunct="1"/>
            <a:endParaRPr lang="es-ES" smtClean="0"/>
          </a:p>
        </p:txBody>
      </p:sp>
      <p:sp>
        <p:nvSpPr>
          <p:cNvPr id="49154" name="Rectangle 3"/>
          <p:cNvSpPr>
            <a:spLocks noGrp="1" noChangeArrowheads="1"/>
          </p:cNvSpPr>
          <p:nvPr>
            <p:ph type="body" idx="1"/>
          </p:nvPr>
        </p:nvSpPr>
        <p:spPr/>
        <p:txBody>
          <a:bodyPr/>
          <a:lstStyle/>
          <a:p>
            <a:pPr eaLnBrk="1" hangingPunct="1"/>
            <a:endParaRPr lang="es-ES" smtClean="0"/>
          </a:p>
        </p:txBody>
      </p:sp>
      <p:pic>
        <p:nvPicPr>
          <p:cNvPr id="49155" name="Picture 4" descr="206214515240"/>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7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p:txBody>
          <a:bodyPr/>
          <a:lstStyle/>
          <a:p>
            <a:pPr eaLnBrk="1" hangingPunct="1"/>
            <a:endParaRPr lang="es-ES" smtClean="0"/>
          </a:p>
        </p:txBody>
      </p:sp>
      <p:sp>
        <p:nvSpPr>
          <p:cNvPr id="48130" name="Rectangle 3"/>
          <p:cNvSpPr>
            <a:spLocks noGrp="1" noChangeArrowheads="1"/>
          </p:cNvSpPr>
          <p:nvPr>
            <p:ph type="body" idx="1"/>
          </p:nvPr>
        </p:nvSpPr>
        <p:spPr/>
        <p:txBody>
          <a:bodyPr/>
          <a:lstStyle/>
          <a:p>
            <a:pPr eaLnBrk="1" hangingPunct="1"/>
            <a:endParaRPr lang="es-ES" smtClean="0"/>
          </a:p>
        </p:txBody>
      </p:sp>
      <p:pic>
        <p:nvPicPr>
          <p:cNvPr id="48131" name="Picture 4" descr="O7NRS"/>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ChangeArrowheads="1"/>
          </p:cNvSpPr>
          <p:nvPr>
            <p:ph type="title"/>
          </p:nvPr>
        </p:nvSpPr>
        <p:spPr/>
        <p:txBody>
          <a:bodyPr/>
          <a:lstStyle/>
          <a:p>
            <a:pPr eaLnBrk="1" hangingPunct="1"/>
            <a:endParaRPr lang="es-ES" smtClean="0"/>
          </a:p>
        </p:txBody>
      </p:sp>
      <p:sp>
        <p:nvSpPr>
          <p:cNvPr id="47106" name="Rectangle 3"/>
          <p:cNvSpPr>
            <a:spLocks noGrp="1" noChangeArrowheads="1"/>
          </p:cNvSpPr>
          <p:nvPr>
            <p:ph type="body" idx="1"/>
          </p:nvPr>
        </p:nvSpPr>
        <p:spPr/>
        <p:txBody>
          <a:bodyPr/>
          <a:lstStyle/>
          <a:p>
            <a:pPr eaLnBrk="1" hangingPunct="1"/>
            <a:endParaRPr lang="es-ES" smtClean="0"/>
          </a:p>
        </p:txBody>
      </p:sp>
      <p:pic>
        <p:nvPicPr>
          <p:cNvPr id="47107" name="Picture 4" descr="p28"/>
          <p:cNvPicPr>
            <a:picLocks noChangeAspect="1" noChangeArrowheads="1"/>
          </p:cNvPicPr>
          <p:nvPr/>
        </p:nvPicPr>
        <p:blipFill>
          <a:blip r:embed="rId2"/>
          <a:srcRect/>
          <a:stretch>
            <a:fillRect/>
          </a:stretch>
        </p:blipFill>
        <p:spPr bwMode="auto">
          <a:xfrm>
            <a:off x="-360045" y="-217223"/>
            <a:ext cx="11521440" cy="6951134"/>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p:txBody>
          <a:bodyPr/>
          <a:lstStyle/>
          <a:p>
            <a:pPr eaLnBrk="1" hangingPunct="1"/>
            <a:endParaRPr lang="es-ES" smtClean="0"/>
          </a:p>
        </p:txBody>
      </p:sp>
      <p:sp>
        <p:nvSpPr>
          <p:cNvPr id="22530" name="Rectangle 3"/>
          <p:cNvSpPr>
            <a:spLocks noGrp="1" noChangeArrowheads="1"/>
          </p:cNvSpPr>
          <p:nvPr>
            <p:ph type="body" idx="1"/>
          </p:nvPr>
        </p:nvSpPr>
        <p:spPr/>
        <p:txBody>
          <a:bodyPr/>
          <a:lstStyle/>
          <a:p>
            <a:pPr eaLnBrk="1" hangingPunct="1"/>
            <a:endParaRPr lang="es-ES" smtClean="0"/>
          </a:p>
        </p:txBody>
      </p:sp>
      <p:pic>
        <p:nvPicPr>
          <p:cNvPr id="22531" name="Picture 4" descr="383352_original"/>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ChangeArrowheads="1"/>
          </p:cNvSpPr>
          <p:nvPr>
            <p:ph type="title"/>
          </p:nvPr>
        </p:nvSpPr>
        <p:spPr/>
        <p:txBody>
          <a:bodyPr/>
          <a:lstStyle/>
          <a:p>
            <a:pPr eaLnBrk="1" hangingPunct="1"/>
            <a:endParaRPr lang="es-ES" smtClean="0"/>
          </a:p>
        </p:txBody>
      </p:sp>
      <p:sp>
        <p:nvSpPr>
          <p:cNvPr id="50178" name="Rectangle 3"/>
          <p:cNvSpPr>
            <a:spLocks noGrp="1" noChangeArrowheads="1"/>
          </p:cNvSpPr>
          <p:nvPr>
            <p:ph type="body" idx="1"/>
          </p:nvPr>
        </p:nvSpPr>
        <p:spPr/>
        <p:txBody>
          <a:bodyPr/>
          <a:lstStyle/>
          <a:p>
            <a:pPr eaLnBrk="1" hangingPunct="1"/>
            <a:endParaRPr lang="es-ES" smtClean="0"/>
          </a:p>
        </p:txBody>
      </p:sp>
      <p:pic>
        <p:nvPicPr>
          <p:cNvPr id="50179" name="Picture 4" descr="45241"/>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ChangeArrowheads="1"/>
          </p:cNvSpPr>
          <p:nvPr>
            <p:ph type="title"/>
          </p:nvPr>
        </p:nvSpPr>
        <p:spPr/>
        <p:txBody>
          <a:bodyPr/>
          <a:lstStyle/>
          <a:p>
            <a:pPr eaLnBrk="1" hangingPunct="1"/>
            <a:endParaRPr lang="es-ES" smtClean="0"/>
          </a:p>
        </p:txBody>
      </p:sp>
      <p:sp>
        <p:nvSpPr>
          <p:cNvPr id="51202" name="Rectangle 3"/>
          <p:cNvSpPr>
            <a:spLocks noGrp="1" noChangeArrowheads="1"/>
          </p:cNvSpPr>
          <p:nvPr>
            <p:ph type="body" idx="1"/>
          </p:nvPr>
        </p:nvSpPr>
        <p:spPr/>
        <p:txBody>
          <a:bodyPr/>
          <a:lstStyle/>
          <a:p>
            <a:pPr eaLnBrk="1" hangingPunct="1"/>
            <a:endParaRPr lang="es-ES" smtClean="0"/>
          </a:p>
        </p:txBody>
      </p:sp>
      <p:pic>
        <p:nvPicPr>
          <p:cNvPr id="51203" name="Picture 4" descr="45251"/>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sp>
        <p:nvSpPr>
          <p:cNvPr id="2" name="1 Rectángulo"/>
          <p:cNvSpPr/>
          <p:nvPr/>
        </p:nvSpPr>
        <p:spPr>
          <a:xfrm>
            <a:off x="2109616" y="2579518"/>
            <a:ext cx="8269841" cy="3139321"/>
          </a:xfrm>
          <a:prstGeom prst="rect">
            <a:avLst/>
          </a:prstGeom>
        </p:spPr>
        <p:txBody>
          <a:bodyPr wrap="square">
            <a:spAutoFit/>
          </a:bodyPr>
          <a:lstStyle/>
          <a:p>
            <a:r>
              <a:rPr lang="es-ES" b="1" dirty="0"/>
              <a:t>Kamchatka con 270000 km² es una de las península más grande de Asia oriental, que separa los dos Océanos Pacífico, Mar de Bering y Oasis . La extensión natural de la península al sur es las islas </a:t>
            </a:r>
            <a:r>
              <a:rPr lang="es-ES" b="1" dirty="0" err="1"/>
              <a:t>Kuriles</a:t>
            </a:r>
            <a:r>
              <a:rPr lang="es-ES" b="1" dirty="0"/>
              <a:t> y el archipiélago </a:t>
            </a:r>
            <a:r>
              <a:rPr lang="es-ES" b="1" dirty="0" smtClean="0"/>
              <a:t>japonés.</a:t>
            </a:r>
            <a:r>
              <a:rPr lang="es-ES" b="1" dirty="0"/>
              <a:t> Su ciudad más grande, </a:t>
            </a:r>
            <a:r>
              <a:rPr lang="es-ES" b="1" dirty="0" err="1"/>
              <a:t>Petropavlovsk-Kamcsatsky</a:t>
            </a:r>
            <a:r>
              <a:rPr lang="es-ES" b="1" dirty="0"/>
              <a:t>, se encuentra </a:t>
            </a:r>
            <a:r>
              <a:rPr lang="es-ES" b="1" dirty="0" smtClean="0"/>
              <a:t>en el </a:t>
            </a:r>
            <a:r>
              <a:rPr lang="es-ES" b="1" dirty="0"/>
              <a:t>puerto natural más grande del mundo, en la bahía de </a:t>
            </a:r>
            <a:r>
              <a:rPr lang="es-ES" b="1" dirty="0" err="1"/>
              <a:t>Avacsa</a:t>
            </a:r>
            <a:r>
              <a:rPr lang="es-ES" b="1" dirty="0"/>
              <a:t> .</a:t>
            </a:r>
          </a:p>
          <a:p>
            <a:r>
              <a:rPr lang="es-ES" b="1" dirty="0"/>
              <a:t>Como parte del sistema de alpinismo del Pacífico, hace unos dos millones de años, cuando el cohete del Pacífico pasó por la placa de roca </a:t>
            </a:r>
            <a:r>
              <a:rPr lang="es-ES" b="1" dirty="0" smtClean="0"/>
              <a:t>euroasiática, </a:t>
            </a:r>
            <a:r>
              <a:rPr lang="es-ES" b="1" dirty="0"/>
              <a:t>se creó una fuerte actividad </a:t>
            </a:r>
            <a:r>
              <a:rPr lang="es-ES" b="1" dirty="0" smtClean="0"/>
              <a:t>volcánica</a:t>
            </a:r>
            <a:r>
              <a:rPr lang="es-ES" b="1" dirty="0"/>
              <a:t> </a:t>
            </a:r>
            <a:r>
              <a:rPr lang="es-ES" b="1" dirty="0" smtClean="0"/>
              <a:t>en </a:t>
            </a:r>
            <a:r>
              <a:rPr lang="es-ES" b="1" dirty="0"/>
              <a:t>la zona. El movimiento tectónico se puede percibir en nuestro tiempo, por lo que como parte del llamado " Anillo de Fuego " que abarca el Océano Pacífico , Kamchatka se caracteriza por la actividad volcánica activa y los terremotos .</a:t>
            </a:r>
          </a:p>
        </p:txBody>
      </p:sp>
    </p:spTree>
  </p:cSld>
  <p:clrMapOvr>
    <a:masterClrMapping/>
  </p:clrMapOvr>
  <p:transition spd="med" advTm="3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images (1).jpg"/>
          <p:cNvPicPr>
            <a:picLocks noChangeAspect="1" noChangeArrowheads="1"/>
          </p:cNvPicPr>
          <p:nvPr/>
        </p:nvPicPr>
        <p:blipFill>
          <a:blip r:embed="rId2"/>
          <a:srcRect/>
          <a:stretch>
            <a:fillRect/>
          </a:stretch>
        </p:blipFill>
        <p:spPr bwMode="auto">
          <a:xfrm>
            <a:off x="0" y="0"/>
            <a:ext cx="10919003"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p:txBody>
          <a:bodyPr/>
          <a:lstStyle/>
          <a:p>
            <a:pPr eaLnBrk="1" hangingPunct="1"/>
            <a:endParaRPr lang="es-ES" smtClean="0"/>
          </a:p>
        </p:txBody>
      </p:sp>
      <p:sp>
        <p:nvSpPr>
          <p:cNvPr id="37890" name="Rectangle 3"/>
          <p:cNvSpPr>
            <a:spLocks noGrp="1" noChangeArrowheads="1"/>
          </p:cNvSpPr>
          <p:nvPr>
            <p:ph type="body" idx="1"/>
          </p:nvPr>
        </p:nvSpPr>
        <p:spPr/>
        <p:txBody>
          <a:bodyPr/>
          <a:lstStyle/>
          <a:p>
            <a:pPr eaLnBrk="1" hangingPunct="1"/>
            <a:endParaRPr lang="es-ES" smtClean="0"/>
          </a:p>
        </p:txBody>
      </p:sp>
      <p:pic>
        <p:nvPicPr>
          <p:cNvPr id="37891" name="Picture 4" descr="0_a839b_5e75951f_XXL"/>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p:txBody>
          <a:bodyPr/>
          <a:lstStyle/>
          <a:p>
            <a:pPr eaLnBrk="1" hangingPunct="1"/>
            <a:endParaRPr lang="es-ES" smtClean="0"/>
          </a:p>
        </p:txBody>
      </p:sp>
      <p:sp>
        <p:nvSpPr>
          <p:cNvPr id="56322" name="Rectangle 3"/>
          <p:cNvSpPr>
            <a:spLocks noGrp="1" noChangeArrowheads="1"/>
          </p:cNvSpPr>
          <p:nvPr>
            <p:ph type="body" idx="1"/>
          </p:nvPr>
        </p:nvSpPr>
        <p:spPr/>
        <p:txBody>
          <a:bodyPr/>
          <a:lstStyle/>
          <a:p>
            <a:pPr eaLnBrk="1" hangingPunct="1"/>
            <a:endParaRPr lang="es-ES" smtClean="0"/>
          </a:p>
        </p:txBody>
      </p:sp>
      <p:pic>
        <p:nvPicPr>
          <p:cNvPr id="56323" name="Picture 4" descr="karymsky2_2005-10-14"/>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
        <p:nvSpPr>
          <p:cNvPr id="56324" name="Text Box 5"/>
          <p:cNvSpPr txBox="1">
            <a:spLocks noChangeArrowheads="1"/>
          </p:cNvSpPr>
          <p:nvPr/>
        </p:nvSpPr>
        <p:spPr bwMode="auto">
          <a:xfrm>
            <a:off x="699464" y="5925359"/>
            <a:ext cx="488467" cy="307777"/>
          </a:xfrm>
          <a:prstGeom prst="rect">
            <a:avLst/>
          </a:prstGeom>
          <a:noFill/>
          <a:ln w="9525">
            <a:noFill/>
            <a:miter lim="800000"/>
            <a:headEnd/>
            <a:tailEnd/>
          </a:ln>
        </p:spPr>
        <p:txBody>
          <a:bodyPr wrap="none">
            <a:spAutoFit/>
          </a:bodyPr>
          <a:lstStyle/>
          <a:p>
            <a:r>
              <a:rPr lang="hu-HU" sz="1400">
                <a:solidFill>
                  <a:schemeClr val="bg1"/>
                </a:solidFill>
              </a:rPr>
              <a:t>By.K</a:t>
            </a:r>
          </a:p>
        </p:txBody>
      </p:sp>
    </p:spTree>
  </p:cSld>
  <p:clrMapOvr>
    <a:masterClrMapping/>
  </p:clrMapOvr>
  <p:transition spd="med" advTm="7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ChangeArrowheads="1"/>
          </p:cNvSpPr>
          <p:nvPr>
            <p:ph type="title"/>
          </p:nvPr>
        </p:nvSpPr>
        <p:spPr/>
        <p:txBody>
          <a:bodyPr/>
          <a:lstStyle/>
          <a:p>
            <a:pPr eaLnBrk="1" hangingPunct="1"/>
            <a:endParaRPr lang="es-ES" smtClean="0"/>
          </a:p>
        </p:txBody>
      </p:sp>
      <p:sp>
        <p:nvSpPr>
          <p:cNvPr id="38914" name="Rectangle 3"/>
          <p:cNvSpPr>
            <a:spLocks noGrp="1" noChangeArrowheads="1"/>
          </p:cNvSpPr>
          <p:nvPr>
            <p:ph type="body" idx="1"/>
          </p:nvPr>
        </p:nvSpPr>
        <p:spPr/>
        <p:txBody>
          <a:bodyPr/>
          <a:lstStyle/>
          <a:p>
            <a:pPr eaLnBrk="1" hangingPunct="1"/>
            <a:endParaRPr lang="es-ES" smtClean="0"/>
          </a:p>
        </p:txBody>
      </p:sp>
      <p:pic>
        <p:nvPicPr>
          <p:cNvPr id="38915" name="Picture 4" descr="ash-and-steam-billowing-from-karymsky-klaus-nigge"/>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p:txBody>
          <a:bodyPr/>
          <a:lstStyle/>
          <a:p>
            <a:pPr eaLnBrk="1" hangingPunct="1"/>
            <a:endParaRPr lang="es-ES" smtClean="0"/>
          </a:p>
        </p:txBody>
      </p:sp>
      <p:sp>
        <p:nvSpPr>
          <p:cNvPr id="16386" name="Rectangle 3"/>
          <p:cNvSpPr>
            <a:spLocks noGrp="1" noChangeArrowheads="1"/>
          </p:cNvSpPr>
          <p:nvPr>
            <p:ph type="body" idx="1"/>
          </p:nvPr>
        </p:nvSpPr>
        <p:spPr/>
        <p:txBody>
          <a:bodyPr/>
          <a:lstStyle/>
          <a:p>
            <a:pPr eaLnBrk="1" hangingPunct="1"/>
            <a:endParaRPr lang="es-ES" smtClean="0"/>
          </a:p>
        </p:txBody>
      </p:sp>
      <p:pic>
        <p:nvPicPr>
          <p:cNvPr id="16387" name="Picture 4" descr="0_acf47_9d924cfe_XL"/>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p:nvPr>
        </p:nvSpPr>
        <p:spPr/>
        <p:txBody>
          <a:bodyPr/>
          <a:lstStyle/>
          <a:p>
            <a:pPr eaLnBrk="1" hangingPunct="1"/>
            <a:endParaRPr lang="es-ES" smtClean="0"/>
          </a:p>
        </p:txBody>
      </p:sp>
      <p:sp>
        <p:nvSpPr>
          <p:cNvPr id="15362" name="Rectangle 3"/>
          <p:cNvSpPr>
            <a:spLocks noGrp="1" noChangeArrowheads="1"/>
          </p:cNvSpPr>
          <p:nvPr>
            <p:ph type="body" idx="1"/>
          </p:nvPr>
        </p:nvSpPr>
        <p:spPr/>
        <p:txBody>
          <a:bodyPr/>
          <a:lstStyle/>
          <a:p>
            <a:pPr eaLnBrk="1" hangingPunct="1"/>
            <a:endParaRPr lang="es-ES" smtClean="0"/>
          </a:p>
        </p:txBody>
      </p:sp>
      <p:pic>
        <p:nvPicPr>
          <p:cNvPr id="15363" name="Picture 4" descr="yasur_i29801"/>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7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post_87024_20120508233248.jpg"/>
          <p:cNvPicPr>
            <a:picLocks noChangeAspect="1" noChangeArrowheads="1"/>
          </p:cNvPicPr>
          <p:nvPr/>
        </p:nvPicPr>
        <p:blipFill>
          <a:blip r:embed="rId2"/>
          <a:srcRect/>
          <a:stretch>
            <a:fillRect/>
          </a:stretch>
        </p:blipFill>
        <p:spPr bwMode="auto">
          <a:xfrm>
            <a:off x="-1" y="0"/>
            <a:ext cx="10891396"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k4.jpg"/>
          <p:cNvPicPr>
            <a:picLocks noChangeAspect="1" noChangeArrowheads="1"/>
          </p:cNvPicPr>
          <p:nvPr/>
        </p:nvPicPr>
        <p:blipFill>
          <a:blip r:embed="rId2"/>
          <a:srcRect/>
          <a:stretch>
            <a:fillRect/>
          </a:stretch>
        </p:blipFill>
        <p:spPr bwMode="auto">
          <a:xfrm>
            <a:off x="1" y="0"/>
            <a:ext cx="10802126"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ChangeArrowheads="1"/>
          </p:cNvSpPr>
          <p:nvPr>
            <p:ph type="title"/>
          </p:nvPr>
        </p:nvSpPr>
        <p:spPr/>
        <p:txBody>
          <a:bodyPr/>
          <a:lstStyle/>
          <a:p>
            <a:pPr eaLnBrk="1" hangingPunct="1"/>
            <a:endParaRPr lang="es-ES" smtClean="0"/>
          </a:p>
        </p:txBody>
      </p:sp>
      <p:sp>
        <p:nvSpPr>
          <p:cNvPr id="14338" name="Rectangle 3"/>
          <p:cNvSpPr>
            <a:spLocks noGrp="1" noChangeArrowheads="1"/>
          </p:cNvSpPr>
          <p:nvPr>
            <p:ph type="body" idx="1"/>
          </p:nvPr>
        </p:nvSpPr>
        <p:spPr/>
        <p:txBody>
          <a:bodyPr/>
          <a:lstStyle/>
          <a:p>
            <a:pPr eaLnBrk="1" hangingPunct="1"/>
            <a:endParaRPr lang="es-ES" smtClean="0"/>
          </a:p>
        </p:txBody>
      </p:sp>
      <p:pic>
        <p:nvPicPr>
          <p:cNvPr id="14339" name="Picture 4" descr="1306274245_vadim_gippenreyter_1"/>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images (1).jpg"/>
          <p:cNvPicPr>
            <a:picLocks noChangeAspect="1" noChangeArrowheads="1"/>
          </p:cNvPicPr>
          <p:nvPr/>
        </p:nvPicPr>
        <p:blipFill>
          <a:blip r:embed="rId2"/>
          <a:srcRect/>
          <a:stretch>
            <a:fillRect/>
          </a:stretch>
        </p:blipFill>
        <p:spPr bwMode="auto">
          <a:xfrm>
            <a:off x="1" y="0"/>
            <a:ext cx="10806246"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ChangeArrowheads="1"/>
          </p:cNvSpPr>
          <p:nvPr>
            <p:ph type="title"/>
          </p:nvPr>
        </p:nvSpPr>
        <p:spPr/>
        <p:txBody>
          <a:bodyPr/>
          <a:lstStyle/>
          <a:p>
            <a:pPr eaLnBrk="1" hangingPunct="1"/>
            <a:endParaRPr lang="es-ES" smtClean="0"/>
          </a:p>
        </p:txBody>
      </p:sp>
      <p:sp>
        <p:nvSpPr>
          <p:cNvPr id="36866" name="Rectangle 3"/>
          <p:cNvSpPr>
            <a:spLocks noGrp="1" noChangeArrowheads="1"/>
          </p:cNvSpPr>
          <p:nvPr>
            <p:ph type="body" idx="1"/>
          </p:nvPr>
        </p:nvSpPr>
        <p:spPr/>
        <p:txBody>
          <a:bodyPr/>
          <a:lstStyle/>
          <a:p>
            <a:pPr eaLnBrk="1" hangingPunct="1"/>
            <a:endParaRPr lang="es-ES" smtClean="0"/>
          </a:p>
        </p:txBody>
      </p:sp>
      <p:pic>
        <p:nvPicPr>
          <p:cNvPr id="36867" name="Picture 4" descr="127270100"/>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p:txBody>
          <a:bodyPr/>
          <a:lstStyle/>
          <a:p>
            <a:pPr eaLnBrk="1" hangingPunct="1"/>
            <a:endParaRPr lang="es-ES" smtClean="0"/>
          </a:p>
        </p:txBody>
      </p:sp>
      <p:sp>
        <p:nvSpPr>
          <p:cNvPr id="29698" name="Rectangle 3"/>
          <p:cNvSpPr>
            <a:spLocks noGrp="1" noChangeArrowheads="1"/>
          </p:cNvSpPr>
          <p:nvPr>
            <p:ph type="body" idx="1"/>
          </p:nvPr>
        </p:nvSpPr>
        <p:spPr/>
        <p:txBody>
          <a:bodyPr/>
          <a:lstStyle/>
          <a:p>
            <a:pPr eaLnBrk="1" hangingPunct="1"/>
            <a:endParaRPr lang="es-ES" smtClean="0"/>
          </a:p>
        </p:txBody>
      </p:sp>
      <p:pic>
        <p:nvPicPr>
          <p:cNvPr id="29699" name="Picture 4" descr="0_aced5_923c83f_XL"/>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ChangeArrowheads="1"/>
          </p:cNvSpPr>
          <p:nvPr>
            <p:ph type="title"/>
          </p:nvPr>
        </p:nvSpPr>
        <p:spPr/>
        <p:txBody>
          <a:bodyPr/>
          <a:lstStyle/>
          <a:p>
            <a:pPr eaLnBrk="1" hangingPunct="1"/>
            <a:endParaRPr lang="es-ES" smtClean="0"/>
          </a:p>
        </p:txBody>
      </p:sp>
      <p:sp>
        <p:nvSpPr>
          <p:cNvPr id="30722" name="Rectangle 3"/>
          <p:cNvSpPr>
            <a:spLocks noGrp="1" noChangeArrowheads="1"/>
          </p:cNvSpPr>
          <p:nvPr>
            <p:ph type="body" idx="1"/>
          </p:nvPr>
        </p:nvSpPr>
        <p:spPr/>
        <p:txBody>
          <a:bodyPr/>
          <a:lstStyle/>
          <a:p>
            <a:pPr eaLnBrk="1" hangingPunct="1"/>
            <a:endParaRPr lang="es-ES" smtClean="0"/>
          </a:p>
        </p:txBody>
      </p:sp>
      <p:pic>
        <p:nvPicPr>
          <p:cNvPr id="30723" name="Picture 4" descr="jInBe"/>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p:txBody>
          <a:bodyPr/>
          <a:lstStyle/>
          <a:p>
            <a:pPr eaLnBrk="1" hangingPunct="1"/>
            <a:endParaRPr lang="es-ES" smtClean="0"/>
          </a:p>
        </p:txBody>
      </p:sp>
      <p:sp>
        <p:nvSpPr>
          <p:cNvPr id="31746" name="Rectangle 3"/>
          <p:cNvSpPr>
            <a:spLocks noGrp="1" noChangeArrowheads="1"/>
          </p:cNvSpPr>
          <p:nvPr>
            <p:ph type="body" idx="1"/>
          </p:nvPr>
        </p:nvSpPr>
        <p:spPr/>
        <p:txBody>
          <a:bodyPr/>
          <a:lstStyle/>
          <a:p>
            <a:pPr eaLnBrk="1" hangingPunct="1"/>
            <a:endParaRPr lang="es-ES" smtClean="0"/>
          </a:p>
        </p:txBody>
      </p:sp>
      <p:pic>
        <p:nvPicPr>
          <p:cNvPr id="31747" name="Picture 4" descr="Kamchatka_01"/>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ChangeArrowheads="1"/>
          </p:cNvSpPr>
          <p:nvPr>
            <p:ph type="title"/>
          </p:nvPr>
        </p:nvSpPr>
        <p:spPr/>
        <p:txBody>
          <a:bodyPr/>
          <a:lstStyle/>
          <a:p>
            <a:pPr eaLnBrk="1" hangingPunct="1"/>
            <a:endParaRPr lang="es-ES" smtClean="0"/>
          </a:p>
        </p:txBody>
      </p:sp>
      <p:sp>
        <p:nvSpPr>
          <p:cNvPr id="32770" name="Rectangle 3"/>
          <p:cNvSpPr>
            <a:spLocks noGrp="1" noChangeArrowheads="1"/>
          </p:cNvSpPr>
          <p:nvPr>
            <p:ph type="body" idx="1"/>
          </p:nvPr>
        </p:nvSpPr>
        <p:spPr/>
        <p:txBody>
          <a:bodyPr/>
          <a:lstStyle/>
          <a:p>
            <a:pPr eaLnBrk="1" hangingPunct="1"/>
            <a:endParaRPr lang="es-ES" smtClean="0"/>
          </a:p>
        </p:txBody>
      </p:sp>
      <p:pic>
        <p:nvPicPr>
          <p:cNvPr id="32771" name="Picture 5" descr="6"/>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p:txBody>
          <a:bodyPr/>
          <a:lstStyle/>
          <a:p>
            <a:pPr eaLnBrk="1" hangingPunct="1"/>
            <a:endParaRPr lang="es-ES" smtClean="0"/>
          </a:p>
        </p:txBody>
      </p:sp>
      <p:sp>
        <p:nvSpPr>
          <p:cNvPr id="33794" name="Rectangle 3"/>
          <p:cNvSpPr>
            <a:spLocks noGrp="1" noChangeArrowheads="1"/>
          </p:cNvSpPr>
          <p:nvPr>
            <p:ph type="body" idx="1"/>
          </p:nvPr>
        </p:nvSpPr>
        <p:spPr/>
        <p:txBody>
          <a:bodyPr/>
          <a:lstStyle/>
          <a:p>
            <a:pPr eaLnBrk="1" hangingPunct="1"/>
            <a:endParaRPr lang="es-ES" smtClean="0"/>
          </a:p>
        </p:txBody>
      </p:sp>
      <p:pic>
        <p:nvPicPr>
          <p:cNvPr id="33795" name="Picture 4" descr="IMG_1439_2"/>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ChangeArrowheads="1"/>
          </p:cNvSpPr>
          <p:nvPr>
            <p:ph type="title"/>
          </p:nvPr>
        </p:nvSpPr>
        <p:spPr/>
        <p:txBody>
          <a:bodyPr/>
          <a:lstStyle/>
          <a:p>
            <a:pPr eaLnBrk="1" hangingPunct="1"/>
            <a:endParaRPr lang="es-ES" smtClean="0"/>
          </a:p>
        </p:txBody>
      </p:sp>
      <p:sp>
        <p:nvSpPr>
          <p:cNvPr id="52226" name="Rectangle 3"/>
          <p:cNvSpPr>
            <a:spLocks noGrp="1" noChangeArrowheads="1"/>
          </p:cNvSpPr>
          <p:nvPr>
            <p:ph type="body" idx="1"/>
          </p:nvPr>
        </p:nvSpPr>
        <p:spPr/>
        <p:txBody>
          <a:bodyPr/>
          <a:lstStyle/>
          <a:p>
            <a:pPr eaLnBrk="1" hangingPunct="1"/>
            <a:endParaRPr lang="es-ES" smtClean="0"/>
          </a:p>
        </p:txBody>
      </p:sp>
      <p:pic>
        <p:nvPicPr>
          <p:cNvPr id="52227" name="Picture 4" descr="10"/>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ChangeArrowheads="1"/>
          </p:cNvSpPr>
          <p:nvPr>
            <p:ph type="title"/>
          </p:nvPr>
        </p:nvSpPr>
        <p:spPr/>
        <p:txBody>
          <a:bodyPr/>
          <a:lstStyle/>
          <a:p>
            <a:pPr eaLnBrk="1" hangingPunct="1"/>
            <a:endParaRPr lang="es-ES" smtClean="0"/>
          </a:p>
        </p:txBody>
      </p:sp>
      <p:sp>
        <p:nvSpPr>
          <p:cNvPr id="53250" name="Rectangle 3"/>
          <p:cNvSpPr>
            <a:spLocks noGrp="1" noChangeArrowheads="1"/>
          </p:cNvSpPr>
          <p:nvPr>
            <p:ph type="body" idx="1"/>
          </p:nvPr>
        </p:nvSpPr>
        <p:spPr/>
        <p:txBody>
          <a:bodyPr/>
          <a:lstStyle/>
          <a:p>
            <a:pPr eaLnBrk="1" hangingPunct="1"/>
            <a:endParaRPr lang="es-ES" smtClean="0"/>
          </a:p>
        </p:txBody>
      </p:sp>
      <p:pic>
        <p:nvPicPr>
          <p:cNvPr id="53251" name="Picture 4" descr="travel_1114_4f611a6a9a80c_o"/>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sp>
        <p:nvSpPr>
          <p:cNvPr id="2" name="1 Rectángulo"/>
          <p:cNvSpPr/>
          <p:nvPr/>
        </p:nvSpPr>
        <p:spPr>
          <a:xfrm>
            <a:off x="4471981" y="3901286"/>
            <a:ext cx="5400675" cy="2031325"/>
          </a:xfrm>
          <a:prstGeom prst="rect">
            <a:avLst/>
          </a:prstGeom>
        </p:spPr>
        <p:txBody>
          <a:bodyPr>
            <a:spAutoFit/>
          </a:bodyPr>
          <a:lstStyle/>
          <a:p>
            <a:r>
              <a:rPr lang="es-ES" b="1" dirty="0" smtClean="0"/>
              <a:t>El clima severo, el oso, terremotos, volcanes… esta tierra ha sido literalmente conquistada a la naturaleza rusa. La misma </a:t>
            </a:r>
            <a:r>
              <a:rPr lang="es-ES" b="1" i="1" dirty="0" err="1" smtClean="0"/>
              <a:t>Petropávloks-Kamchatsky</a:t>
            </a:r>
            <a:r>
              <a:rPr lang="es-ES" b="1" dirty="0" smtClean="0"/>
              <a:t> recuerda a un campo de concentración: de un lado la gélida bahía de </a:t>
            </a:r>
            <a:r>
              <a:rPr lang="es-ES" b="1" dirty="0" err="1" smtClean="0"/>
              <a:t>Avacha</a:t>
            </a:r>
            <a:r>
              <a:rPr lang="es-ES" b="1" dirty="0" smtClean="0"/>
              <a:t>; del otro, los impenetrables montes de abedules enanos, qué nada tienen que ver con los idílicos árboles que cubren gran parte de Rusia.</a:t>
            </a:r>
            <a:endParaRPr lang="es-ES" b="1" dirty="0"/>
          </a:p>
        </p:txBody>
      </p:sp>
    </p:spTree>
  </p:cSld>
  <p:clrMapOvr>
    <a:masterClrMapping/>
  </p:clrMapOvr>
  <p:transition spd="med" advTm="20000">
    <p:random/>
    <p:sndAc>
      <p:stSnd>
        <p:snd r:embed="rId2" name="Ernesto-Cortazar-Corazon-Solitari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p:txBody>
          <a:bodyPr/>
          <a:lstStyle/>
          <a:p>
            <a:pPr eaLnBrk="1" hangingPunct="1"/>
            <a:endParaRPr lang="es-ES" smtClean="0"/>
          </a:p>
        </p:txBody>
      </p:sp>
      <p:sp>
        <p:nvSpPr>
          <p:cNvPr id="41986" name="Rectangle 3"/>
          <p:cNvSpPr>
            <a:spLocks noGrp="1" noChangeArrowheads="1"/>
          </p:cNvSpPr>
          <p:nvPr>
            <p:ph type="body" idx="1"/>
          </p:nvPr>
        </p:nvSpPr>
        <p:spPr/>
        <p:txBody>
          <a:bodyPr/>
          <a:lstStyle/>
          <a:p>
            <a:pPr eaLnBrk="1" hangingPunct="1"/>
            <a:endParaRPr lang="es-ES" smtClean="0"/>
          </a:p>
        </p:txBody>
      </p:sp>
      <p:pic>
        <p:nvPicPr>
          <p:cNvPr id="41987" name="Picture 4" descr="IMG_9203 copy"/>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ChangeArrowheads="1"/>
          </p:cNvSpPr>
          <p:nvPr>
            <p:ph type="title"/>
          </p:nvPr>
        </p:nvSpPr>
        <p:spPr/>
        <p:txBody>
          <a:bodyPr/>
          <a:lstStyle/>
          <a:p>
            <a:pPr eaLnBrk="1" hangingPunct="1"/>
            <a:endParaRPr lang="es-ES" smtClean="0"/>
          </a:p>
        </p:txBody>
      </p:sp>
      <p:sp>
        <p:nvSpPr>
          <p:cNvPr id="40962" name="Rectangle 3"/>
          <p:cNvSpPr>
            <a:spLocks noGrp="1" noChangeArrowheads="1"/>
          </p:cNvSpPr>
          <p:nvPr>
            <p:ph type="body" idx="1"/>
          </p:nvPr>
        </p:nvSpPr>
        <p:spPr/>
        <p:txBody>
          <a:bodyPr/>
          <a:lstStyle/>
          <a:p>
            <a:pPr eaLnBrk="1" hangingPunct="1"/>
            <a:endParaRPr lang="es-ES" smtClean="0"/>
          </a:p>
        </p:txBody>
      </p:sp>
      <p:pic>
        <p:nvPicPr>
          <p:cNvPr id="40963" name="Picture 4" descr="2"/>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0507_Russie_jpg"/>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pPr eaLnBrk="1" hangingPunct="1"/>
            <a:endParaRPr lang="es-ES" smtClean="0"/>
          </a:p>
        </p:txBody>
      </p:sp>
      <p:sp>
        <p:nvSpPr>
          <p:cNvPr id="19458" name="Rectangle 3"/>
          <p:cNvSpPr>
            <a:spLocks noGrp="1" noChangeArrowheads="1"/>
          </p:cNvSpPr>
          <p:nvPr>
            <p:ph type="body" idx="1"/>
          </p:nvPr>
        </p:nvSpPr>
        <p:spPr/>
        <p:txBody>
          <a:bodyPr/>
          <a:lstStyle/>
          <a:p>
            <a:pPr eaLnBrk="1" hangingPunct="1"/>
            <a:endParaRPr lang="es-ES" smtClean="0"/>
          </a:p>
        </p:txBody>
      </p:sp>
      <p:pic>
        <p:nvPicPr>
          <p:cNvPr id="19459" name="Picture 4" descr="0_acf32_8efb71e4_XL"/>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p:txBody>
          <a:bodyPr/>
          <a:lstStyle/>
          <a:p>
            <a:pPr eaLnBrk="1" hangingPunct="1"/>
            <a:endParaRPr lang="es-ES" smtClean="0"/>
          </a:p>
        </p:txBody>
      </p:sp>
      <p:sp>
        <p:nvSpPr>
          <p:cNvPr id="26626" name="Rectangle 3"/>
          <p:cNvSpPr>
            <a:spLocks noGrp="1" noChangeArrowheads="1"/>
          </p:cNvSpPr>
          <p:nvPr>
            <p:ph type="body" idx="1"/>
          </p:nvPr>
        </p:nvSpPr>
        <p:spPr/>
        <p:txBody>
          <a:bodyPr/>
          <a:lstStyle/>
          <a:p>
            <a:pPr eaLnBrk="1" hangingPunct="1"/>
            <a:endParaRPr lang="es-ES" smtClean="0"/>
          </a:p>
        </p:txBody>
      </p:sp>
      <p:pic>
        <p:nvPicPr>
          <p:cNvPr id="26627" name="Picture 4" descr="274437"/>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title"/>
          </p:nvPr>
        </p:nvSpPr>
        <p:spPr/>
        <p:txBody>
          <a:bodyPr/>
          <a:lstStyle/>
          <a:p>
            <a:pPr eaLnBrk="1" hangingPunct="1"/>
            <a:endParaRPr lang="es-ES" smtClean="0"/>
          </a:p>
        </p:txBody>
      </p:sp>
      <p:sp>
        <p:nvSpPr>
          <p:cNvPr id="25602" name="Rectangle 3"/>
          <p:cNvSpPr>
            <a:spLocks noGrp="1" noChangeArrowheads="1"/>
          </p:cNvSpPr>
          <p:nvPr>
            <p:ph type="body" idx="1"/>
          </p:nvPr>
        </p:nvSpPr>
        <p:spPr/>
        <p:txBody>
          <a:bodyPr/>
          <a:lstStyle/>
          <a:p>
            <a:pPr eaLnBrk="1" hangingPunct="1"/>
            <a:endParaRPr lang="es-ES" smtClean="0"/>
          </a:p>
        </p:txBody>
      </p:sp>
      <p:pic>
        <p:nvPicPr>
          <p:cNvPr id="25603" name="Picture 4" descr="gal06"/>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p:nvPr>
        </p:nvSpPr>
        <p:spPr/>
        <p:txBody>
          <a:bodyPr/>
          <a:lstStyle/>
          <a:p>
            <a:pPr eaLnBrk="1" hangingPunct="1"/>
            <a:endParaRPr lang="es-ES" smtClean="0"/>
          </a:p>
        </p:txBody>
      </p:sp>
      <p:sp>
        <p:nvSpPr>
          <p:cNvPr id="20482" name="Rectangle 3"/>
          <p:cNvSpPr>
            <a:spLocks noGrp="1" noChangeArrowheads="1"/>
          </p:cNvSpPr>
          <p:nvPr>
            <p:ph type="body" idx="1"/>
          </p:nvPr>
        </p:nvSpPr>
        <p:spPr/>
        <p:txBody>
          <a:bodyPr/>
          <a:lstStyle/>
          <a:p>
            <a:pPr eaLnBrk="1" hangingPunct="1"/>
            <a:endParaRPr lang="es-ES" smtClean="0"/>
          </a:p>
        </p:txBody>
      </p:sp>
      <p:pic>
        <p:nvPicPr>
          <p:cNvPr id="20483" name="Picture 4" descr="IMG_1699"/>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p:txBody>
          <a:bodyPr/>
          <a:lstStyle/>
          <a:p>
            <a:pPr eaLnBrk="1" hangingPunct="1"/>
            <a:endParaRPr lang="es-ES" smtClean="0"/>
          </a:p>
        </p:txBody>
      </p:sp>
      <p:sp>
        <p:nvSpPr>
          <p:cNvPr id="17410" name="Rectangle 3"/>
          <p:cNvSpPr>
            <a:spLocks noGrp="1" noChangeArrowheads="1"/>
          </p:cNvSpPr>
          <p:nvPr>
            <p:ph type="body" idx="1"/>
          </p:nvPr>
        </p:nvSpPr>
        <p:spPr/>
        <p:txBody>
          <a:bodyPr/>
          <a:lstStyle/>
          <a:p>
            <a:pPr eaLnBrk="1" hangingPunct="1"/>
            <a:endParaRPr lang="es-ES" smtClean="0"/>
          </a:p>
        </p:txBody>
      </p:sp>
      <p:pic>
        <p:nvPicPr>
          <p:cNvPr id="17411" name="Picture 4" descr="13"/>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p:txBody>
          <a:bodyPr/>
          <a:lstStyle/>
          <a:p>
            <a:pPr eaLnBrk="1" hangingPunct="1"/>
            <a:endParaRPr lang="es-ES" smtClean="0"/>
          </a:p>
        </p:txBody>
      </p:sp>
      <p:sp>
        <p:nvSpPr>
          <p:cNvPr id="39938" name="Rectangle 3"/>
          <p:cNvSpPr>
            <a:spLocks noGrp="1" noChangeArrowheads="1"/>
          </p:cNvSpPr>
          <p:nvPr>
            <p:ph type="body" idx="1"/>
          </p:nvPr>
        </p:nvSpPr>
        <p:spPr/>
        <p:txBody>
          <a:bodyPr/>
          <a:lstStyle/>
          <a:p>
            <a:pPr eaLnBrk="1" hangingPunct="1"/>
            <a:endParaRPr lang="es-ES" smtClean="0"/>
          </a:p>
        </p:txBody>
      </p:sp>
      <p:pic>
        <p:nvPicPr>
          <p:cNvPr id="39939" name="Picture 4" descr="f_2"/>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5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15.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images.jpg"/>
          <p:cNvPicPr>
            <a:picLocks noChangeAspect="1" noChangeArrowheads="1"/>
          </p:cNvPicPr>
          <p:nvPr/>
        </p:nvPicPr>
        <p:blipFill>
          <a:blip r:embed="rId2"/>
          <a:srcRect/>
          <a:stretch>
            <a:fillRect/>
          </a:stretch>
        </p:blipFill>
        <p:spPr bwMode="auto">
          <a:xfrm>
            <a:off x="0" y="0"/>
            <a:ext cx="10815270" cy="6516688"/>
          </a:xfrm>
          <a:prstGeom prst="rect">
            <a:avLst/>
          </a:prstGeom>
          <a:noFill/>
        </p:spPr>
      </p:pic>
    </p:spTree>
  </p:cSld>
  <p:clrMapOvr>
    <a:masterClrMapping/>
  </p:clrMapOvr>
  <p:transition spd="med" advTm="6000">
    <p:rand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78.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ChangeArrowheads="1"/>
          </p:cNvSpPr>
          <p:nvPr>
            <p:ph type="title"/>
          </p:nvPr>
        </p:nvSpPr>
        <p:spPr/>
        <p:txBody>
          <a:bodyPr/>
          <a:lstStyle/>
          <a:p>
            <a:pPr eaLnBrk="1" hangingPunct="1"/>
            <a:endParaRPr lang="es-ES" smtClean="0"/>
          </a:p>
        </p:txBody>
      </p:sp>
      <p:sp>
        <p:nvSpPr>
          <p:cNvPr id="43010" name="Rectangle 3"/>
          <p:cNvSpPr>
            <a:spLocks noGrp="1" noChangeArrowheads="1"/>
          </p:cNvSpPr>
          <p:nvPr>
            <p:ph type="body" idx="1"/>
          </p:nvPr>
        </p:nvSpPr>
        <p:spPr/>
        <p:txBody>
          <a:bodyPr/>
          <a:lstStyle/>
          <a:p>
            <a:pPr eaLnBrk="1" hangingPunct="1"/>
            <a:endParaRPr lang="es-ES" smtClean="0"/>
          </a:p>
        </p:txBody>
      </p:sp>
      <p:pic>
        <p:nvPicPr>
          <p:cNvPr id="43011" name="Picture 4" descr="22"/>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sp>
        <p:nvSpPr>
          <p:cNvPr id="2" name="1 Rectángulo"/>
          <p:cNvSpPr/>
          <p:nvPr/>
        </p:nvSpPr>
        <p:spPr>
          <a:xfrm>
            <a:off x="2615932" y="3801405"/>
            <a:ext cx="7763506" cy="2246769"/>
          </a:xfrm>
          <a:prstGeom prst="rect">
            <a:avLst/>
          </a:prstGeom>
        </p:spPr>
        <p:txBody>
          <a:bodyPr wrap="square">
            <a:spAutoFit/>
          </a:bodyPr>
          <a:lstStyle/>
          <a:p>
            <a:r>
              <a:rPr lang="es-ES" sz="2000" b="1" dirty="0" smtClean="0"/>
              <a:t>Estos factores, combinados con los ríos de géiseres y los valles, las calderas volcánicas, con una extensión de muchos quilómetros y un terreno que cambia después de cada erupción, hacen de Kamchatka uno de los pocos lugares de la Tierra donde el viajero puede sentirse como si fuera el primer hombre en descubrirlo. Aunque esta tierra se descubrió hace más de 300 años, incluso a día de hoy sigue siendo un lugar poco conocido.</a:t>
            </a:r>
            <a:endParaRPr lang="es-ES" sz="2000" b="1" dirty="0"/>
          </a:p>
        </p:txBody>
      </p:sp>
      <p:pic>
        <p:nvPicPr>
          <p:cNvPr id="3" name="Picture 2" descr="C:\Users\Jose Luis\Desktop\images (2).jpg"/>
          <p:cNvPicPr>
            <a:picLocks noChangeAspect="1" noChangeArrowheads="1"/>
          </p:cNvPicPr>
          <p:nvPr/>
        </p:nvPicPr>
        <p:blipFill>
          <a:blip r:embed="rId3"/>
          <a:srcRect/>
          <a:stretch>
            <a:fillRect/>
          </a:stretch>
        </p:blipFill>
        <p:spPr bwMode="auto">
          <a:xfrm>
            <a:off x="337507" y="339391"/>
            <a:ext cx="4945538" cy="2647400"/>
          </a:xfrm>
          <a:prstGeom prst="rect">
            <a:avLst/>
          </a:prstGeom>
          <a:noFill/>
        </p:spPr>
      </p:pic>
    </p:spTree>
  </p:cSld>
  <p:clrMapOvr>
    <a:masterClrMapping/>
  </p:clrMapOvr>
  <p:transition spd="med" advTm="2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7CD.jpg"/>
          <p:cNvPicPr>
            <a:picLocks noChangeAspect="1" noChangeArrowheads="1"/>
          </p:cNvPicPr>
          <p:nvPr/>
        </p:nvPicPr>
        <p:blipFill>
          <a:blip r:embed="rId2"/>
          <a:srcRect/>
          <a:stretch>
            <a:fillRect/>
          </a:stretch>
        </p:blipFill>
        <p:spPr bwMode="auto">
          <a:xfrm>
            <a:off x="1" y="0"/>
            <a:ext cx="10801351"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p:txBody>
          <a:bodyPr/>
          <a:lstStyle/>
          <a:p>
            <a:pPr eaLnBrk="1" hangingPunct="1"/>
            <a:endParaRPr lang="es-ES" smtClean="0"/>
          </a:p>
        </p:txBody>
      </p:sp>
      <p:sp>
        <p:nvSpPr>
          <p:cNvPr id="23554" name="Rectangle 3"/>
          <p:cNvSpPr>
            <a:spLocks noGrp="1" noChangeArrowheads="1"/>
          </p:cNvSpPr>
          <p:nvPr>
            <p:ph type="body" idx="1"/>
          </p:nvPr>
        </p:nvSpPr>
        <p:spPr/>
        <p:txBody>
          <a:bodyPr/>
          <a:lstStyle/>
          <a:p>
            <a:pPr eaLnBrk="1" hangingPunct="1"/>
            <a:endParaRPr lang="es-ES" smtClean="0"/>
          </a:p>
        </p:txBody>
      </p:sp>
      <p:pic>
        <p:nvPicPr>
          <p:cNvPr id="23555" name="Picture 4" descr="245056"/>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p:txBody>
          <a:bodyPr/>
          <a:lstStyle/>
          <a:p>
            <a:pPr eaLnBrk="1" hangingPunct="1"/>
            <a:endParaRPr lang="es-ES" smtClean="0"/>
          </a:p>
        </p:txBody>
      </p:sp>
      <p:sp>
        <p:nvSpPr>
          <p:cNvPr id="24578" name="Rectangle 3"/>
          <p:cNvSpPr>
            <a:spLocks noGrp="1" noChangeArrowheads="1"/>
          </p:cNvSpPr>
          <p:nvPr>
            <p:ph type="body" idx="1"/>
          </p:nvPr>
        </p:nvSpPr>
        <p:spPr/>
        <p:txBody>
          <a:bodyPr/>
          <a:lstStyle/>
          <a:p>
            <a:pPr eaLnBrk="1" hangingPunct="1"/>
            <a:endParaRPr lang="es-ES" smtClean="0"/>
          </a:p>
        </p:txBody>
      </p:sp>
      <p:pic>
        <p:nvPicPr>
          <p:cNvPr id="24579" name="Picture 4" descr="post-2-12698720452718"/>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endParaRPr lang="es-ES" smtClean="0"/>
          </a:p>
        </p:txBody>
      </p:sp>
      <p:sp>
        <p:nvSpPr>
          <p:cNvPr id="21506" name="Rectangle 3"/>
          <p:cNvSpPr>
            <a:spLocks noGrp="1" noChangeArrowheads="1"/>
          </p:cNvSpPr>
          <p:nvPr>
            <p:ph type="body" idx="1"/>
          </p:nvPr>
        </p:nvSpPr>
        <p:spPr/>
        <p:txBody>
          <a:bodyPr/>
          <a:lstStyle/>
          <a:p>
            <a:pPr eaLnBrk="1" hangingPunct="1"/>
            <a:endParaRPr lang="es-ES" smtClean="0"/>
          </a:p>
        </p:txBody>
      </p:sp>
      <p:pic>
        <p:nvPicPr>
          <p:cNvPr id="21507" name="Picture 4" descr="395_l"/>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p:txBody>
          <a:bodyPr/>
          <a:lstStyle/>
          <a:p>
            <a:pPr eaLnBrk="1" hangingPunct="1"/>
            <a:endParaRPr lang="es-ES" smtClean="0"/>
          </a:p>
        </p:txBody>
      </p:sp>
      <p:sp>
        <p:nvSpPr>
          <p:cNvPr id="27650" name="Rectangle 3"/>
          <p:cNvSpPr>
            <a:spLocks noGrp="1" noChangeArrowheads="1"/>
          </p:cNvSpPr>
          <p:nvPr>
            <p:ph type="body" idx="1"/>
          </p:nvPr>
        </p:nvSpPr>
        <p:spPr/>
        <p:txBody>
          <a:bodyPr/>
          <a:lstStyle/>
          <a:p>
            <a:pPr eaLnBrk="1" hangingPunct="1"/>
            <a:endParaRPr lang="es-ES" smtClean="0"/>
          </a:p>
        </p:txBody>
      </p:sp>
      <p:pic>
        <p:nvPicPr>
          <p:cNvPr id="27651" name="Picture 5" descr="100"/>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p:nvPr>
        </p:nvSpPr>
        <p:spPr/>
        <p:txBody>
          <a:bodyPr/>
          <a:lstStyle/>
          <a:p>
            <a:pPr eaLnBrk="1" hangingPunct="1"/>
            <a:endParaRPr lang="es-ES" smtClean="0"/>
          </a:p>
        </p:txBody>
      </p:sp>
      <p:sp>
        <p:nvSpPr>
          <p:cNvPr id="28674" name="Rectangle 3"/>
          <p:cNvSpPr>
            <a:spLocks noGrp="1" noChangeArrowheads="1"/>
          </p:cNvSpPr>
          <p:nvPr>
            <p:ph type="body" idx="1"/>
          </p:nvPr>
        </p:nvSpPr>
        <p:spPr/>
        <p:txBody>
          <a:bodyPr/>
          <a:lstStyle/>
          <a:p>
            <a:pPr eaLnBrk="1" hangingPunct="1"/>
            <a:endParaRPr lang="es-ES" smtClean="0"/>
          </a:p>
        </p:txBody>
      </p:sp>
      <p:pic>
        <p:nvPicPr>
          <p:cNvPr id="28675" name="Picture 4" descr="50"/>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p:txBody>
          <a:bodyPr/>
          <a:lstStyle/>
          <a:p>
            <a:pPr eaLnBrk="1" hangingPunct="1"/>
            <a:endParaRPr lang="es-ES" smtClean="0"/>
          </a:p>
        </p:txBody>
      </p:sp>
      <p:sp>
        <p:nvSpPr>
          <p:cNvPr id="44034" name="Rectangle 3"/>
          <p:cNvSpPr>
            <a:spLocks noGrp="1" noChangeArrowheads="1"/>
          </p:cNvSpPr>
          <p:nvPr>
            <p:ph type="body" idx="1"/>
          </p:nvPr>
        </p:nvSpPr>
        <p:spPr/>
        <p:txBody>
          <a:bodyPr/>
          <a:lstStyle/>
          <a:p>
            <a:pPr eaLnBrk="1" hangingPunct="1"/>
            <a:endParaRPr lang="es-ES" smtClean="0"/>
          </a:p>
        </p:txBody>
      </p:sp>
      <p:pic>
        <p:nvPicPr>
          <p:cNvPr id="44035" name="Picture 4" descr="original"/>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noChangeArrowheads="1"/>
          </p:cNvSpPr>
          <p:nvPr>
            <p:ph type="title"/>
          </p:nvPr>
        </p:nvSpPr>
        <p:spPr/>
        <p:txBody>
          <a:bodyPr/>
          <a:lstStyle/>
          <a:p>
            <a:pPr eaLnBrk="1" hangingPunct="1"/>
            <a:endParaRPr lang="es-ES" smtClean="0"/>
          </a:p>
        </p:txBody>
      </p:sp>
      <p:sp>
        <p:nvSpPr>
          <p:cNvPr id="45058" name="Rectangle 3"/>
          <p:cNvSpPr>
            <a:spLocks noGrp="1" noChangeArrowheads="1"/>
          </p:cNvSpPr>
          <p:nvPr>
            <p:ph type="body" idx="1"/>
          </p:nvPr>
        </p:nvSpPr>
        <p:spPr/>
        <p:txBody>
          <a:bodyPr/>
          <a:lstStyle/>
          <a:p>
            <a:pPr eaLnBrk="1" hangingPunct="1"/>
            <a:endParaRPr lang="es-ES" smtClean="0"/>
          </a:p>
        </p:txBody>
      </p:sp>
      <p:pic>
        <p:nvPicPr>
          <p:cNvPr id="45059" name="Picture 4" descr="gorshkov-photo14"/>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3000">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p:txBody>
          <a:bodyPr/>
          <a:lstStyle/>
          <a:p>
            <a:pPr eaLnBrk="1" hangingPunct="1"/>
            <a:endParaRPr lang="es-ES" smtClean="0"/>
          </a:p>
        </p:txBody>
      </p:sp>
      <p:sp>
        <p:nvSpPr>
          <p:cNvPr id="46082" name="Rectangle 3"/>
          <p:cNvSpPr>
            <a:spLocks noGrp="1" noChangeArrowheads="1"/>
          </p:cNvSpPr>
          <p:nvPr>
            <p:ph type="body" idx="1"/>
          </p:nvPr>
        </p:nvSpPr>
        <p:spPr/>
        <p:txBody>
          <a:bodyPr/>
          <a:lstStyle/>
          <a:p>
            <a:pPr eaLnBrk="1" hangingPunct="1"/>
            <a:endParaRPr lang="es-ES" smtClean="0"/>
          </a:p>
        </p:txBody>
      </p:sp>
      <p:pic>
        <p:nvPicPr>
          <p:cNvPr id="46083" name="Picture 4" descr="245044"/>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3000">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p:txBody>
          <a:bodyPr/>
          <a:lstStyle/>
          <a:p>
            <a:pPr eaLnBrk="1" hangingPunct="1"/>
            <a:endParaRPr lang="es-ES" smtClean="0"/>
          </a:p>
        </p:txBody>
      </p:sp>
      <p:sp>
        <p:nvSpPr>
          <p:cNvPr id="54274" name="Rectangle 3"/>
          <p:cNvSpPr>
            <a:spLocks noGrp="1" noChangeArrowheads="1"/>
          </p:cNvSpPr>
          <p:nvPr>
            <p:ph type="body" idx="1"/>
          </p:nvPr>
        </p:nvSpPr>
        <p:spPr/>
        <p:txBody>
          <a:bodyPr/>
          <a:lstStyle/>
          <a:p>
            <a:pPr eaLnBrk="1" hangingPunct="1"/>
            <a:endParaRPr lang="es-ES" smtClean="0"/>
          </a:p>
        </p:txBody>
      </p:sp>
      <p:pic>
        <p:nvPicPr>
          <p:cNvPr id="54275" name="Picture 4" descr="245040"/>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3000">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ChangeArrowheads="1"/>
          </p:cNvSpPr>
          <p:nvPr>
            <p:ph type="title"/>
          </p:nvPr>
        </p:nvSpPr>
        <p:spPr/>
        <p:txBody>
          <a:bodyPr/>
          <a:lstStyle/>
          <a:p>
            <a:pPr eaLnBrk="1" hangingPunct="1"/>
            <a:endParaRPr lang="es-ES" smtClean="0"/>
          </a:p>
        </p:txBody>
      </p:sp>
      <p:sp>
        <p:nvSpPr>
          <p:cNvPr id="34818" name="Rectangle 3"/>
          <p:cNvSpPr>
            <a:spLocks noGrp="1" noChangeArrowheads="1"/>
          </p:cNvSpPr>
          <p:nvPr>
            <p:ph type="body" idx="1"/>
          </p:nvPr>
        </p:nvSpPr>
        <p:spPr/>
        <p:txBody>
          <a:bodyPr/>
          <a:lstStyle/>
          <a:p>
            <a:pPr eaLnBrk="1" hangingPunct="1"/>
            <a:endParaRPr lang="es-ES" smtClean="0"/>
          </a:p>
        </p:txBody>
      </p:sp>
      <p:pic>
        <p:nvPicPr>
          <p:cNvPr id="34819" name="Picture 4" descr="384495_original"/>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3000">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p:txBody>
          <a:bodyPr/>
          <a:lstStyle/>
          <a:p>
            <a:pPr eaLnBrk="1" hangingPunct="1"/>
            <a:endParaRPr lang="es-ES" smtClean="0"/>
          </a:p>
        </p:txBody>
      </p:sp>
      <p:sp>
        <p:nvSpPr>
          <p:cNvPr id="35842" name="Rectangle 3"/>
          <p:cNvSpPr>
            <a:spLocks noGrp="1" noChangeArrowheads="1"/>
          </p:cNvSpPr>
          <p:nvPr>
            <p:ph type="body" idx="1"/>
          </p:nvPr>
        </p:nvSpPr>
        <p:spPr/>
        <p:txBody>
          <a:bodyPr/>
          <a:lstStyle/>
          <a:p>
            <a:pPr eaLnBrk="1" hangingPunct="1"/>
            <a:endParaRPr lang="es-ES" smtClean="0"/>
          </a:p>
        </p:txBody>
      </p:sp>
      <p:pic>
        <p:nvPicPr>
          <p:cNvPr id="35843" name="Picture 4" descr="001fzw37"/>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3000">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ChangeArrowheads="1"/>
          </p:cNvSpPr>
          <p:nvPr>
            <p:ph type="title"/>
          </p:nvPr>
        </p:nvSpPr>
        <p:spPr/>
        <p:txBody>
          <a:bodyPr/>
          <a:lstStyle/>
          <a:p>
            <a:pPr eaLnBrk="1" hangingPunct="1"/>
            <a:endParaRPr lang="es-ES" smtClean="0"/>
          </a:p>
        </p:txBody>
      </p:sp>
      <p:sp>
        <p:nvSpPr>
          <p:cNvPr id="55298" name="Rectangle 3"/>
          <p:cNvSpPr>
            <a:spLocks noGrp="1" noChangeArrowheads="1"/>
          </p:cNvSpPr>
          <p:nvPr>
            <p:ph type="body" idx="1"/>
          </p:nvPr>
        </p:nvSpPr>
        <p:spPr/>
        <p:txBody>
          <a:bodyPr/>
          <a:lstStyle/>
          <a:p>
            <a:pPr eaLnBrk="1" hangingPunct="1"/>
            <a:endParaRPr lang="es-ES" smtClean="0"/>
          </a:p>
        </p:txBody>
      </p:sp>
      <p:pic>
        <p:nvPicPr>
          <p:cNvPr id="55299" name="Picture 4" descr="245050"/>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spTree>
  </p:cSld>
  <p:clrMapOvr>
    <a:masterClrMapping/>
  </p:clrMapOvr>
  <p:transition spd="med" advTm="6000">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5">
                <a:shade val="45000"/>
                <a:satMod val="135000"/>
              </a:schemeClr>
              <a:prstClr val="white"/>
            </a:duotone>
            <a:lum bright="42000" contrast="100000"/>
          </a:blip>
          <a:srcRect/>
          <a:stretch>
            <a:fillRect/>
          </a:stretch>
        </p:blipFill>
        <p:spPr bwMode="auto">
          <a:xfrm>
            <a:off x="0" y="-18102"/>
            <a:ext cx="10801350" cy="6534790"/>
          </a:xfrm>
          <a:prstGeom prst="rect">
            <a:avLst/>
          </a:prstGeom>
          <a:noFill/>
          <a:ln w="9525">
            <a:noFill/>
            <a:miter lim="800000"/>
            <a:headEnd/>
            <a:tailEnd/>
          </a:ln>
        </p:spPr>
      </p:pic>
      <p:sp>
        <p:nvSpPr>
          <p:cNvPr id="5" name="4 Rectángulo"/>
          <p:cNvSpPr/>
          <p:nvPr/>
        </p:nvSpPr>
        <p:spPr>
          <a:xfrm>
            <a:off x="2194002" y="3122579"/>
            <a:ext cx="8101013" cy="3170099"/>
          </a:xfrm>
          <a:prstGeom prst="rect">
            <a:avLst/>
          </a:prstGeom>
        </p:spPr>
        <p:txBody>
          <a:bodyPr wrap="square">
            <a:spAutoFit/>
          </a:bodyPr>
          <a:lstStyle/>
          <a:p>
            <a:r>
              <a:rPr lang="es-ES" sz="2000" b="1" dirty="0" smtClean="0"/>
              <a:t>En un pasado no muy lejano los habitantes de Kamchatka no podían dormir tranquilos por la noche por culpa del ruido que hacían en el agua los salmones en época de desove. Tal es la cantidad de peces que hay en este lugar.</a:t>
            </a:r>
          </a:p>
          <a:p>
            <a:r>
              <a:rPr lang="es-ES" sz="2000" b="1" dirty="0" smtClean="0"/>
              <a:t>Kamchatka es un lugar poco urbanizado y tiene una densidad de población muy baja. Pero esto tiene sus ventajas: las condiciones ambientales son excelentes, y el agua es pura. La gastronomía local se basa en diversos tipos de salmón del Océano Pacífico como el salmón rojo, el rosado, el plateado o el salmón real, así como las vieiras, el famoso cangrejo de Kamchatka y los calamares.</a:t>
            </a:r>
          </a:p>
        </p:txBody>
      </p:sp>
    </p:spTree>
  </p:cSld>
  <p:clrMapOvr>
    <a:masterClrMapping/>
  </p:clrMapOvr>
  <p:transition spd="med" advTm="39000">
    <p:random/>
    <p:sndAc>
      <p:stSnd loop="1">
        <p:snd r:embed="rId2" name="Ernesto-Cortazar-La-vida-es-bel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szabálytalanul használt varsák felszedés után (1).JPG"/>
          <p:cNvPicPr>
            <a:picLocks noChangeAspect="1" noChangeArrowheads="1"/>
          </p:cNvPicPr>
          <p:nvPr/>
        </p:nvPicPr>
        <p:blipFill>
          <a:blip r:embed="rId2"/>
          <a:srcRect/>
          <a:stretch>
            <a:fillRect/>
          </a:stretch>
        </p:blipFill>
        <p:spPr bwMode="auto">
          <a:xfrm rot="16200000">
            <a:off x="2142331" y="-2142331"/>
            <a:ext cx="6516688" cy="1080135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0" y="-18102"/>
            <a:ext cx="10801350" cy="6534790"/>
          </a:xfrm>
          <a:prstGeom prst="rect">
            <a:avLst/>
          </a:prstGeom>
          <a:noFill/>
          <a:ln w="9525">
            <a:noFill/>
            <a:miter lim="800000"/>
            <a:headEnd/>
            <a:tailEnd/>
          </a:ln>
        </p:spPr>
      </p:pic>
      <p:pic>
        <p:nvPicPr>
          <p:cNvPr id="10242" name="Picture 2" descr="C:\Users\Jose Luis\Desktop\cikk.jpg"/>
          <p:cNvPicPr>
            <a:picLocks noChangeAspect="1" noChangeArrowheads="1"/>
          </p:cNvPicPr>
          <p:nvPr/>
        </p:nvPicPr>
        <p:blipFill>
          <a:blip r:embed="rId3"/>
          <a:srcRect/>
          <a:stretch>
            <a:fillRect/>
          </a:stretch>
        </p:blipFill>
        <p:spPr bwMode="auto">
          <a:xfrm>
            <a:off x="-69951" y="678803"/>
            <a:ext cx="10871301" cy="4819645"/>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1_original.jpg"/>
          <p:cNvPicPr>
            <a:picLocks noChangeAspect="1" noChangeArrowheads="1"/>
          </p:cNvPicPr>
          <p:nvPr/>
        </p:nvPicPr>
        <p:blipFill>
          <a:blip r:embed="rId2"/>
          <a:srcRect/>
          <a:stretch>
            <a:fillRect/>
          </a:stretch>
        </p:blipFill>
        <p:spPr bwMode="auto">
          <a:xfrm>
            <a:off x="0" y="0"/>
            <a:ext cx="10831047"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high_seas.jpg"/>
          <p:cNvPicPr>
            <a:picLocks noChangeAspect="1" noChangeArrowheads="1"/>
          </p:cNvPicPr>
          <p:nvPr/>
        </p:nvPicPr>
        <p:blipFill>
          <a:blip r:embed="rId2"/>
          <a:srcRect/>
          <a:stretch>
            <a:fillRect/>
          </a:stretch>
        </p:blipFill>
        <p:spPr bwMode="auto">
          <a:xfrm>
            <a:off x="0" y="0"/>
            <a:ext cx="107860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hal2.jpg"/>
          <p:cNvPicPr>
            <a:picLocks noChangeAspect="1" noChangeArrowheads="1"/>
          </p:cNvPicPr>
          <p:nvPr/>
        </p:nvPicPr>
        <p:blipFill>
          <a:blip r:embed="rId2"/>
          <a:srcRect/>
          <a:stretch>
            <a:fillRect/>
          </a:stretch>
        </p:blipFill>
        <p:spPr bwMode="auto">
          <a:xfrm>
            <a:off x="1" y="0"/>
            <a:ext cx="10814347"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sp>
        <p:nvSpPr>
          <p:cNvPr id="2" name="1 Rectángulo"/>
          <p:cNvSpPr/>
          <p:nvPr/>
        </p:nvSpPr>
        <p:spPr>
          <a:xfrm>
            <a:off x="6160150" y="3054697"/>
            <a:ext cx="4134883" cy="2554545"/>
          </a:xfrm>
          <a:prstGeom prst="rect">
            <a:avLst/>
          </a:prstGeom>
        </p:spPr>
        <p:txBody>
          <a:bodyPr wrap="square">
            <a:spAutoFit/>
          </a:bodyPr>
          <a:lstStyle/>
          <a:p>
            <a:pPr algn="ctr"/>
            <a:r>
              <a:rPr lang="es-ES" sz="2000" b="1" dirty="0" smtClean="0"/>
              <a:t>Caviar y </a:t>
            </a:r>
            <a:r>
              <a:rPr lang="es-ES" sz="2000" b="1" dirty="0" err="1" smtClean="0"/>
              <a:t>Kamcsatka</a:t>
            </a:r>
            <a:r>
              <a:rPr lang="es-ES" sz="2000" b="1" dirty="0" smtClean="0"/>
              <a:t> 8 </a:t>
            </a:r>
            <a:r>
              <a:rPr lang="es-ES" sz="2000" b="1" dirty="0" err="1" smtClean="0"/>
              <a:t>Petropavlovsk</a:t>
            </a:r>
            <a:r>
              <a:rPr lang="es-ES" sz="2000" b="1" dirty="0" smtClean="0"/>
              <a:t> </a:t>
            </a:r>
            <a:r>
              <a:rPr lang="es-ES" sz="2000" b="1" dirty="0" err="1" smtClean="0"/>
              <a:t>Kamcsatsky</a:t>
            </a:r>
            <a:r>
              <a:rPr lang="es-ES" sz="2000" b="1" dirty="0" smtClean="0"/>
              <a:t>. </a:t>
            </a:r>
          </a:p>
          <a:p>
            <a:pPr algn="ctr"/>
            <a:r>
              <a:rPr lang="es-ES" sz="2000" dirty="0" smtClean="0"/>
              <a:t>El mercado en la capital de la península del Pacífico ofrece una gran cantidad de caviar, pescado crudo y ahumado. Algunos dicen que el caviar se corta del pez vivo para la mejor calidad ...</a:t>
            </a:r>
            <a:endParaRPr lang="es-ES" sz="2000" dirty="0"/>
          </a:p>
        </p:txBody>
      </p:sp>
      <p:pic>
        <p:nvPicPr>
          <p:cNvPr id="3" name="Picture 2" descr="C:\Users\Jose Luis\Desktop\002463.jpg"/>
          <p:cNvPicPr>
            <a:picLocks noChangeAspect="1" noChangeArrowheads="1"/>
          </p:cNvPicPr>
          <p:nvPr/>
        </p:nvPicPr>
        <p:blipFill>
          <a:blip r:embed="rId3"/>
          <a:srcRect/>
          <a:stretch>
            <a:fillRect/>
          </a:stretch>
        </p:blipFill>
        <p:spPr bwMode="auto">
          <a:xfrm>
            <a:off x="1" y="0"/>
            <a:ext cx="5822606" cy="6516688"/>
          </a:xfrm>
          <a:prstGeom prst="rect">
            <a:avLst/>
          </a:prstGeom>
          <a:noFill/>
        </p:spPr>
      </p:pic>
    </p:spTree>
  </p:cSld>
  <p:clrMapOvr>
    <a:masterClrMapping/>
  </p:clrMapOvr>
  <p:transition spd="med" advTm="1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002847.jpg"/>
          <p:cNvPicPr>
            <a:picLocks noChangeAspect="1" noChangeArrowheads="1"/>
          </p:cNvPicPr>
          <p:nvPr/>
        </p:nvPicPr>
        <p:blipFill>
          <a:blip r:embed="rId2"/>
          <a:srcRect/>
          <a:stretch>
            <a:fillRect/>
          </a:stretch>
        </p:blipFill>
        <p:spPr bwMode="auto">
          <a:xfrm>
            <a:off x="0" y="0"/>
            <a:ext cx="10970161"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002457.jpg"/>
          <p:cNvPicPr>
            <a:picLocks noChangeAspect="1" noChangeArrowheads="1"/>
          </p:cNvPicPr>
          <p:nvPr/>
        </p:nvPicPr>
        <p:blipFill>
          <a:blip r:embed="rId2"/>
          <a:srcRect/>
          <a:stretch>
            <a:fillRect/>
          </a:stretch>
        </p:blipFill>
        <p:spPr bwMode="auto">
          <a:xfrm>
            <a:off x="0" y="0"/>
            <a:ext cx="10885769"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images.jpg"/>
          <p:cNvPicPr>
            <a:picLocks noChangeAspect="1" noChangeArrowheads="1"/>
          </p:cNvPicPr>
          <p:nvPr/>
        </p:nvPicPr>
        <p:blipFill>
          <a:blip r:embed="rId2"/>
          <a:srcRect/>
          <a:stretch>
            <a:fillRect/>
          </a:stretch>
        </p:blipFill>
        <p:spPr bwMode="auto">
          <a:xfrm>
            <a:off x="0" y="0"/>
            <a:ext cx="10905598"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sp>
        <p:nvSpPr>
          <p:cNvPr id="5" name="4 Rectángulo"/>
          <p:cNvSpPr/>
          <p:nvPr/>
        </p:nvSpPr>
        <p:spPr>
          <a:xfrm>
            <a:off x="2971783" y="3258344"/>
            <a:ext cx="7257151" cy="1938992"/>
          </a:xfrm>
          <a:prstGeom prst="rect">
            <a:avLst/>
          </a:prstGeom>
        </p:spPr>
        <p:txBody>
          <a:bodyPr wrap="square">
            <a:spAutoFit/>
          </a:bodyPr>
          <a:lstStyle/>
          <a:p>
            <a:r>
              <a:rPr lang="es-ES" sz="2000" b="1" dirty="0" smtClean="0"/>
              <a:t>También se cocina la típica </a:t>
            </a:r>
            <a:r>
              <a:rPr lang="es-ES" sz="2000" b="1" i="1" dirty="0" err="1" smtClean="0"/>
              <a:t>ikrá-piatiminutka</a:t>
            </a:r>
            <a:r>
              <a:rPr lang="es-ES" sz="2000" b="1" dirty="0" smtClean="0"/>
              <a:t> (un plato que se prepara literalmente en cinco minutos). La materia prima, el caviar rojo, solo se puede obtener durante la ribazón de verano, y es todo un lujo que solo se puede disfrutar en Kamchatka. Se puede cocinar directamente en la orilla del río, con el pescado recién sacado del agua, y degustarlo allí mismo</a:t>
            </a:r>
            <a:endParaRPr lang="es-ES" sz="2000" b="1" dirty="0"/>
          </a:p>
        </p:txBody>
      </p:sp>
    </p:spTree>
  </p:cSld>
  <p:clrMapOvr>
    <a:masterClrMapping/>
  </p:clrMapOvr>
  <p:transition spd="med" advTm="4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002451.jpg"/>
          <p:cNvPicPr>
            <a:picLocks noChangeAspect="1" noChangeArrowheads="1"/>
          </p:cNvPicPr>
          <p:nvPr/>
        </p:nvPicPr>
        <p:blipFill>
          <a:blip r:embed="rId2"/>
          <a:srcRect/>
          <a:stretch>
            <a:fillRect/>
          </a:stretch>
        </p:blipFill>
        <p:spPr bwMode="auto">
          <a:xfrm>
            <a:off x="0" y="0"/>
            <a:ext cx="10885769"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002452.jpg"/>
          <p:cNvPicPr>
            <a:picLocks noChangeAspect="1" noChangeArrowheads="1"/>
          </p:cNvPicPr>
          <p:nvPr/>
        </p:nvPicPr>
        <p:blipFill>
          <a:blip r:embed="rId2"/>
          <a:srcRect/>
          <a:stretch>
            <a:fillRect/>
          </a:stretch>
        </p:blipFill>
        <p:spPr bwMode="auto">
          <a:xfrm>
            <a:off x="1" y="0"/>
            <a:ext cx="5083385" cy="6516688"/>
          </a:xfrm>
          <a:prstGeom prst="rect">
            <a:avLst/>
          </a:prstGeom>
          <a:noFill/>
        </p:spPr>
      </p:pic>
      <p:pic>
        <p:nvPicPr>
          <p:cNvPr id="3" name="Picture 2" descr="C:\Users\Jose Luis\Desktop\002455.jpg"/>
          <p:cNvPicPr>
            <a:picLocks noChangeAspect="1" noChangeArrowheads="1"/>
          </p:cNvPicPr>
          <p:nvPr/>
        </p:nvPicPr>
        <p:blipFill>
          <a:blip r:embed="rId3"/>
          <a:srcRect/>
          <a:stretch>
            <a:fillRect/>
          </a:stretch>
        </p:blipFill>
        <p:spPr bwMode="auto">
          <a:xfrm>
            <a:off x="5393925" y="0"/>
            <a:ext cx="5407426" cy="6516688"/>
          </a:xfrm>
          <a:prstGeom prst="rect">
            <a:avLst/>
          </a:prstGeom>
          <a:noFill/>
        </p:spPr>
      </p:pic>
    </p:spTree>
  </p:cSld>
  <p:clrMapOvr>
    <a:masterClrMapping/>
  </p:clrMapOvr>
  <p:transition spd="med" advTm="6000">
    <p:random/>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4" descr="post-3-12971731981479"/>
          <p:cNvPicPr>
            <a:picLocks noChangeAspect="1" noChangeArrowheads="1"/>
          </p:cNvPicPr>
          <p:nvPr/>
        </p:nvPicPr>
        <p:blipFill>
          <a:blip r:embed="rId2"/>
          <a:srcRect/>
          <a:stretch>
            <a:fillRect/>
          </a:stretch>
        </p:blipFill>
        <p:spPr bwMode="auto">
          <a:xfrm>
            <a:off x="0" y="0"/>
            <a:ext cx="10801350" cy="6516688"/>
          </a:xfrm>
          <a:prstGeom prst="rect">
            <a:avLst/>
          </a:prstGeom>
          <a:noFill/>
          <a:ln w="9525">
            <a:noFill/>
            <a:miter lim="800000"/>
            <a:headEnd/>
            <a:tailEnd/>
          </a:ln>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3" y="3217243"/>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7" y="3217243"/>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445721"/>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49219" y="5515080"/>
            <a:ext cx="711765" cy="650446"/>
          </a:xfrm>
          <a:prstGeom prst="rect">
            <a:avLst/>
          </a:prstGeom>
          <a:noFill/>
          <a:ln w="38100">
            <a:solidFill>
              <a:srgbClr val="1CDEF8"/>
            </a:solidFill>
            <a:miter lim="800000"/>
            <a:headEnd/>
            <a:tailEnd/>
          </a:ln>
        </p:spPr>
      </p:pic>
      <p:sp>
        <p:nvSpPr>
          <p:cNvPr id="19" name="18 Rectángulo"/>
          <p:cNvSpPr/>
          <p:nvPr/>
        </p:nvSpPr>
        <p:spPr>
          <a:xfrm>
            <a:off x="2339296" y="4344477"/>
            <a:ext cx="31801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6" y="476281"/>
            <a:ext cx="3308979" cy="2990187"/>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290777" y="3"/>
            <a:ext cx="4132247"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08 de mayo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10:16</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497921" y="5332097"/>
            <a:ext cx="2372938" cy="887577"/>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737783"/>
            <a:ext cx="10801350" cy="4778905"/>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40293" y="1"/>
            <a:ext cx="5760720" cy="1484357"/>
          </a:xfrm>
          <a:prstGeom prst="rect">
            <a:avLst/>
          </a:prstGeom>
          <a:noFill/>
        </p:spPr>
      </p:pic>
      <p:sp>
        <p:nvSpPr>
          <p:cNvPr id="4104" name="Text Box 8"/>
          <p:cNvSpPr txBox="1">
            <a:spLocks noChangeArrowheads="1"/>
          </p:cNvSpPr>
          <p:nvPr/>
        </p:nvSpPr>
        <p:spPr bwMode="auto">
          <a:xfrm>
            <a:off x="0" y="1810192"/>
            <a:ext cx="108013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660832" y="3982420"/>
            <a:ext cx="2790349" cy="2244637"/>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770596" y="4634089"/>
            <a:ext cx="1440180" cy="941299"/>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823899"/>
            <a:ext cx="630079" cy="5068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330751"/>
            <a:ext cx="630079" cy="5068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3837606"/>
            <a:ext cx="630079" cy="5068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344458"/>
            <a:ext cx="630079" cy="5068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ENINSULA DE KAMCSATK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PENINSULA DE KAMCSATKA</Template>
  <TotalTime>4</TotalTime>
  <Words>297</Words>
  <Application>Microsoft Office PowerPoint</Application>
  <PresentationFormat>Personalizado</PresentationFormat>
  <Paragraphs>24</Paragraphs>
  <Slides>71</Slides>
  <Notes>0</Notes>
  <HiddenSlides>0</HiddenSlides>
  <MMClips>0</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PENINSULA DE KAMCSATKA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5</cp:revision>
  <dcterms:created xsi:type="dcterms:W3CDTF">2018-05-08T08:16:04Z</dcterms:created>
  <dcterms:modified xsi:type="dcterms:W3CDTF">2018-05-08T08:21:02Z</dcterms:modified>
</cp:coreProperties>
</file>