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9" r:id="rId35"/>
    <p:sldId id="288"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7EletIqA+bVnMgybrCiYVA==" hashData="jSgiVJZOsq8UAHtU1WkfGMqLstY="/>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snapToGrid="0">
      <p:cViewPr varScale="1">
        <p:scale>
          <a:sx n="42" d="100"/>
          <a:sy n="42" d="100"/>
        </p:scale>
        <p:origin x="-102" y="-156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C5619169-ABA2-4543-8109-2DBB251B1177}" type="datetimeFigureOut">
              <a:rPr lang="es-CO" smtClean="0"/>
              <a:pPr/>
              <a:t>29/01/2018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7A889C0-C235-42B8-87B2-FCFBF31864B5}" type="slidenum">
              <a:rPr lang="es-CO" smtClean="0"/>
              <a:pPr/>
              <a:t>‹Nº›</a:t>
            </a:fld>
            <a:endParaRPr lang="es-CO"/>
          </a:p>
        </p:txBody>
      </p:sp>
    </p:spTree>
    <p:extLst>
      <p:ext uri="{BB962C8B-B14F-4D97-AF65-F5344CB8AC3E}">
        <p14:creationId xmlns:p14="http://schemas.microsoft.com/office/powerpoint/2010/main" xmlns="" val="28776636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5619169-ABA2-4543-8109-2DBB251B1177}" type="datetimeFigureOut">
              <a:rPr lang="es-CO" smtClean="0"/>
              <a:pPr/>
              <a:t>29/01/2018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7A889C0-C235-42B8-87B2-FCFBF31864B5}" type="slidenum">
              <a:rPr lang="es-CO" smtClean="0"/>
              <a:pPr/>
              <a:t>‹Nº›</a:t>
            </a:fld>
            <a:endParaRPr lang="es-CO"/>
          </a:p>
        </p:txBody>
      </p:sp>
    </p:spTree>
    <p:extLst>
      <p:ext uri="{BB962C8B-B14F-4D97-AF65-F5344CB8AC3E}">
        <p14:creationId xmlns:p14="http://schemas.microsoft.com/office/powerpoint/2010/main" xmlns="" val="17329212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C5619169-ABA2-4543-8109-2DBB251B1177}" type="datetimeFigureOut">
              <a:rPr lang="es-CO" smtClean="0"/>
              <a:pPr/>
              <a:t>29/01/2018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7A889C0-C235-42B8-87B2-FCFBF31864B5}" type="slidenum">
              <a:rPr lang="es-CO" smtClean="0"/>
              <a:pPr/>
              <a:t>‹Nº›</a:t>
            </a:fld>
            <a:endParaRPr lang="es-CO"/>
          </a:p>
        </p:txBody>
      </p:sp>
    </p:spTree>
    <p:extLst>
      <p:ext uri="{BB962C8B-B14F-4D97-AF65-F5344CB8AC3E}">
        <p14:creationId xmlns:p14="http://schemas.microsoft.com/office/powerpoint/2010/main" xmlns="" val="29669605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C5619169-ABA2-4543-8109-2DBB251B1177}" type="datetimeFigureOut">
              <a:rPr lang="es-CO" smtClean="0"/>
              <a:pPr/>
              <a:t>29/01/2018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7A889C0-C235-42B8-87B2-FCFBF31864B5}" type="slidenum">
              <a:rPr lang="es-CO" smtClean="0"/>
              <a:pPr/>
              <a:t>‹Nº›</a:t>
            </a:fld>
            <a:endParaRPr lang="es-CO"/>
          </a:p>
        </p:txBody>
      </p:sp>
    </p:spTree>
    <p:extLst>
      <p:ext uri="{BB962C8B-B14F-4D97-AF65-F5344CB8AC3E}">
        <p14:creationId xmlns:p14="http://schemas.microsoft.com/office/powerpoint/2010/main" xmlns="" val="2108169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C5619169-ABA2-4543-8109-2DBB251B1177}" type="datetimeFigureOut">
              <a:rPr lang="es-CO" smtClean="0"/>
              <a:pPr/>
              <a:t>29/01/2018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D7A889C0-C235-42B8-87B2-FCFBF31864B5}" type="slidenum">
              <a:rPr lang="es-CO" smtClean="0"/>
              <a:pPr/>
              <a:t>‹Nº›</a:t>
            </a:fld>
            <a:endParaRPr lang="es-CO"/>
          </a:p>
        </p:txBody>
      </p:sp>
    </p:spTree>
    <p:extLst>
      <p:ext uri="{BB962C8B-B14F-4D97-AF65-F5344CB8AC3E}">
        <p14:creationId xmlns:p14="http://schemas.microsoft.com/office/powerpoint/2010/main" xmlns="" val="41252723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C5619169-ABA2-4543-8109-2DBB251B1177}" type="datetimeFigureOut">
              <a:rPr lang="es-CO" smtClean="0"/>
              <a:pPr/>
              <a:t>29/01/2018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D7A889C0-C235-42B8-87B2-FCFBF31864B5}" type="slidenum">
              <a:rPr lang="es-CO" smtClean="0"/>
              <a:pPr/>
              <a:t>‹Nº›</a:t>
            </a:fld>
            <a:endParaRPr lang="es-CO"/>
          </a:p>
        </p:txBody>
      </p:sp>
    </p:spTree>
    <p:extLst>
      <p:ext uri="{BB962C8B-B14F-4D97-AF65-F5344CB8AC3E}">
        <p14:creationId xmlns:p14="http://schemas.microsoft.com/office/powerpoint/2010/main" xmlns="" val="12742259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5619169-ABA2-4543-8109-2DBB251B1177}" type="datetimeFigureOut">
              <a:rPr lang="es-CO" smtClean="0"/>
              <a:pPr/>
              <a:t>29/01/2018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D7A889C0-C235-42B8-87B2-FCFBF31864B5}" type="slidenum">
              <a:rPr lang="es-CO" smtClean="0"/>
              <a:pPr/>
              <a:t>‹Nº›</a:t>
            </a:fld>
            <a:endParaRPr lang="es-CO"/>
          </a:p>
        </p:txBody>
      </p:sp>
    </p:spTree>
    <p:extLst>
      <p:ext uri="{BB962C8B-B14F-4D97-AF65-F5344CB8AC3E}">
        <p14:creationId xmlns:p14="http://schemas.microsoft.com/office/powerpoint/2010/main" xmlns="" val="32558266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5619169-ABA2-4543-8109-2DBB251B1177}" type="datetimeFigureOut">
              <a:rPr lang="es-CO" smtClean="0"/>
              <a:pPr/>
              <a:t>29/01/2018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7A889C0-C235-42B8-87B2-FCFBF31864B5}" type="slidenum">
              <a:rPr lang="es-CO" smtClean="0"/>
              <a:pPr/>
              <a:t>‹Nº›</a:t>
            </a:fld>
            <a:endParaRPr lang="es-CO"/>
          </a:p>
        </p:txBody>
      </p:sp>
    </p:spTree>
    <p:extLst>
      <p:ext uri="{BB962C8B-B14F-4D97-AF65-F5344CB8AC3E}">
        <p14:creationId xmlns:p14="http://schemas.microsoft.com/office/powerpoint/2010/main" xmlns="" val="37494717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5619169-ABA2-4543-8109-2DBB251B1177}" type="datetimeFigureOut">
              <a:rPr lang="es-CO" smtClean="0"/>
              <a:pPr/>
              <a:t>29/01/2018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7A889C0-C235-42B8-87B2-FCFBF31864B5}" type="slidenum">
              <a:rPr lang="es-CO" smtClean="0"/>
              <a:pPr/>
              <a:t>‹Nº›</a:t>
            </a:fld>
            <a:endParaRPr lang="es-CO"/>
          </a:p>
        </p:txBody>
      </p:sp>
    </p:spTree>
    <p:extLst>
      <p:ext uri="{BB962C8B-B14F-4D97-AF65-F5344CB8AC3E}">
        <p14:creationId xmlns:p14="http://schemas.microsoft.com/office/powerpoint/2010/main" xmlns="" val="13029791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5619169-ABA2-4543-8109-2DBB251B1177}" type="datetimeFigureOut">
              <a:rPr lang="es-CO" smtClean="0"/>
              <a:pPr/>
              <a:t>29/01/2018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7A889C0-C235-42B8-87B2-FCFBF31864B5}" type="slidenum">
              <a:rPr lang="es-CO" smtClean="0"/>
              <a:pPr/>
              <a:t>‹Nº›</a:t>
            </a:fld>
            <a:endParaRPr lang="es-CO"/>
          </a:p>
        </p:txBody>
      </p:sp>
    </p:spTree>
    <p:extLst>
      <p:ext uri="{BB962C8B-B14F-4D97-AF65-F5344CB8AC3E}">
        <p14:creationId xmlns:p14="http://schemas.microsoft.com/office/powerpoint/2010/main" xmlns="" val="23815854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5619169-ABA2-4543-8109-2DBB251B1177}" type="datetimeFigureOut">
              <a:rPr lang="es-CO" smtClean="0"/>
              <a:pPr/>
              <a:t>29/01/2018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7A889C0-C235-42B8-87B2-FCFBF31864B5}" type="slidenum">
              <a:rPr lang="es-CO" smtClean="0"/>
              <a:pPr/>
              <a:t>‹Nº›</a:t>
            </a:fld>
            <a:endParaRPr lang="es-CO"/>
          </a:p>
        </p:txBody>
      </p:sp>
    </p:spTree>
    <p:extLst>
      <p:ext uri="{BB962C8B-B14F-4D97-AF65-F5344CB8AC3E}">
        <p14:creationId xmlns:p14="http://schemas.microsoft.com/office/powerpoint/2010/main" xmlns="" val="32638089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619169-ABA2-4543-8109-2DBB251B1177}" type="datetimeFigureOut">
              <a:rPr lang="es-CO" smtClean="0"/>
              <a:pPr/>
              <a:t>29/01/2018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A889C0-C235-42B8-87B2-FCFBF31864B5}" type="slidenum">
              <a:rPr lang="es-CO" smtClean="0"/>
              <a:pPr/>
              <a:t>‹Nº›</a:t>
            </a:fld>
            <a:endParaRPr lang="es-CO"/>
          </a:p>
        </p:txBody>
      </p:sp>
    </p:spTree>
    <p:extLst>
      <p:ext uri="{BB962C8B-B14F-4D97-AF65-F5344CB8AC3E}">
        <p14:creationId xmlns:p14="http://schemas.microsoft.com/office/powerpoint/2010/main" xmlns="" val="20511480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hyperlink" Target="https://vk.com/mispps" TargetMode="External"/><Relationship Id="rId3" Type="http://schemas.openxmlformats.org/officeDocument/2006/relationships/image" Target="../media/image78.png"/><Relationship Id="rId7" Type="http://schemas.openxmlformats.org/officeDocument/2006/relationships/hyperlink" Target="https://www.facebook.com/mispps" TargetMode="External"/><Relationship Id="rId12" Type="http://schemas.openxmlformats.org/officeDocument/2006/relationships/image" Target="../media/image8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0.png"/><Relationship Id="rId11" Type="http://schemas.openxmlformats.org/officeDocument/2006/relationships/hyperlink" Target="https://plus.google.com/+Mispps/" TargetMode="External"/><Relationship Id="rId5" Type="http://schemas.openxmlformats.org/officeDocument/2006/relationships/image" Target="../media/image79.png"/><Relationship Id="rId10" Type="http://schemas.openxmlformats.org/officeDocument/2006/relationships/image" Target="../media/image8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Rectángulo 1"/>
          <p:cNvSpPr/>
          <p:nvPr/>
        </p:nvSpPr>
        <p:spPr>
          <a:xfrm>
            <a:off x="2218006" y="1028343"/>
            <a:ext cx="7755988" cy="4801314"/>
          </a:xfrm>
          <a:prstGeom prst="rect">
            <a:avLst/>
          </a:prstGeom>
        </p:spPr>
        <p:txBody>
          <a:bodyPr wrap="square">
            <a:spAutoFit/>
          </a:bodyPr>
          <a:lstStyle/>
          <a:p>
            <a:pPr algn="ctr"/>
            <a:r>
              <a:rPr lang="es-CO" b="1" i="1" dirty="0" smtClean="0"/>
              <a:t>Crimea</a:t>
            </a:r>
            <a:r>
              <a:rPr lang="es-CO" i="1" dirty="0" smtClean="0"/>
              <a:t>, es </a:t>
            </a:r>
            <a:r>
              <a:rPr lang="es-CO" i="1" dirty="0"/>
              <a:t>una península del este de Europa, ubicada en la costa septentrional del mar Negro. Se localiza al sur del </a:t>
            </a:r>
            <a:r>
              <a:rPr lang="es-CO" i="1" dirty="0" err="1"/>
              <a:t>óblast</a:t>
            </a:r>
            <a:r>
              <a:rPr lang="es-CO" i="1" dirty="0"/>
              <a:t> ucraniano de </a:t>
            </a:r>
            <a:r>
              <a:rPr lang="es-CO" i="1" dirty="0" err="1"/>
              <a:t>Jersón</a:t>
            </a:r>
            <a:r>
              <a:rPr lang="es-CO" i="1" dirty="0"/>
              <a:t>, uniéndose a él por el istmo de </a:t>
            </a:r>
            <a:r>
              <a:rPr lang="es-CO" i="1" dirty="0" err="1"/>
              <a:t>Perekop</a:t>
            </a:r>
            <a:r>
              <a:rPr lang="es-CO" i="1" dirty="0"/>
              <a:t>, y al este el </a:t>
            </a:r>
            <a:r>
              <a:rPr lang="es-CO" i="1" dirty="0" err="1"/>
              <a:t>krai</a:t>
            </a:r>
            <a:r>
              <a:rPr lang="es-CO" i="1" dirty="0"/>
              <a:t> ruso de Krasnodar, separada de este por el estrecho de </a:t>
            </a:r>
            <a:r>
              <a:rPr lang="es-CO" i="1" dirty="0" err="1"/>
              <a:t>Kerch</a:t>
            </a:r>
            <a:r>
              <a:rPr lang="es-CO" i="1" dirty="0"/>
              <a:t>, y el mar de </a:t>
            </a:r>
            <a:r>
              <a:rPr lang="es-CO" i="1" dirty="0" err="1"/>
              <a:t>Azov</a:t>
            </a:r>
            <a:r>
              <a:rPr lang="es-CO" i="1" dirty="0"/>
              <a:t>. </a:t>
            </a:r>
            <a:r>
              <a:rPr lang="es-CO" i="1" dirty="0" smtClean="0"/>
              <a:t>Políticamente</a:t>
            </a:r>
            <a:r>
              <a:rPr lang="es-CO" i="1" dirty="0"/>
              <a:t>, Crimea es en la actualidad un territorio disputado entre Rusia y Ucrania. Rusia tiene un fuerte legado histórico; el Imperio ruso conquistó la península en 1774 en la guerra turco-rusa y la incorporó al Kanato de Crimea, para ser integrada en el Imperio en 1783. En la era soviética, la administración de la península pasó de la RSFS de Rusia a la RSS de Ucrania y, tras la disolución de la Unión, permaneció en la Ucrania postsoviética, estableciéndose una república autónoma en la península, así como un régimen especial para la ciudad de Sebastopol, administrada directamente por el gobierno central ucraniano. En marzo de 2014, tras una crisis y la intervención militar rusa, la península se incorporó a Rusia como sujeto federal —la República de Crimea—, mientras que Sebastopol lo hizo como una ciudad federal, tras un referéndum sobre su estatus político que, a excepción de Bielorrusia</a:t>
            </a:r>
            <a:r>
              <a:rPr lang="es-CO" i="1" dirty="0" smtClean="0"/>
              <a:t>, </a:t>
            </a:r>
            <a:r>
              <a:rPr lang="es-CO" i="1" dirty="0"/>
              <a:t>no ha sido reconocido por la comunidad internacional</a:t>
            </a:r>
            <a:r>
              <a:rPr lang="es-CO" i="1" dirty="0" smtClean="0"/>
              <a:t>. </a:t>
            </a:r>
            <a:r>
              <a:rPr lang="es-CO" i="1" dirty="0"/>
              <a:t>Desde el 21 de marzo de 2014, la península conforma, desde la legalidad rusa, el distrito federal de Crimea</a:t>
            </a:r>
            <a:r>
              <a:rPr lang="es-CO" i="1" dirty="0" smtClean="0"/>
              <a:t>.</a:t>
            </a:r>
            <a:endParaRPr lang="es-CO" i="1" dirty="0"/>
          </a:p>
        </p:txBody>
      </p:sp>
      <p:sp>
        <p:nvSpPr>
          <p:cNvPr id="3" name="CuadroTexto 2"/>
          <p:cNvSpPr txBox="1"/>
          <p:nvPr/>
        </p:nvSpPr>
        <p:spPr>
          <a:xfrm rot="884078">
            <a:off x="10025895" y="562706"/>
            <a:ext cx="1730326" cy="707886"/>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Máximo </a:t>
            </a:r>
            <a:r>
              <a:rPr lang="es-CO" sz="1000" b="1" i="1" dirty="0" err="1" smtClean="0"/>
              <a:t>Spodek</a:t>
            </a:r>
            <a:r>
              <a:rPr lang="es-CO" sz="1000" b="1" i="1" dirty="0" smtClean="0"/>
              <a:t>-Boleros al piano</a:t>
            </a:r>
            <a:endParaRPr lang="es-CO" sz="1000" b="1" i="1" dirty="0"/>
          </a:p>
        </p:txBody>
      </p:sp>
      <p:pic>
        <p:nvPicPr>
          <p:cNvPr id="5" name="MAXIMO_SPODEK_BOLEROS_AL_PIANO_SOMOS_INSTRUMENTAL">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220474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583849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383518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988343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46238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396734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75462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018066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455209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788085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131837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263222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463811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790015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4682720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5158769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016958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218353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7259036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3010116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4133122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2974770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027877" cy="6858000"/>
          </a:xfrm>
          <a:prstGeom prst="rect">
            <a:avLst/>
          </a:prstGeom>
        </p:spPr>
      </p:pic>
    </p:spTree>
    <p:extLst>
      <p:ext uri="{BB962C8B-B14F-4D97-AF65-F5344CB8AC3E}">
        <p14:creationId xmlns:p14="http://schemas.microsoft.com/office/powerpoint/2010/main" xmlns="" val="369712371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6046379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4557445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767204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041945" cy="6858000"/>
          </a:xfrm>
          <a:prstGeom prst="rect">
            <a:avLst/>
          </a:prstGeom>
        </p:spPr>
      </p:pic>
    </p:spTree>
    <p:extLst>
      <p:ext uri="{BB962C8B-B14F-4D97-AF65-F5344CB8AC3E}">
        <p14:creationId xmlns:p14="http://schemas.microsoft.com/office/powerpoint/2010/main" xmlns="" val="297514729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1999742" cy="6858000"/>
          </a:xfrm>
          <a:prstGeom prst="rect">
            <a:avLst/>
          </a:prstGeom>
        </p:spPr>
      </p:pic>
    </p:spTree>
    <p:extLst>
      <p:ext uri="{BB962C8B-B14F-4D97-AF65-F5344CB8AC3E}">
        <p14:creationId xmlns:p14="http://schemas.microsoft.com/office/powerpoint/2010/main" xmlns="" val="62017674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5651699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84148" cy="6858000"/>
          </a:xfrm>
          <a:prstGeom prst="rect">
            <a:avLst/>
          </a:prstGeom>
        </p:spPr>
      </p:pic>
    </p:spTree>
    <p:extLst>
      <p:ext uri="{BB962C8B-B14F-4D97-AF65-F5344CB8AC3E}">
        <p14:creationId xmlns:p14="http://schemas.microsoft.com/office/powerpoint/2010/main" xmlns="" val="361069914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4245313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4713980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56012" cy="6858000"/>
          </a:xfrm>
          <a:prstGeom prst="rect">
            <a:avLst/>
          </a:prstGeom>
        </p:spPr>
      </p:pic>
    </p:spTree>
    <p:extLst>
      <p:ext uri="{BB962C8B-B14F-4D97-AF65-F5344CB8AC3E}">
        <p14:creationId xmlns:p14="http://schemas.microsoft.com/office/powerpoint/2010/main" xmlns="" val="44168666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9080019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725375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1366228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344913014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7611075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5639476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027877" cy="6858000"/>
          </a:xfrm>
          <a:prstGeom prst="rect">
            <a:avLst/>
          </a:prstGeom>
        </p:spPr>
      </p:pic>
    </p:spTree>
    <p:extLst>
      <p:ext uri="{BB962C8B-B14F-4D97-AF65-F5344CB8AC3E}">
        <p14:creationId xmlns:p14="http://schemas.microsoft.com/office/powerpoint/2010/main" xmlns="" val="66890817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7548477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9596882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1722263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6315602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027877" cy="6858000"/>
          </a:xfrm>
          <a:prstGeom prst="rect">
            <a:avLst/>
          </a:prstGeom>
        </p:spPr>
      </p:pic>
    </p:spTree>
    <p:extLst>
      <p:ext uri="{BB962C8B-B14F-4D97-AF65-F5344CB8AC3E}">
        <p14:creationId xmlns:p14="http://schemas.microsoft.com/office/powerpoint/2010/main" xmlns="" val="313712674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389855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5222608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4658297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5497614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2623765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6130396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0168682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100738685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5377089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533452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5657578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7537386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3117778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2950752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8919775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1092712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8933250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062059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9632162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7959891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2398755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7680217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4722291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3213872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8904108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9864927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279170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8103885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7772490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3254601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02504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57</TotalTime>
  <Words>290</Words>
  <Application>Microsoft Office PowerPoint</Application>
  <PresentationFormat>Personalizado</PresentationFormat>
  <Paragraphs>6</Paragraphs>
  <Slides>77</Slides>
  <Notes>0</Notes>
  <HiddenSlides>0</HiddenSlides>
  <MMClips>1</MMClips>
  <ScaleCrop>false</ScaleCrop>
  <HeadingPairs>
    <vt:vector size="4" baseType="variant">
      <vt:variant>
        <vt:lpstr>Tema</vt:lpstr>
      </vt:variant>
      <vt:variant>
        <vt:i4>2</vt:i4>
      </vt:variant>
      <vt:variant>
        <vt:lpstr>Títulos de diapositiva</vt:lpstr>
      </vt:variant>
      <vt:variant>
        <vt:i4>77</vt:i4>
      </vt:variant>
    </vt:vector>
  </HeadingPairs>
  <TitlesOfParts>
    <vt:vector size="7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8</cp:revision>
  <dcterms:created xsi:type="dcterms:W3CDTF">2017-01-30T01:47:29Z</dcterms:created>
  <dcterms:modified xsi:type="dcterms:W3CDTF">2018-01-29T16:46:39Z</dcterms:modified>
</cp:coreProperties>
</file>