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4"/>
  </p:notesMasterIdLst>
  <p:sldIdLst>
    <p:sldId id="406" r:id="rId3"/>
    <p:sldId id="405" r:id="rId4"/>
    <p:sldId id="328" r:id="rId5"/>
    <p:sldId id="329" r:id="rId6"/>
    <p:sldId id="331" r:id="rId7"/>
    <p:sldId id="332" r:id="rId8"/>
    <p:sldId id="401" r:id="rId9"/>
    <p:sldId id="334" r:id="rId10"/>
    <p:sldId id="336" r:id="rId11"/>
    <p:sldId id="338" r:id="rId12"/>
    <p:sldId id="337" r:id="rId13"/>
    <p:sldId id="340" r:id="rId14"/>
    <p:sldId id="341" r:id="rId15"/>
    <p:sldId id="342" r:id="rId16"/>
    <p:sldId id="348" r:id="rId17"/>
    <p:sldId id="349" r:id="rId18"/>
    <p:sldId id="346" r:id="rId19"/>
    <p:sldId id="344" r:id="rId20"/>
    <p:sldId id="351" r:id="rId21"/>
    <p:sldId id="353" r:id="rId22"/>
    <p:sldId id="354" r:id="rId23"/>
    <p:sldId id="355" r:id="rId24"/>
    <p:sldId id="357" r:id="rId25"/>
    <p:sldId id="358" r:id="rId26"/>
    <p:sldId id="359" r:id="rId27"/>
    <p:sldId id="360" r:id="rId28"/>
    <p:sldId id="362" r:id="rId29"/>
    <p:sldId id="363" r:id="rId30"/>
    <p:sldId id="364" r:id="rId31"/>
    <p:sldId id="365" r:id="rId32"/>
    <p:sldId id="366" r:id="rId33"/>
    <p:sldId id="368" r:id="rId34"/>
    <p:sldId id="369" r:id="rId35"/>
    <p:sldId id="370" r:id="rId36"/>
    <p:sldId id="372" r:id="rId37"/>
    <p:sldId id="373" r:id="rId38"/>
    <p:sldId id="374" r:id="rId39"/>
    <p:sldId id="375" r:id="rId40"/>
    <p:sldId id="377" r:id="rId41"/>
    <p:sldId id="378" r:id="rId42"/>
    <p:sldId id="379" r:id="rId43"/>
    <p:sldId id="380" r:id="rId44"/>
    <p:sldId id="382" r:id="rId45"/>
    <p:sldId id="383" r:id="rId46"/>
    <p:sldId id="384" r:id="rId47"/>
    <p:sldId id="386" r:id="rId48"/>
    <p:sldId id="387" r:id="rId49"/>
    <p:sldId id="388" r:id="rId50"/>
    <p:sldId id="389" r:id="rId51"/>
    <p:sldId id="390" r:id="rId52"/>
    <p:sldId id="391" r:id="rId53"/>
    <p:sldId id="392" r:id="rId54"/>
    <p:sldId id="394" r:id="rId55"/>
    <p:sldId id="395" r:id="rId56"/>
    <p:sldId id="396" r:id="rId57"/>
    <p:sldId id="402" r:id="rId58"/>
    <p:sldId id="393" r:id="rId59"/>
    <p:sldId id="403" r:id="rId60"/>
    <p:sldId id="404" r:id="rId61"/>
    <p:sldId id="407" r:id="rId62"/>
    <p:sldId id="408" r:id="rId63"/>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modifyVerifier cryptProviderType="rsaFull" cryptAlgorithmClass="hash" cryptAlgorithmType="typeAny" cryptAlgorithmSid="4" spinCount="100000" saltData="BSVt390AL1b8iLHwlbWo7w==" hashData="e+58Je+SOKJ7RG7NQgeOJyDp23g="/>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BA277"/>
    <a:srgbClr val="CC7C40"/>
    <a:srgbClr val="009900"/>
    <a:srgbClr val="33CC33"/>
    <a:srgbClr val="00FF00"/>
    <a:srgbClr val="EB67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889" autoAdjust="0"/>
    <p:restoredTop sz="94660"/>
  </p:normalViewPr>
  <p:slideViewPr>
    <p:cSldViewPr>
      <p:cViewPr>
        <p:scale>
          <a:sx n="60" d="100"/>
          <a:sy n="60" d="100"/>
        </p:scale>
        <p:origin x="562" y="398"/>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627E4C4A-FCB2-4961-A936-11B8C0993D05}" type="datetimeFigureOut">
              <a:rPr lang="es-ES"/>
              <a:pPr/>
              <a:t>26/11/2024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7B77A61B-F030-41B2-B5FB-FFA5488B64C0}"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7782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7828" name="3 Marcador de número de diapositiva"/>
          <p:cNvSpPr>
            <a:spLocks noGrp="1"/>
          </p:cNvSpPr>
          <p:nvPr>
            <p:ph type="sldNum" sz="quarter" idx="5"/>
          </p:nvPr>
        </p:nvSpPr>
        <p:spPr bwMode="auto">
          <a:noFill/>
          <a:ln>
            <a:miter lim="800000"/>
            <a:headEnd/>
            <a:tailEnd/>
          </a:ln>
        </p:spPr>
        <p:txBody>
          <a:bodyPr/>
          <a:lstStyle/>
          <a:p>
            <a:fld id="{0BE50152-3B28-4E8D-A9E1-97CA8DEB2DC9}" type="slidenum">
              <a:rPr lang="es-ES"/>
              <a:pPr/>
              <a:t>28</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78851"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8852" name="3 Marcador de número de diapositiva"/>
          <p:cNvSpPr>
            <a:spLocks noGrp="1"/>
          </p:cNvSpPr>
          <p:nvPr>
            <p:ph type="sldNum" sz="quarter" idx="5"/>
          </p:nvPr>
        </p:nvSpPr>
        <p:spPr bwMode="auto">
          <a:noFill/>
          <a:ln>
            <a:miter lim="800000"/>
            <a:headEnd/>
            <a:tailEnd/>
          </a:ln>
        </p:spPr>
        <p:txBody>
          <a:bodyPr/>
          <a:lstStyle/>
          <a:p>
            <a:fld id="{888825A1-875D-49D4-9196-9FCAF2FF42A5}" type="slidenum">
              <a:rPr lang="es-ES"/>
              <a:pPr/>
              <a:t>50</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7987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9876" name="3 Marcador de número de diapositiva"/>
          <p:cNvSpPr>
            <a:spLocks noGrp="1"/>
          </p:cNvSpPr>
          <p:nvPr>
            <p:ph type="sldNum" sz="quarter" idx="5"/>
          </p:nvPr>
        </p:nvSpPr>
        <p:spPr bwMode="auto">
          <a:noFill/>
          <a:ln>
            <a:miter lim="800000"/>
            <a:headEnd/>
            <a:tailEnd/>
          </a:ln>
        </p:spPr>
        <p:txBody>
          <a:bodyPr/>
          <a:lstStyle/>
          <a:p>
            <a:fld id="{523B6AC5-45B5-478F-8778-9A7E9C1FDEDE}" type="slidenum">
              <a:rPr lang="es-ES"/>
              <a:pPr/>
              <a:t>51</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8089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0900" name="3 Marcador de número de diapositiva"/>
          <p:cNvSpPr>
            <a:spLocks noGrp="1"/>
          </p:cNvSpPr>
          <p:nvPr>
            <p:ph type="sldNum" sz="quarter" idx="5"/>
          </p:nvPr>
        </p:nvSpPr>
        <p:spPr bwMode="auto">
          <a:noFill/>
          <a:ln>
            <a:miter lim="800000"/>
            <a:headEnd/>
            <a:tailEnd/>
          </a:ln>
        </p:spPr>
        <p:txBody>
          <a:bodyPr/>
          <a:lstStyle/>
          <a:p>
            <a:fld id="{43370910-8452-4708-B472-5075FA580A7A}" type="slidenum">
              <a:rPr lang="es-ES"/>
              <a:pPr/>
              <a:t>54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B7716A37-709E-4B5E-ACC0-6F8089974AD8}" type="datetimeFigureOut">
              <a:rPr lang="es-ES"/>
              <a:pPr/>
              <a:t>26/11/2024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FCC6277-DECD-41F1-B7E1-27BA7521FB73}" type="slidenum">
              <a:rPr lang="es-ES"/>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F12C201C-319C-4395-B887-55873AE88EEC}" type="datetimeFigureOut">
              <a:rPr lang="es-ES"/>
              <a:pPr/>
              <a:t>26/11/2024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9716FCA-3A2E-4EE1-AF9B-0EA5793ADF98}" type="slidenum">
              <a:rPr lang="es-ES"/>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06BE63DC-8461-4BCB-A67A-1D41CAC53E7F}" type="datetimeFigureOut">
              <a:rPr lang="es-ES"/>
              <a:pPr/>
              <a:t>26/11/2024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A48E068-70F8-4937-A4E5-78C4A9DB7D57}" type="slidenum">
              <a:rPr lang="es-ES"/>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78B27243-6626-4A9F-B20C-7F46F02CC507}" type="datetimeFigureOut">
              <a:rPr lang="es-ES"/>
              <a:pPr/>
              <a:t>26/11/2024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47868481-43EE-4591-B2C0-41EB51041845}" type="slidenum">
              <a:rPr lang="es-ES"/>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11801ED0-3307-4C76-AF26-421CB9508B6E}" type="datetimeFigureOut">
              <a:rPr lang="es-ES"/>
              <a:pPr/>
              <a:t>26/11/2024</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90D3DF28-DF72-4D91-AA5F-BA7EFC470F77}" type="slidenum">
              <a:rPr lang="es-ES"/>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30BA5835-4718-42BE-B79F-6B601F3562A9}" type="datetimeFigureOut">
              <a:rPr lang="es-ES"/>
              <a:pPr/>
              <a:t>26/11/2024</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0C460904-7679-4A4F-BC51-A6A708111539}" type="slidenum">
              <a:rPr lang="es-ES"/>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526CF54C-5A8F-4F8F-8D1C-88F6213B9BD6}" type="datetimeFigureOut">
              <a:rPr lang="es-ES"/>
              <a:pPr/>
              <a:t>26/11/2024</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8C14B557-2FBE-408E-9339-E79750F0BB18}" type="slidenum">
              <a:rPr lang="es-ES"/>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27541"/>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EDEFB4AD-760D-47AB-BCE2-0F0BE690CA98}" type="datetimeFigureOut">
              <a:rPr lang="es-ES"/>
              <a:pPr/>
              <a:t>26/11/2024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BBC2FD8A-A968-4AE9-A1DC-9529B4B1D8CA}" type="slidenum">
              <a:rPr lang="es-ES"/>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BA0A2FC1-A11B-4181-B613-8D953D96823E}" type="datetimeFigureOut">
              <a:rPr lang="es-ES"/>
              <a:pPr/>
              <a:t>26/11/2024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312B2B36-A2F1-4E2C-99C1-9D60A887C2F7}" type="slidenum">
              <a:rPr lang="es-ES"/>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52A44C70-4A79-4E1D-B790-496E2CEE3EBC}" type="datetimeFigureOut">
              <a:rPr lang="es-ES"/>
              <a:pPr/>
              <a:t>26/11/2024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08769D8-1046-4D2D-90E0-FA80B3794BE0}" type="slidenum">
              <a:rPr lang="es-ES"/>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1F364F92-2ED2-4EFE-9866-F02840684E2E}" type="datetimeFigureOut">
              <a:rPr lang="es-ES"/>
              <a:pPr/>
              <a:t>26/11/2024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5CB8400D-ACC1-40AC-B3C1-47F48BFF3D2D}" type="slidenum">
              <a:rPr lang="es-ES"/>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38251611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9306"/>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1"/>
            <a:ext cx="8229600" cy="377119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6960"/>
            <a:ext cx="2133600" cy="30515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defRPr>
            </a:lvl1pPr>
          </a:lstStyle>
          <a:p>
            <a:fld id="{4AE01FA5-1226-4263-AC09-E6043D756727}" type="datetimeFigureOut">
              <a:rPr lang="es-ES"/>
              <a:pPr/>
              <a:t>26/11/2024</a:t>
            </a:fld>
            <a:endParaRPr lang="es-ES"/>
          </a:p>
        </p:txBody>
      </p:sp>
      <p:sp>
        <p:nvSpPr>
          <p:cNvPr id="5" name="4 Marcador de pie de página"/>
          <p:cNvSpPr>
            <a:spLocks noGrp="1"/>
          </p:cNvSpPr>
          <p:nvPr>
            <p:ph type="ftr" sz="quarter" idx="3"/>
          </p:nvPr>
        </p:nvSpPr>
        <p:spPr>
          <a:xfrm>
            <a:off x="3124200" y="5296960"/>
            <a:ext cx="2895600" cy="30515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6960"/>
            <a:ext cx="2133600" cy="30515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34" charset="0"/>
              </a:defRPr>
            </a:lvl1pPr>
          </a:lstStyle>
          <a:p>
            <a:fld id="{581C75FC-9DD4-4C92-8E0F-5423977EC0DB}"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3482276153"/>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hyperlink" Target="https://vk.com/mispps" TargetMode="External"/><Relationship Id="rId3" Type="http://schemas.openxmlformats.org/officeDocument/2006/relationships/image" Target="../media/image58.png"/><Relationship Id="rId7" Type="http://schemas.openxmlformats.org/officeDocument/2006/relationships/hyperlink" Target="https://www.facebook.com/mispps" TargetMode="External"/><Relationship Id="rId12" Type="http://schemas.openxmlformats.org/officeDocument/2006/relationships/image" Target="../media/image6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0.png"/><Relationship Id="rId11" Type="http://schemas.openxmlformats.org/officeDocument/2006/relationships/hyperlink" Target="https://plus.google.com/+Mispps/" TargetMode="External"/><Relationship Id="rId5" Type="http://schemas.openxmlformats.org/officeDocument/2006/relationships/image" Target="../media/image59.png"/><Relationship Id="rId10" Type="http://schemas.openxmlformats.org/officeDocument/2006/relationships/image" Target="../media/image6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217207"/>
            <a:ext cx="7345362" cy="107950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Pedraza, Villa Medieval – Segovia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25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39 castillo de pedraza y museo zuloaga.jpg"/>
          <p:cNvPicPr>
            <a:picLocks noChangeAspect="1"/>
          </p:cNvPicPr>
          <p:nvPr/>
        </p:nvPicPr>
        <p:blipFill>
          <a:blip r:embed="rId2" cstate="print"/>
          <a:stretch>
            <a:fillRect/>
          </a:stretch>
        </p:blipFill>
        <p:spPr>
          <a:xfrm>
            <a:off x="0" y="-1"/>
            <a:ext cx="9144000" cy="5715001"/>
          </a:xfrm>
          <a:prstGeom prst="rect">
            <a:avLst/>
          </a:prstGeom>
        </p:spPr>
      </p:pic>
      <p:sp>
        <p:nvSpPr>
          <p:cNvPr id="6" name="5 Rectángulo"/>
          <p:cNvSpPr/>
          <p:nvPr/>
        </p:nvSpPr>
        <p:spPr>
          <a:xfrm>
            <a:off x="0" y="0"/>
            <a:ext cx="9144000" cy="571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2411760" y="0"/>
            <a:ext cx="3890745" cy="923330"/>
          </a:xfrm>
          <a:prstGeom prst="rect">
            <a:avLst/>
          </a:prstGeom>
          <a:noFill/>
        </p:spPr>
        <p:txBody>
          <a:bodyPr wrap="none" lIns="91440" tIns="45720" rIns="91440" bIns="45720">
            <a:prstTxWarp prst="textCanUp">
              <a:avLst>
                <a:gd name="adj" fmla="val 78837"/>
              </a:avLst>
            </a:prstTxWarp>
            <a:spAutoFit/>
            <a:scene3d>
              <a:camera prst="perspectiveRelaxedModerately"/>
              <a:lightRig rig="threePt" dir="t"/>
            </a:scene3d>
            <a:sp3d extrusionH="57150">
              <a:bevelT w="38100" h="38100" prst="angle"/>
            </a:sp3d>
          </a:bodyPr>
          <a:lstStyle/>
          <a:p>
            <a:pPr algn="ctr"/>
            <a:r>
              <a:rPr lang="es-E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s-E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P E D R A Z A</a:t>
            </a:r>
            <a:r>
              <a:rPr lang="es-E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endParaRPr lang="es-E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3" name="2 CuadroTexto"/>
          <p:cNvSpPr txBox="1"/>
          <p:nvPr/>
        </p:nvSpPr>
        <p:spPr>
          <a:xfrm>
            <a:off x="251520" y="985292"/>
            <a:ext cx="8568952" cy="2462213"/>
          </a:xfrm>
          <a:prstGeom prst="rect">
            <a:avLst/>
          </a:prstGeom>
          <a:noFill/>
        </p:spPr>
        <p:txBody>
          <a:bodyPr wrap="square" rtlCol="0">
            <a:spAutoFit/>
          </a:bodyPr>
          <a:lstStyle/>
          <a:p>
            <a:r>
              <a:rPr lang="es-ES" sz="2200" i="1" dirty="0" smtClean="0">
                <a:solidFill>
                  <a:srgbClr val="DBA277"/>
                </a:solidFill>
                <a:effectLst>
                  <a:outerShdw blurRad="38100" dist="38100" dir="2700000" algn="tl">
                    <a:srgbClr val="000000">
                      <a:alpha val="43137"/>
                    </a:srgbClr>
                  </a:outerShdw>
                </a:effectLst>
                <a:latin typeface="Lucida Bright" pitchFamily="18" charset="0"/>
              </a:rPr>
              <a:t>Pedraza es una Villa medieval amurallada de pequeño tamaño, pero de gran belleza, en la que es imprescindible callejear para descubrir sus bonitos rincones. Los visitantes en su recorrido podrán contemplar numerosos palacios y casas nobles blasonadas que se comenzaron a construir en el siglo XVI y que hoy día gozan de un estupendo estado de conservación.</a:t>
            </a:r>
            <a:endParaRPr lang="es-ES" sz="2200" i="1" dirty="0">
              <a:solidFill>
                <a:srgbClr val="DBA277"/>
              </a:solidFill>
              <a:effectLst>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251520" y="3649588"/>
            <a:ext cx="8424936" cy="1446550"/>
          </a:xfrm>
          <a:prstGeom prst="rect">
            <a:avLst/>
          </a:prstGeom>
          <a:noFill/>
        </p:spPr>
        <p:txBody>
          <a:bodyPr wrap="square" rtlCol="0">
            <a:spAutoFit/>
          </a:bodyPr>
          <a:lstStyle/>
          <a:p>
            <a:r>
              <a:rPr lang="es-ES" sz="2200" i="1" dirty="0" smtClean="0">
                <a:solidFill>
                  <a:srgbClr val="DBA277"/>
                </a:solidFill>
                <a:effectLst>
                  <a:outerShdw blurRad="38100" dist="38100" dir="2700000" algn="tl">
                    <a:srgbClr val="000000">
                      <a:alpha val="43137"/>
                    </a:srgbClr>
                  </a:outerShdw>
                </a:effectLst>
                <a:latin typeface="Lucida Bright" pitchFamily="18" charset="0"/>
              </a:rPr>
              <a:t>También aún quedan varios vestigios de su parte defensiva de los siglos XII y XIII como la muralla, la Puerta de la Villa, la </a:t>
            </a:r>
            <a:r>
              <a:rPr lang="es-ES" sz="2200" b="1" i="1" dirty="0" smtClean="0">
                <a:solidFill>
                  <a:srgbClr val="DBA277"/>
                </a:solidFill>
                <a:effectLst>
                  <a:outerShdw blurRad="38100" dist="38100" dir="2700000" algn="tl">
                    <a:srgbClr val="000000">
                      <a:alpha val="43137"/>
                    </a:srgbClr>
                  </a:outerShdw>
                </a:effectLst>
                <a:latin typeface="Lucida Bright" pitchFamily="18" charset="0"/>
              </a:rPr>
              <a:t>barbacana </a:t>
            </a:r>
            <a:r>
              <a:rPr lang="es-ES" sz="2200" i="1" dirty="0" smtClean="0">
                <a:solidFill>
                  <a:srgbClr val="DBA277"/>
                </a:solidFill>
                <a:effectLst>
                  <a:outerShdw blurRad="38100" dist="38100" dir="2700000" algn="tl">
                    <a:srgbClr val="000000">
                      <a:alpha val="43137"/>
                    </a:srgbClr>
                  </a:outerShdw>
                </a:effectLst>
                <a:latin typeface="Lucida Bright" pitchFamily="18" charset="0"/>
              </a:rPr>
              <a:t>defensiva que posteriormente se utilizó como cárcel pública, el castillo, etc.</a:t>
            </a:r>
            <a:endParaRPr lang="es-ES" sz="2200" i="1" dirty="0">
              <a:solidFill>
                <a:srgbClr val="DBA277"/>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500" advTm="56000">
        <p14:vortex dir="r"/>
      </p:transition>
    </mc:Choice>
    <mc:Fallback>
      <p:transition spd="slow" advTm="5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334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ea7ca13cfc46fafaa308c7ca083afa2.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ombinar"/>
          <p:cNvSpPr/>
          <p:nvPr/>
        </p:nvSpPr>
        <p:spPr>
          <a:xfrm rot="16200000">
            <a:off x="-571500" y="511527"/>
            <a:ext cx="5715000" cy="4572000"/>
          </a:xfrm>
          <a:prstGeom prst="flowChartMerge">
            <a:avLst/>
          </a:prstGeom>
          <a:solidFill>
            <a:schemeClr val="tx2">
              <a:lumMod val="50000"/>
              <a:alpha val="60000"/>
            </a:schemeClr>
          </a:solid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Combinar"/>
          <p:cNvSpPr/>
          <p:nvPr/>
        </p:nvSpPr>
        <p:spPr>
          <a:xfrm rot="5400000">
            <a:off x="4000499" y="571502"/>
            <a:ext cx="5715003" cy="4572000"/>
          </a:xfrm>
          <a:prstGeom prst="flowChartMerge">
            <a:avLst/>
          </a:prstGeom>
          <a:solidFill>
            <a:schemeClr val="tx2">
              <a:lumMod val="50000"/>
              <a:alpha val="60000"/>
            </a:schemeClr>
          </a:solid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Combinar"/>
          <p:cNvSpPr/>
          <p:nvPr/>
        </p:nvSpPr>
        <p:spPr>
          <a:xfrm rot="16200000">
            <a:off x="-964406" y="904433"/>
            <a:ext cx="5715000" cy="3786188"/>
          </a:xfrm>
          <a:prstGeom prst="flowChartMerge">
            <a:avLst/>
          </a:prstGeom>
          <a:solidFill>
            <a:schemeClr val="tx2">
              <a:lumMod val="50000"/>
              <a:alpha val="60000"/>
            </a:schemeClr>
          </a:solid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Combinar"/>
          <p:cNvSpPr/>
          <p:nvPr/>
        </p:nvSpPr>
        <p:spPr>
          <a:xfrm rot="5400000">
            <a:off x="4357686" y="928689"/>
            <a:ext cx="5715003" cy="3857625"/>
          </a:xfrm>
          <a:prstGeom prst="flowChartMerge">
            <a:avLst/>
          </a:prstGeom>
          <a:solidFill>
            <a:schemeClr val="tx2">
              <a:lumMod val="50000"/>
              <a:alpha val="60000"/>
            </a:schemeClr>
          </a:solid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Combinar"/>
          <p:cNvSpPr/>
          <p:nvPr/>
        </p:nvSpPr>
        <p:spPr>
          <a:xfrm rot="16200000">
            <a:off x="-1357310" y="1297339"/>
            <a:ext cx="5715000" cy="3000375"/>
          </a:xfrm>
          <a:prstGeom prst="flowChartMerge">
            <a:avLst/>
          </a:prstGeom>
          <a:solidFill>
            <a:schemeClr val="tx2">
              <a:lumMod val="50000"/>
              <a:alpha val="60000"/>
            </a:schemeClr>
          </a:solid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Combinar"/>
          <p:cNvSpPr/>
          <p:nvPr/>
        </p:nvSpPr>
        <p:spPr>
          <a:xfrm rot="5400000">
            <a:off x="4750593" y="1321596"/>
            <a:ext cx="5715003" cy="3071812"/>
          </a:xfrm>
          <a:prstGeom prst="flowChartMerge">
            <a:avLst/>
          </a:prstGeom>
          <a:solidFill>
            <a:schemeClr val="tx2">
              <a:lumMod val="50000"/>
              <a:alpha val="60000"/>
            </a:schemeClr>
          </a:solid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Combinar"/>
          <p:cNvSpPr/>
          <p:nvPr/>
        </p:nvSpPr>
        <p:spPr>
          <a:xfrm rot="16200000">
            <a:off x="-1714500" y="1654528"/>
            <a:ext cx="5715000" cy="2286000"/>
          </a:xfrm>
          <a:prstGeom prst="flowChartMerge">
            <a:avLst/>
          </a:prstGeom>
          <a:solidFill>
            <a:schemeClr val="tx2">
              <a:lumMod val="50000"/>
              <a:alpha val="60000"/>
            </a:schemeClr>
          </a:solid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Combinar"/>
          <p:cNvSpPr/>
          <p:nvPr/>
        </p:nvSpPr>
        <p:spPr>
          <a:xfrm rot="5400000">
            <a:off x="5072062" y="1643065"/>
            <a:ext cx="5715001" cy="2428875"/>
          </a:xfrm>
          <a:prstGeom prst="flowChartMerge">
            <a:avLst/>
          </a:prstGeom>
          <a:solidFill>
            <a:schemeClr val="tx2">
              <a:lumMod val="50000"/>
              <a:alpha val="60000"/>
            </a:schemeClr>
          </a:solid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Combinar"/>
          <p:cNvSpPr/>
          <p:nvPr/>
        </p:nvSpPr>
        <p:spPr>
          <a:xfrm rot="16200000">
            <a:off x="-2071687" y="2011715"/>
            <a:ext cx="5715004" cy="1571625"/>
          </a:xfrm>
          <a:prstGeom prst="flowChartMerge">
            <a:avLst/>
          </a:prstGeom>
          <a:solidFill>
            <a:schemeClr val="tx2">
              <a:lumMod val="50000"/>
              <a:alpha val="60000"/>
            </a:schemeClr>
          </a:solid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5" name="14 Combinar"/>
          <p:cNvSpPr/>
          <p:nvPr/>
        </p:nvSpPr>
        <p:spPr>
          <a:xfrm rot="5400000">
            <a:off x="5393531" y="1964534"/>
            <a:ext cx="5715001" cy="1785937"/>
          </a:xfrm>
          <a:prstGeom prst="flowChartMerge">
            <a:avLst/>
          </a:prstGeom>
          <a:solidFill>
            <a:schemeClr val="tx2">
              <a:lumMod val="50000"/>
              <a:alpha val="60000"/>
            </a:schemeClr>
          </a:solid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6" name="15 Combinar"/>
          <p:cNvSpPr/>
          <p:nvPr/>
        </p:nvSpPr>
        <p:spPr>
          <a:xfrm rot="16200000">
            <a:off x="-2393157" y="2333185"/>
            <a:ext cx="5715002" cy="928688"/>
          </a:xfrm>
          <a:prstGeom prst="flowChartMerge">
            <a:avLst/>
          </a:prstGeom>
          <a:solidFill>
            <a:schemeClr val="tx2">
              <a:lumMod val="50000"/>
              <a:alpha val="60000"/>
            </a:schemeClr>
          </a:solid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7" name="16 Combinar"/>
          <p:cNvSpPr/>
          <p:nvPr/>
        </p:nvSpPr>
        <p:spPr>
          <a:xfrm rot="5400000">
            <a:off x="5714999" y="2286002"/>
            <a:ext cx="5715003" cy="1143000"/>
          </a:xfrm>
          <a:prstGeom prst="flowChartMerge">
            <a:avLst/>
          </a:prstGeom>
          <a:solidFill>
            <a:schemeClr val="tx2">
              <a:lumMod val="50000"/>
              <a:alpha val="60000"/>
            </a:schemeClr>
          </a:solid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8" name="17 Combinar"/>
          <p:cNvSpPr/>
          <p:nvPr/>
        </p:nvSpPr>
        <p:spPr>
          <a:xfrm rot="16200000">
            <a:off x="-2607467" y="2607469"/>
            <a:ext cx="5715003" cy="500063"/>
          </a:xfrm>
          <a:prstGeom prst="flowChartMerge">
            <a:avLst/>
          </a:prstGeom>
          <a:solidFill>
            <a:schemeClr val="tx2">
              <a:lumMod val="50000"/>
              <a:alpha val="60000"/>
            </a:schemeClr>
          </a:solid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9" name="18 Combinar"/>
          <p:cNvSpPr/>
          <p:nvPr/>
        </p:nvSpPr>
        <p:spPr>
          <a:xfrm rot="5400000">
            <a:off x="6000750" y="2571752"/>
            <a:ext cx="5715002" cy="571500"/>
          </a:xfrm>
          <a:prstGeom prst="flowChartMerge">
            <a:avLst/>
          </a:prstGeom>
          <a:solidFill>
            <a:schemeClr val="tx2">
              <a:lumMod val="50000"/>
              <a:alpha val="60000"/>
            </a:schemeClr>
          </a:solid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0" name="19 CuadroTexto"/>
          <p:cNvSpPr txBox="1"/>
          <p:nvPr/>
        </p:nvSpPr>
        <p:spPr>
          <a:xfrm>
            <a:off x="611560"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actualidad esta villa cuenta con unos 125 vecinos, y todos ellos viven del turismo, por lo que podrás encontrar numerosos asadores, tiendas de decoración, mueble rústico, artesanía, tahonas, chocolates, jabones...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0000">
        <p14:vortex dir="r"/>
        <p:sndAc>
          <p:stSnd loop="1">
            <p:snd r:embed="rId2" name="Variadas.wav"/>
          </p:stSnd>
        </p:sndAc>
      </p:transition>
    </mc:Choice>
    <mc:Fallback>
      <p:transition spd="slow" advTm="30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ppt_x</p:attrName>
                                        </p:attrNameLst>
                                      </p:cBhvr>
                                      <p:tavLst>
                                        <p:tav tm="0">
                                          <p:val>
                                            <p:strVal val="#ppt_x-#ppt_w/2"/>
                                          </p:val>
                                        </p:tav>
                                        <p:tav tm="100000">
                                          <p:val>
                                            <p:strVal val="#ppt_x"/>
                                          </p:val>
                                        </p:tav>
                                      </p:tavLst>
                                    </p:anim>
                                    <p:anim calcmode="lin" valueType="num">
                                      <p:cBhvr>
                                        <p:cTn id="8" dur="3000" fill="hold"/>
                                        <p:tgtEl>
                                          <p:spTgt spid="6"/>
                                        </p:tgtEl>
                                        <p:attrNameLst>
                                          <p:attrName>ppt_y</p:attrName>
                                        </p:attrNameLst>
                                      </p:cBhvr>
                                      <p:tavLst>
                                        <p:tav tm="0">
                                          <p:val>
                                            <p:strVal val="#ppt_y"/>
                                          </p:val>
                                        </p:tav>
                                        <p:tav tm="100000">
                                          <p:val>
                                            <p:strVal val="#ppt_y"/>
                                          </p:val>
                                        </p:tav>
                                      </p:tavLst>
                                    </p:anim>
                                    <p:anim calcmode="lin" valueType="num">
                                      <p:cBhvr>
                                        <p:cTn id="9" dur="3000" fill="hold"/>
                                        <p:tgtEl>
                                          <p:spTgt spid="6"/>
                                        </p:tgtEl>
                                        <p:attrNameLst>
                                          <p:attrName>ppt_w</p:attrName>
                                        </p:attrNameLst>
                                      </p:cBhvr>
                                      <p:tavLst>
                                        <p:tav tm="0">
                                          <p:val>
                                            <p:fltVal val="0"/>
                                          </p:val>
                                        </p:tav>
                                        <p:tav tm="100000">
                                          <p:val>
                                            <p:strVal val="#ppt_w"/>
                                          </p:val>
                                        </p:tav>
                                      </p:tavLst>
                                    </p:anim>
                                    <p:anim calcmode="lin" valueType="num">
                                      <p:cBhvr>
                                        <p:cTn id="10" dur="3000" fill="hold"/>
                                        <p:tgtEl>
                                          <p:spTgt spid="6"/>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3000" fill="hold"/>
                                        <p:tgtEl>
                                          <p:spTgt spid="8"/>
                                        </p:tgtEl>
                                        <p:attrNameLst>
                                          <p:attrName>ppt_x</p:attrName>
                                        </p:attrNameLst>
                                      </p:cBhvr>
                                      <p:tavLst>
                                        <p:tav tm="0">
                                          <p:val>
                                            <p:strVal val="#ppt_x-#ppt_w/2"/>
                                          </p:val>
                                        </p:tav>
                                        <p:tav tm="100000">
                                          <p:val>
                                            <p:strVal val="#ppt_x"/>
                                          </p:val>
                                        </p:tav>
                                      </p:tavLst>
                                    </p:anim>
                                    <p:anim calcmode="lin" valueType="num">
                                      <p:cBhvr>
                                        <p:cTn id="14" dur="3000" fill="hold"/>
                                        <p:tgtEl>
                                          <p:spTgt spid="8"/>
                                        </p:tgtEl>
                                        <p:attrNameLst>
                                          <p:attrName>ppt_y</p:attrName>
                                        </p:attrNameLst>
                                      </p:cBhvr>
                                      <p:tavLst>
                                        <p:tav tm="0">
                                          <p:val>
                                            <p:strVal val="#ppt_y"/>
                                          </p:val>
                                        </p:tav>
                                        <p:tav tm="100000">
                                          <p:val>
                                            <p:strVal val="#ppt_y"/>
                                          </p:val>
                                        </p:tav>
                                      </p:tavLst>
                                    </p:anim>
                                    <p:anim calcmode="lin" valueType="num">
                                      <p:cBhvr>
                                        <p:cTn id="15" dur="3000" fill="hold"/>
                                        <p:tgtEl>
                                          <p:spTgt spid="8"/>
                                        </p:tgtEl>
                                        <p:attrNameLst>
                                          <p:attrName>ppt_w</p:attrName>
                                        </p:attrNameLst>
                                      </p:cBhvr>
                                      <p:tavLst>
                                        <p:tav tm="0">
                                          <p:val>
                                            <p:fltVal val="0"/>
                                          </p:val>
                                        </p:tav>
                                        <p:tav tm="100000">
                                          <p:val>
                                            <p:strVal val="#ppt_w"/>
                                          </p:val>
                                        </p:tav>
                                      </p:tavLst>
                                    </p:anim>
                                    <p:anim calcmode="lin" valueType="num">
                                      <p:cBhvr>
                                        <p:cTn id="16" dur="3000" fill="hold"/>
                                        <p:tgtEl>
                                          <p:spTgt spid="8"/>
                                        </p:tgtEl>
                                        <p:attrNameLst>
                                          <p:attrName>ppt_h</p:attrName>
                                        </p:attrNameLst>
                                      </p:cBhvr>
                                      <p:tavLst>
                                        <p:tav tm="0">
                                          <p:val>
                                            <p:strVal val="#ppt_h"/>
                                          </p:val>
                                        </p:tav>
                                        <p:tav tm="100000">
                                          <p:val>
                                            <p:strVal val="#ppt_h"/>
                                          </p:val>
                                        </p:tav>
                                      </p:tavLst>
                                    </p:anim>
                                  </p:childTnLst>
                                </p:cTn>
                              </p:par>
                              <p:par>
                                <p:cTn id="17" presetID="17" presetClass="entr" presetSubtype="8"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3000" fill="hold"/>
                                        <p:tgtEl>
                                          <p:spTgt spid="10"/>
                                        </p:tgtEl>
                                        <p:attrNameLst>
                                          <p:attrName>ppt_x</p:attrName>
                                        </p:attrNameLst>
                                      </p:cBhvr>
                                      <p:tavLst>
                                        <p:tav tm="0">
                                          <p:val>
                                            <p:strVal val="#ppt_x-#ppt_w/2"/>
                                          </p:val>
                                        </p:tav>
                                        <p:tav tm="100000">
                                          <p:val>
                                            <p:strVal val="#ppt_x"/>
                                          </p:val>
                                        </p:tav>
                                      </p:tavLst>
                                    </p:anim>
                                    <p:anim calcmode="lin" valueType="num">
                                      <p:cBhvr>
                                        <p:cTn id="20" dur="3000" fill="hold"/>
                                        <p:tgtEl>
                                          <p:spTgt spid="10"/>
                                        </p:tgtEl>
                                        <p:attrNameLst>
                                          <p:attrName>ppt_y</p:attrName>
                                        </p:attrNameLst>
                                      </p:cBhvr>
                                      <p:tavLst>
                                        <p:tav tm="0">
                                          <p:val>
                                            <p:strVal val="#ppt_y"/>
                                          </p:val>
                                        </p:tav>
                                        <p:tav tm="100000">
                                          <p:val>
                                            <p:strVal val="#ppt_y"/>
                                          </p:val>
                                        </p:tav>
                                      </p:tavLst>
                                    </p:anim>
                                    <p:anim calcmode="lin" valueType="num">
                                      <p:cBhvr>
                                        <p:cTn id="21" dur="3000" fill="hold"/>
                                        <p:tgtEl>
                                          <p:spTgt spid="10"/>
                                        </p:tgtEl>
                                        <p:attrNameLst>
                                          <p:attrName>ppt_w</p:attrName>
                                        </p:attrNameLst>
                                      </p:cBhvr>
                                      <p:tavLst>
                                        <p:tav tm="0">
                                          <p:val>
                                            <p:fltVal val="0"/>
                                          </p:val>
                                        </p:tav>
                                        <p:tav tm="100000">
                                          <p:val>
                                            <p:strVal val="#ppt_w"/>
                                          </p:val>
                                        </p:tav>
                                      </p:tavLst>
                                    </p:anim>
                                    <p:anim calcmode="lin" valueType="num">
                                      <p:cBhvr>
                                        <p:cTn id="22" dur="3000" fill="hold"/>
                                        <p:tgtEl>
                                          <p:spTgt spid="10"/>
                                        </p:tgtEl>
                                        <p:attrNameLst>
                                          <p:attrName>ppt_h</p:attrName>
                                        </p:attrNameLst>
                                      </p:cBhvr>
                                      <p:tavLst>
                                        <p:tav tm="0">
                                          <p:val>
                                            <p:strVal val="#ppt_h"/>
                                          </p:val>
                                        </p:tav>
                                        <p:tav tm="100000">
                                          <p:val>
                                            <p:strVal val="#ppt_h"/>
                                          </p:val>
                                        </p:tav>
                                      </p:tavLst>
                                    </p:anim>
                                  </p:childTnLst>
                                </p:cTn>
                              </p:par>
                              <p:par>
                                <p:cTn id="23" presetID="17" presetClass="entr" presetSubtype="8"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3000" fill="hold"/>
                                        <p:tgtEl>
                                          <p:spTgt spid="12"/>
                                        </p:tgtEl>
                                        <p:attrNameLst>
                                          <p:attrName>ppt_x</p:attrName>
                                        </p:attrNameLst>
                                      </p:cBhvr>
                                      <p:tavLst>
                                        <p:tav tm="0">
                                          <p:val>
                                            <p:strVal val="#ppt_x-#ppt_w/2"/>
                                          </p:val>
                                        </p:tav>
                                        <p:tav tm="100000">
                                          <p:val>
                                            <p:strVal val="#ppt_x"/>
                                          </p:val>
                                        </p:tav>
                                      </p:tavLst>
                                    </p:anim>
                                    <p:anim calcmode="lin" valueType="num">
                                      <p:cBhvr>
                                        <p:cTn id="26" dur="3000" fill="hold"/>
                                        <p:tgtEl>
                                          <p:spTgt spid="12"/>
                                        </p:tgtEl>
                                        <p:attrNameLst>
                                          <p:attrName>ppt_y</p:attrName>
                                        </p:attrNameLst>
                                      </p:cBhvr>
                                      <p:tavLst>
                                        <p:tav tm="0">
                                          <p:val>
                                            <p:strVal val="#ppt_y"/>
                                          </p:val>
                                        </p:tav>
                                        <p:tav tm="100000">
                                          <p:val>
                                            <p:strVal val="#ppt_y"/>
                                          </p:val>
                                        </p:tav>
                                      </p:tavLst>
                                    </p:anim>
                                    <p:anim calcmode="lin" valueType="num">
                                      <p:cBhvr>
                                        <p:cTn id="27" dur="3000" fill="hold"/>
                                        <p:tgtEl>
                                          <p:spTgt spid="12"/>
                                        </p:tgtEl>
                                        <p:attrNameLst>
                                          <p:attrName>ppt_w</p:attrName>
                                        </p:attrNameLst>
                                      </p:cBhvr>
                                      <p:tavLst>
                                        <p:tav tm="0">
                                          <p:val>
                                            <p:fltVal val="0"/>
                                          </p:val>
                                        </p:tav>
                                        <p:tav tm="100000">
                                          <p:val>
                                            <p:strVal val="#ppt_w"/>
                                          </p:val>
                                        </p:tav>
                                      </p:tavLst>
                                    </p:anim>
                                    <p:anim calcmode="lin" valueType="num">
                                      <p:cBhvr>
                                        <p:cTn id="28" dur="3000" fill="hold"/>
                                        <p:tgtEl>
                                          <p:spTgt spid="12"/>
                                        </p:tgtEl>
                                        <p:attrNameLst>
                                          <p:attrName>ppt_h</p:attrName>
                                        </p:attrNameLst>
                                      </p:cBhvr>
                                      <p:tavLst>
                                        <p:tav tm="0">
                                          <p:val>
                                            <p:strVal val="#ppt_h"/>
                                          </p:val>
                                        </p:tav>
                                        <p:tav tm="100000">
                                          <p:val>
                                            <p:strVal val="#ppt_h"/>
                                          </p:val>
                                        </p:tav>
                                      </p:tavLst>
                                    </p:anim>
                                  </p:childTnLst>
                                </p:cTn>
                              </p:par>
                              <p:par>
                                <p:cTn id="29" presetID="17" presetClass="entr" presetSubtype="8"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3000" fill="hold"/>
                                        <p:tgtEl>
                                          <p:spTgt spid="14"/>
                                        </p:tgtEl>
                                        <p:attrNameLst>
                                          <p:attrName>ppt_x</p:attrName>
                                        </p:attrNameLst>
                                      </p:cBhvr>
                                      <p:tavLst>
                                        <p:tav tm="0">
                                          <p:val>
                                            <p:strVal val="#ppt_x-#ppt_w/2"/>
                                          </p:val>
                                        </p:tav>
                                        <p:tav tm="100000">
                                          <p:val>
                                            <p:strVal val="#ppt_x"/>
                                          </p:val>
                                        </p:tav>
                                      </p:tavLst>
                                    </p:anim>
                                    <p:anim calcmode="lin" valueType="num">
                                      <p:cBhvr>
                                        <p:cTn id="32" dur="3000" fill="hold"/>
                                        <p:tgtEl>
                                          <p:spTgt spid="14"/>
                                        </p:tgtEl>
                                        <p:attrNameLst>
                                          <p:attrName>ppt_y</p:attrName>
                                        </p:attrNameLst>
                                      </p:cBhvr>
                                      <p:tavLst>
                                        <p:tav tm="0">
                                          <p:val>
                                            <p:strVal val="#ppt_y"/>
                                          </p:val>
                                        </p:tav>
                                        <p:tav tm="100000">
                                          <p:val>
                                            <p:strVal val="#ppt_y"/>
                                          </p:val>
                                        </p:tav>
                                      </p:tavLst>
                                    </p:anim>
                                    <p:anim calcmode="lin" valueType="num">
                                      <p:cBhvr>
                                        <p:cTn id="33" dur="3000" fill="hold"/>
                                        <p:tgtEl>
                                          <p:spTgt spid="14"/>
                                        </p:tgtEl>
                                        <p:attrNameLst>
                                          <p:attrName>ppt_w</p:attrName>
                                        </p:attrNameLst>
                                      </p:cBhvr>
                                      <p:tavLst>
                                        <p:tav tm="0">
                                          <p:val>
                                            <p:fltVal val="0"/>
                                          </p:val>
                                        </p:tav>
                                        <p:tav tm="100000">
                                          <p:val>
                                            <p:strVal val="#ppt_w"/>
                                          </p:val>
                                        </p:tav>
                                      </p:tavLst>
                                    </p:anim>
                                    <p:anim calcmode="lin" valueType="num">
                                      <p:cBhvr>
                                        <p:cTn id="34" dur="3000" fill="hold"/>
                                        <p:tgtEl>
                                          <p:spTgt spid="14"/>
                                        </p:tgtEl>
                                        <p:attrNameLst>
                                          <p:attrName>ppt_h</p:attrName>
                                        </p:attrNameLst>
                                      </p:cBhvr>
                                      <p:tavLst>
                                        <p:tav tm="0">
                                          <p:val>
                                            <p:strVal val="#ppt_h"/>
                                          </p:val>
                                        </p:tav>
                                        <p:tav tm="100000">
                                          <p:val>
                                            <p:strVal val="#ppt_h"/>
                                          </p:val>
                                        </p:tav>
                                      </p:tavLst>
                                    </p:anim>
                                  </p:childTnLst>
                                </p:cTn>
                              </p:par>
                              <p:par>
                                <p:cTn id="35" presetID="17" presetClass="entr" presetSubtype="8"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3000" fill="hold"/>
                                        <p:tgtEl>
                                          <p:spTgt spid="16"/>
                                        </p:tgtEl>
                                        <p:attrNameLst>
                                          <p:attrName>ppt_x</p:attrName>
                                        </p:attrNameLst>
                                      </p:cBhvr>
                                      <p:tavLst>
                                        <p:tav tm="0">
                                          <p:val>
                                            <p:strVal val="#ppt_x-#ppt_w/2"/>
                                          </p:val>
                                        </p:tav>
                                        <p:tav tm="100000">
                                          <p:val>
                                            <p:strVal val="#ppt_x"/>
                                          </p:val>
                                        </p:tav>
                                      </p:tavLst>
                                    </p:anim>
                                    <p:anim calcmode="lin" valueType="num">
                                      <p:cBhvr>
                                        <p:cTn id="38" dur="3000" fill="hold"/>
                                        <p:tgtEl>
                                          <p:spTgt spid="16"/>
                                        </p:tgtEl>
                                        <p:attrNameLst>
                                          <p:attrName>ppt_y</p:attrName>
                                        </p:attrNameLst>
                                      </p:cBhvr>
                                      <p:tavLst>
                                        <p:tav tm="0">
                                          <p:val>
                                            <p:strVal val="#ppt_y"/>
                                          </p:val>
                                        </p:tav>
                                        <p:tav tm="100000">
                                          <p:val>
                                            <p:strVal val="#ppt_y"/>
                                          </p:val>
                                        </p:tav>
                                      </p:tavLst>
                                    </p:anim>
                                    <p:anim calcmode="lin" valueType="num">
                                      <p:cBhvr>
                                        <p:cTn id="39" dur="3000" fill="hold"/>
                                        <p:tgtEl>
                                          <p:spTgt spid="16"/>
                                        </p:tgtEl>
                                        <p:attrNameLst>
                                          <p:attrName>ppt_w</p:attrName>
                                        </p:attrNameLst>
                                      </p:cBhvr>
                                      <p:tavLst>
                                        <p:tav tm="0">
                                          <p:val>
                                            <p:fltVal val="0"/>
                                          </p:val>
                                        </p:tav>
                                        <p:tav tm="100000">
                                          <p:val>
                                            <p:strVal val="#ppt_w"/>
                                          </p:val>
                                        </p:tav>
                                      </p:tavLst>
                                    </p:anim>
                                    <p:anim calcmode="lin" valueType="num">
                                      <p:cBhvr>
                                        <p:cTn id="40" dur="3000" fill="hold"/>
                                        <p:tgtEl>
                                          <p:spTgt spid="16"/>
                                        </p:tgtEl>
                                        <p:attrNameLst>
                                          <p:attrName>ppt_h</p:attrName>
                                        </p:attrNameLst>
                                      </p:cBhvr>
                                      <p:tavLst>
                                        <p:tav tm="0">
                                          <p:val>
                                            <p:strVal val="#ppt_h"/>
                                          </p:val>
                                        </p:tav>
                                        <p:tav tm="100000">
                                          <p:val>
                                            <p:strVal val="#ppt_h"/>
                                          </p:val>
                                        </p:tav>
                                      </p:tavLst>
                                    </p:anim>
                                  </p:childTnLst>
                                </p:cTn>
                              </p:par>
                              <p:par>
                                <p:cTn id="41" presetID="17" presetClass="entr" presetSubtype="8"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p:cTn id="43" dur="3000" fill="hold"/>
                                        <p:tgtEl>
                                          <p:spTgt spid="18"/>
                                        </p:tgtEl>
                                        <p:attrNameLst>
                                          <p:attrName>ppt_x</p:attrName>
                                        </p:attrNameLst>
                                      </p:cBhvr>
                                      <p:tavLst>
                                        <p:tav tm="0">
                                          <p:val>
                                            <p:strVal val="#ppt_x-#ppt_w/2"/>
                                          </p:val>
                                        </p:tav>
                                        <p:tav tm="100000">
                                          <p:val>
                                            <p:strVal val="#ppt_x"/>
                                          </p:val>
                                        </p:tav>
                                      </p:tavLst>
                                    </p:anim>
                                    <p:anim calcmode="lin" valueType="num">
                                      <p:cBhvr>
                                        <p:cTn id="44" dur="3000" fill="hold"/>
                                        <p:tgtEl>
                                          <p:spTgt spid="18"/>
                                        </p:tgtEl>
                                        <p:attrNameLst>
                                          <p:attrName>ppt_y</p:attrName>
                                        </p:attrNameLst>
                                      </p:cBhvr>
                                      <p:tavLst>
                                        <p:tav tm="0">
                                          <p:val>
                                            <p:strVal val="#ppt_y"/>
                                          </p:val>
                                        </p:tav>
                                        <p:tav tm="100000">
                                          <p:val>
                                            <p:strVal val="#ppt_y"/>
                                          </p:val>
                                        </p:tav>
                                      </p:tavLst>
                                    </p:anim>
                                    <p:anim calcmode="lin" valueType="num">
                                      <p:cBhvr>
                                        <p:cTn id="45" dur="3000" fill="hold"/>
                                        <p:tgtEl>
                                          <p:spTgt spid="18"/>
                                        </p:tgtEl>
                                        <p:attrNameLst>
                                          <p:attrName>ppt_w</p:attrName>
                                        </p:attrNameLst>
                                      </p:cBhvr>
                                      <p:tavLst>
                                        <p:tav tm="0">
                                          <p:val>
                                            <p:fltVal val="0"/>
                                          </p:val>
                                        </p:tav>
                                        <p:tav tm="100000">
                                          <p:val>
                                            <p:strVal val="#ppt_w"/>
                                          </p:val>
                                        </p:tav>
                                      </p:tavLst>
                                    </p:anim>
                                    <p:anim calcmode="lin" valueType="num">
                                      <p:cBhvr>
                                        <p:cTn id="46" dur="3000" fill="hold"/>
                                        <p:tgtEl>
                                          <p:spTgt spid="18"/>
                                        </p:tgtEl>
                                        <p:attrNameLst>
                                          <p:attrName>ppt_h</p:attrName>
                                        </p:attrNameLst>
                                      </p:cBhvr>
                                      <p:tavLst>
                                        <p:tav tm="0">
                                          <p:val>
                                            <p:strVal val="#ppt_h"/>
                                          </p:val>
                                        </p:tav>
                                        <p:tav tm="100000">
                                          <p:val>
                                            <p:strVal val="#ppt_h"/>
                                          </p:val>
                                        </p:tav>
                                      </p:tavLst>
                                    </p:anim>
                                  </p:childTnLst>
                                </p:cTn>
                              </p:par>
                              <p:par>
                                <p:cTn id="47" presetID="17" presetClass="entr" presetSubtype="2"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3000" fill="hold"/>
                                        <p:tgtEl>
                                          <p:spTgt spid="7"/>
                                        </p:tgtEl>
                                        <p:attrNameLst>
                                          <p:attrName>ppt_x</p:attrName>
                                        </p:attrNameLst>
                                      </p:cBhvr>
                                      <p:tavLst>
                                        <p:tav tm="0">
                                          <p:val>
                                            <p:strVal val="#ppt_x+#ppt_w/2"/>
                                          </p:val>
                                        </p:tav>
                                        <p:tav tm="100000">
                                          <p:val>
                                            <p:strVal val="#ppt_x"/>
                                          </p:val>
                                        </p:tav>
                                      </p:tavLst>
                                    </p:anim>
                                    <p:anim calcmode="lin" valueType="num">
                                      <p:cBhvr>
                                        <p:cTn id="50" dur="3000" fill="hold"/>
                                        <p:tgtEl>
                                          <p:spTgt spid="7"/>
                                        </p:tgtEl>
                                        <p:attrNameLst>
                                          <p:attrName>ppt_y</p:attrName>
                                        </p:attrNameLst>
                                      </p:cBhvr>
                                      <p:tavLst>
                                        <p:tav tm="0">
                                          <p:val>
                                            <p:strVal val="#ppt_y"/>
                                          </p:val>
                                        </p:tav>
                                        <p:tav tm="100000">
                                          <p:val>
                                            <p:strVal val="#ppt_y"/>
                                          </p:val>
                                        </p:tav>
                                      </p:tavLst>
                                    </p:anim>
                                    <p:anim calcmode="lin" valueType="num">
                                      <p:cBhvr>
                                        <p:cTn id="51" dur="3000" fill="hold"/>
                                        <p:tgtEl>
                                          <p:spTgt spid="7"/>
                                        </p:tgtEl>
                                        <p:attrNameLst>
                                          <p:attrName>ppt_w</p:attrName>
                                        </p:attrNameLst>
                                      </p:cBhvr>
                                      <p:tavLst>
                                        <p:tav tm="0">
                                          <p:val>
                                            <p:fltVal val="0"/>
                                          </p:val>
                                        </p:tav>
                                        <p:tav tm="100000">
                                          <p:val>
                                            <p:strVal val="#ppt_w"/>
                                          </p:val>
                                        </p:tav>
                                      </p:tavLst>
                                    </p:anim>
                                    <p:anim calcmode="lin" valueType="num">
                                      <p:cBhvr>
                                        <p:cTn id="52" dur="3000" fill="hold"/>
                                        <p:tgtEl>
                                          <p:spTgt spid="7"/>
                                        </p:tgtEl>
                                        <p:attrNameLst>
                                          <p:attrName>ppt_h</p:attrName>
                                        </p:attrNameLst>
                                      </p:cBhvr>
                                      <p:tavLst>
                                        <p:tav tm="0">
                                          <p:val>
                                            <p:strVal val="#ppt_h"/>
                                          </p:val>
                                        </p:tav>
                                        <p:tav tm="100000">
                                          <p:val>
                                            <p:strVal val="#ppt_h"/>
                                          </p:val>
                                        </p:tav>
                                      </p:tavLst>
                                    </p:anim>
                                  </p:childTnLst>
                                </p:cTn>
                              </p:par>
                              <p:par>
                                <p:cTn id="53" presetID="17" presetClass="entr" presetSubtype="2" fill="hold" grpId="0"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p:cTn id="55" dur="3000" fill="hold"/>
                                        <p:tgtEl>
                                          <p:spTgt spid="9"/>
                                        </p:tgtEl>
                                        <p:attrNameLst>
                                          <p:attrName>ppt_x</p:attrName>
                                        </p:attrNameLst>
                                      </p:cBhvr>
                                      <p:tavLst>
                                        <p:tav tm="0">
                                          <p:val>
                                            <p:strVal val="#ppt_x+#ppt_w/2"/>
                                          </p:val>
                                        </p:tav>
                                        <p:tav tm="100000">
                                          <p:val>
                                            <p:strVal val="#ppt_x"/>
                                          </p:val>
                                        </p:tav>
                                      </p:tavLst>
                                    </p:anim>
                                    <p:anim calcmode="lin" valueType="num">
                                      <p:cBhvr>
                                        <p:cTn id="56" dur="3000" fill="hold"/>
                                        <p:tgtEl>
                                          <p:spTgt spid="9"/>
                                        </p:tgtEl>
                                        <p:attrNameLst>
                                          <p:attrName>ppt_y</p:attrName>
                                        </p:attrNameLst>
                                      </p:cBhvr>
                                      <p:tavLst>
                                        <p:tav tm="0">
                                          <p:val>
                                            <p:strVal val="#ppt_y"/>
                                          </p:val>
                                        </p:tav>
                                        <p:tav tm="100000">
                                          <p:val>
                                            <p:strVal val="#ppt_y"/>
                                          </p:val>
                                        </p:tav>
                                      </p:tavLst>
                                    </p:anim>
                                    <p:anim calcmode="lin" valueType="num">
                                      <p:cBhvr>
                                        <p:cTn id="57" dur="3000" fill="hold"/>
                                        <p:tgtEl>
                                          <p:spTgt spid="9"/>
                                        </p:tgtEl>
                                        <p:attrNameLst>
                                          <p:attrName>ppt_w</p:attrName>
                                        </p:attrNameLst>
                                      </p:cBhvr>
                                      <p:tavLst>
                                        <p:tav tm="0">
                                          <p:val>
                                            <p:fltVal val="0"/>
                                          </p:val>
                                        </p:tav>
                                        <p:tav tm="100000">
                                          <p:val>
                                            <p:strVal val="#ppt_w"/>
                                          </p:val>
                                        </p:tav>
                                      </p:tavLst>
                                    </p:anim>
                                    <p:anim calcmode="lin" valueType="num">
                                      <p:cBhvr>
                                        <p:cTn id="58" dur="3000" fill="hold"/>
                                        <p:tgtEl>
                                          <p:spTgt spid="9"/>
                                        </p:tgtEl>
                                        <p:attrNameLst>
                                          <p:attrName>ppt_h</p:attrName>
                                        </p:attrNameLst>
                                      </p:cBhvr>
                                      <p:tavLst>
                                        <p:tav tm="0">
                                          <p:val>
                                            <p:strVal val="#ppt_h"/>
                                          </p:val>
                                        </p:tav>
                                        <p:tav tm="100000">
                                          <p:val>
                                            <p:strVal val="#ppt_h"/>
                                          </p:val>
                                        </p:tav>
                                      </p:tavLst>
                                    </p:anim>
                                  </p:childTnLst>
                                </p:cTn>
                              </p:par>
                              <p:par>
                                <p:cTn id="59" presetID="17" presetClass="entr" presetSubtype="2"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3000" fill="hold"/>
                                        <p:tgtEl>
                                          <p:spTgt spid="11"/>
                                        </p:tgtEl>
                                        <p:attrNameLst>
                                          <p:attrName>ppt_x</p:attrName>
                                        </p:attrNameLst>
                                      </p:cBhvr>
                                      <p:tavLst>
                                        <p:tav tm="0">
                                          <p:val>
                                            <p:strVal val="#ppt_x+#ppt_w/2"/>
                                          </p:val>
                                        </p:tav>
                                        <p:tav tm="100000">
                                          <p:val>
                                            <p:strVal val="#ppt_x"/>
                                          </p:val>
                                        </p:tav>
                                      </p:tavLst>
                                    </p:anim>
                                    <p:anim calcmode="lin" valueType="num">
                                      <p:cBhvr>
                                        <p:cTn id="62" dur="3000" fill="hold"/>
                                        <p:tgtEl>
                                          <p:spTgt spid="11"/>
                                        </p:tgtEl>
                                        <p:attrNameLst>
                                          <p:attrName>ppt_y</p:attrName>
                                        </p:attrNameLst>
                                      </p:cBhvr>
                                      <p:tavLst>
                                        <p:tav tm="0">
                                          <p:val>
                                            <p:strVal val="#ppt_y"/>
                                          </p:val>
                                        </p:tav>
                                        <p:tav tm="100000">
                                          <p:val>
                                            <p:strVal val="#ppt_y"/>
                                          </p:val>
                                        </p:tav>
                                      </p:tavLst>
                                    </p:anim>
                                    <p:anim calcmode="lin" valueType="num">
                                      <p:cBhvr>
                                        <p:cTn id="63" dur="3000" fill="hold"/>
                                        <p:tgtEl>
                                          <p:spTgt spid="11"/>
                                        </p:tgtEl>
                                        <p:attrNameLst>
                                          <p:attrName>ppt_w</p:attrName>
                                        </p:attrNameLst>
                                      </p:cBhvr>
                                      <p:tavLst>
                                        <p:tav tm="0">
                                          <p:val>
                                            <p:fltVal val="0"/>
                                          </p:val>
                                        </p:tav>
                                        <p:tav tm="100000">
                                          <p:val>
                                            <p:strVal val="#ppt_w"/>
                                          </p:val>
                                        </p:tav>
                                      </p:tavLst>
                                    </p:anim>
                                    <p:anim calcmode="lin" valueType="num">
                                      <p:cBhvr>
                                        <p:cTn id="64" dur="3000" fill="hold"/>
                                        <p:tgtEl>
                                          <p:spTgt spid="11"/>
                                        </p:tgtEl>
                                        <p:attrNameLst>
                                          <p:attrName>ppt_h</p:attrName>
                                        </p:attrNameLst>
                                      </p:cBhvr>
                                      <p:tavLst>
                                        <p:tav tm="0">
                                          <p:val>
                                            <p:strVal val="#ppt_h"/>
                                          </p:val>
                                        </p:tav>
                                        <p:tav tm="100000">
                                          <p:val>
                                            <p:strVal val="#ppt_h"/>
                                          </p:val>
                                        </p:tav>
                                      </p:tavLst>
                                    </p:anim>
                                  </p:childTnLst>
                                </p:cTn>
                              </p:par>
                              <p:par>
                                <p:cTn id="65" presetID="17" presetClass="entr" presetSubtype="2" fill="hold" grpId="0"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p:cTn id="67" dur="3000" fill="hold"/>
                                        <p:tgtEl>
                                          <p:spTgt spid="13"/>
                                        </p:tgtEl>
                                        <p:attrNameLst>
                                          <p:attrName>ppt_x</p:attrName>
                                        </p:attrNameLst>
                                      </p:cBhvr>
                                      <p:tavLst>
                                        <p:tav tm="0">
                                          <p:val>
                                            <p:strVal val="#ppt_x+#ppt_w/2"/>
                                          </p:val>
                                        </p:tav>
                                        <p:tav tm="100000">
                                          <p:val>
                                            <p:strVal val="#ppt_x"/>
                                          </p:val>
                                        </p:tav>
                                      </p:tavLst>
                                    </p:anim>
                                    <p:anim calcmode="lin" valueType="num">
                                      <p:cBhvr>
                                        <p:cTn id="68" dur="3000" fill="hold"/>
                                        <p:tgtEl>
                                          <p:spTgt spid="13"/>
                                        </p:tgtEl>
                                        <p:attrNameLst>
                                          <p:attrName>ppt_y</p:attrName>
                                        </p:attrNameLst>
                                      </p:cBhvr>
                                      <p:tavLst>
                                        <p:tav tm="0">
                                          <p:val>
                                            <p:strVal val="#ppt_y"/>
                                          </p:val>
                                        </p:tav>
                                        <p:tav tm="100000">
                                          <p:val>
                                            <p:strVal val="#ppt_y"/>
                                          </p:val>
                                        </p:tav>
                                      </p:tavLst>
                                    </p:anim>
                                    <p:anim calcmode="lin" valueType="num">
                                      <p:cBhvr>
                                        <p:cTn id="69" dur="3000" fill="hold"/>
                                        <p:tgtEl>
                                          <p:spTgt spid="13"/>
                                        </p:tgtEl>
                                        <p:attrNameLst>
                                          <p:attrName>ppt_w</p:attrName>
                                        </p:attrNameLst>
                                      </p:cBhvr>
                                      <p:tavLst>
                                        <p:tav tm="0">
                                          <p:val>
                                            <p:fltVal val="0"/>
                                          </p:val>
                                        </p:tav>
                                        <p:tav tm="100000">
                                          <p:val>
                                            <p:strVal val="#ppt_w"/>
                                          </p:val>
                                        </p:tav>
                                      </p:tavLst>
                                    </p:anim>
                                    <p:anim calcmode="lin" valueType="num">
                                      <p:cBhvr>
                                        <p:cTn id="70" dur="3000" fill="hold"/>
                                        <p:tgtEl>
                                          <p:spTgt spid="13"/>
                                        </p:tgtEl>
                                        <p:attrNameLst>
                                          <p:attrName>ppt_h</p:attrName>
                                        </p:attrNameLst>
                                      </p:cBhvr>
                                      <p:tavLst>
                                        <p:tav tm="0">
                                          <p:val>
                                            <p:strVal val="#ppt_h"/>
                                          </p:val>
                                        </p:tav>
                                        <p:tav tm="100000">
                                          <p:val>
                                            <p:strVal val="#ppt_h"/>
                                          </p:val>
                                        </p:tav>
                                      </p:tavLst>
                                    </p:anim>
                                  </p:childTnLst>
                                </p:cTn>
                              </p:par>
                              <p:par>
                                <p:cTn id="71" presetID="17" presetClass="entr" presetSubtype="2"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p:cTn id="73" dur="3000" fill="hold"/>
                                        <p:tgtEl>
                                          <p:spTgt spid="15"/>
                                        </p:tgtEl>
                                        <p:attrNameLst>
                                          <p:attrName>ppt_x</p:attrName>
                                        </p:attrNameLst>
                                      </p:cBhvr>
                                      <p:tavLst>
                                        <p:tav tm="0">
                                          <p:val>
                                            <p:strVal val="#ppt_x+#ppt_w/2"/>
                                          </p:val>
                                        </p:tav>
                                        <p:tav tm="100000">
                                          <p:val>
                                            <p:strVal val="#ppt_x"/>
                                          </p:val>
                                        </p:tav>
                                      </p:tavLst>
                                    </p:anim>
                                    <p:anim calcmode="lin" valueType="num">
                                      <p:cBhvr>
                                        <p:cTn id="74" dur="3000" fill="hold"/>
                                        <p:tgtEl>
                                          <p:spTgt spid="15"/>
                                        </p:tgtEl>
                                        <p:attrNameLst>
                                          <p:attrName>ppt_y</p:attrName>
                                        </p:attrNameLst>
                                      </p:cBhvr>
                                      <p:tavLst>
                                        <p:tav tm="0">
                                          <p:val>
                                            <p:strVal val="#ppt_y"/>
                                          </p:val>
                                        </p:tav>
                                        <p:tav tm="100000">
                                          <p:val>
                                            <p:strVal val="#ppt_y"/>
                                          </p:val>
                                        </p:tav>
                                      </p:tavLst>
                                    </p:anim>
                                    <p:anim calcmode="lin" valueType="num">
                                      <p:cBhvr>
                                        <p:cTn id="75" dur="3000" fill="hold"/>
                                        <p:tgtEl>
                                          <p:spTgt spid="15"/>
                                        </p:tgtEl>
                                        <p:attrNameLst>
                                          <p:attrName>ppt_w</p:attrName>
                                        </p:attrNameLst>
                                      </p:cBhvr>
                                      <p:tavLst>
                                        <p:tav tm="0">
                                          <p:val>
                                            <p:fltVal val="0"/>
                                          </p:val>
                                        </p:tav>
                                        <p:tav tm="100000">
                                          <p:val>
                                            <p:strVal val="#ppt_w"/>
                                          </p:val>
                                        </p:tav>
                                      </p:tavLst>
                                    </p:anim>
                                    <p:anim calcmode="lin" valueType="num">
                                      <p:cBhvr>
                                        <p:cTn id="76" dur="3000" fill="hold"/>
                                        <p:tgtEl>
                                          <p:spTgt spid="15"/>
                                        </p:tgtEl>
                                        <p:attrNameLst>
                                          <p:attrName>ppt_h</p:attrName>
                                        </p:attrNameLst>
                                      </p:cBhvr>
                                      <p:tavLst>
                                        <p:tav tm="0">
                                          <p:val>
                                            <p:strVal val="#ppt_h"/>
                                          </p:val>
                                        </p:tav>
                                        <p:tav tm="100000">
                                          <p:val>
                                            <p:strVal val="#ppt_h"/>
                                          </p:val>
                                        </p:tav>
                                      </p:tavLst>
                                    </p:anim>
                                  </p:childTnLst>
                                </p:cTn>
                              </p:par>
                              <p:par>
                                <p:cTn id="77" presetID="17" presetClass="entr" presetSubtype="2" fill="hold" grpId="0"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3000" fill="hold"/>
                                        <p:tgtEl>
                                          <p:spTgt spid="17"/>
                                        </p:tgtEl>
                                        <p:attrNameLst>
                                          <p:attrName>ppt_x</p:attrName>
                                        </p:attrNameLst>
                                      </p:cBhvr>
                                      <p:tavLst>
                                        <p:tav tm="0">
                                          <p:val>
                                            <p:strVal val="#ppt_x+#ppt_w/2"/>
                                          </p:val>
                                        </p:tav>
                                        <p:tav tm="100000">
                                          <p:val>
                                            <p:strVal val="#ppt_x"/>
                                          </p:val>
                                        </p:tav>
                                      </p:tavLst>
                                    </p:anim>
                                    <p:anim calcmode="lin" valueType="num">
                                      <p:cBhvr>
                                        <p:cTn id="80" dur="3000" fill="hold"/>
                                        <p:tgtEl>
                                          <p:spTgt spid="17"/>
                                        </p:tgtEl>
                                        <p:attrNameLst>
                                          <p:attrName>ppt_y</p:attrName>
                                        </p:attrNameLst>
                                      </p:cBhvr>
                                      <p:tavLst>
                                        <p:tav tm="0">
                                          <p:val>
                                            <p:strVal val="#ppt_y"/>
                                          </p:val>
                                        </p:tav>
                                        <p:tav tm="100000">
                                          <p:val>
                                            <p:strVal val="#ppt_y"/>
                                          </p:val>
                                        </p:tav>
                                      </p:tavLst>
                                    </p:anim>
                                    <p:anim calcmode="lin" valueType="num">
                                      <p:cBhvr>
                                        <p:cTn id="81" dur="3000" fill="hold"/>
                                        <p:tgtEl>
                                          <p:spTgt spid="17"/>
                                        </p:tgtEl>
                                        <p:attrNameLst>
                                          <p:attrName>ppt_w</p:attrName>
                                        </p:attrNameLst>
                                      </p:cBhvr>
                                      <p:tavLst>
                                        <p:tav tm="0">
                                          <p:val>
                                            <p:fltVal val="0"/>
                                          </p:val>
                                        </p:tav>
                                        <p:tav tm="100000">
                                          <p:val>
                                            <p:strVal val="#ppt_w"/>
                                          </p:val>
                                        </p:tav>
                                      </p:tavLst>
                                    </p:anim>
                                    <p:anim calcmode="lin" valueType="num">
                                      <p:cBhvr>
                                        <p:cTn id="82" dur="3000" fill="hold"/>
                                        <p:tgtEl>
                                          <p:spTgt spid="17"/>
                                        </p:tgtEl>
                                        <p:attrNameLst>
                                          <p:attrName>ppt_h</p:attrName>
                                        </p:attrNameLst>
                                      </p:cBhvr>
                                      <p:tavLst>
                                        <p:tav tm="0">
                                          <p:val>
                                            <p:strVal val="#ppt_h"/>
                                          </p:val>
                                        </p:tav>
                                        <p:tav tm="100000">
                                          <p:val>
                                            <p:strVal val="#ppt_h"/>
                                          </p:val>
                                        </p:tav>
                                      </p:tavLst>
                                    </p:anim>
                                  </p:childTnLst>
                                </p:cTn>
                              </p:par>
                              <p:par>
                                <p:cTn id="83" presetID="17" presetClass="entr" presetSubtype="2" fill="hold" grpId="0" nodeType="with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p:cTn id="85" dur="3000" fill="hold"/>
                                        <p:tgtEl>
                                          <p:spTgt spid="19"/>
                                        </p:tgtEl>
                                        <p:attrNameLst>
                                          <p:attrName>ppt_x</p:attrName>
                                        </p:attrNameLst>
                                      </p:cBhvr>
                                      <p:tavLst>
                                        <p:tav tm="0">
                                          <p:val>
                                            <p:strVal val="#ppt_x+#ppt_w/2"/>
                                          </p:val>
                                        </p:tav>
                                        <p:tav tm="100000">
                                          <p:val>
                                            <p:strVal val="#ppt_x"/>
                                          </p:val>
                                        </p:tav>
                                      </p:tavLst>
                                    </p:anim>
                                    <p:anim calcmode="lin" valueType="num">
                                      <p:cBhvr>
                                        <p:cTn id="86" dur="3000" fill="hold"/>
                                        <p:tgtEl>
                                          <p:spTgt spid="19"/>
                                        </p:tgtEl>
                                        <p:attrNameLst>
                                          <p:attrName>ppt_y</p:attrName>
                                        </p:attrNameLst>
                                      </p:cBhvr>
                                      <p:tavLst>
                                        <p:tav tm="0">
                                          <p:val>
                                            <p:strVal val="#ppt_y"/>
                                          </p:val>
                                        </p:tav>
                                        <p:tav tm="100000">
                                          <p:val>
                                            <p:strVal val="#ppt_y"/>
                                          </p:val>
                                        </p:tav>
                                      </p:tavLst>
                                    </p:anim>
                                    <p:anim calcmode="lin" valueType="num">
                                      <p:cBhvr>
                                        <p:cTn id="87" dur="3000" fill="hold"/>
                                        <p:tgtEl>
                                          <p:spTgt spid="19"/>
                                        </p:tgtEl>
                                        <p:attrNameLst>
                                          <p:attrName>ppt_w</p:attrName>
                                        </p:attrNameLst>
                                      </p:cBhvr>
                                      <p:tavLst>
                                        <p:tav tm="0">
                                          <p:val>
                                            <p:fltVal val="0"/>
                                          </p:val>
                                        </p:tav>
                                        <p:tav tm="100000">
                                          <p:val>
                                            <p:strVal val="#ppt_w"/>
                                          </p:val>
                                        </p:tav>
                                      </p:tavLst>
                                    </p:anim>
                                    <p:anim calcmode="lin" valueType="num">
                                      <p:cBhvr>
                                        <p:cTn id="88" dur="3000" fill="hold"/>
                                        <p:tgtEl>
                                          <p:spTgt spid="19"/>
                                        </p:tgtEl>
                                        <p:attrNameLst>
                                          <p:attrName>ppt_h</p:attrName>
                                        </p:attrNameLst>
                                      </p:cBhvr>
                                      <p:tavLst>
                                        <p:tav tm="0">
                                          <p:val>
                                            <p:strVal val="#ppt_h"/>
                                          </p:val>
                                        </p:tav>
                                        <p:tav tm="100000">
                                          <p:val>
                                            <p:strVal val="#ppt_h"/>
                                          </p:val>
                                        </p:tav>
                                      </p:tavLst>
                                    </p:anim>
                                  </p:childTnLst>
                                </p:cTn>
                              </p:par>
                              <p:par>
                                <p:cTn id="89" presetID="8" presetClass="entr" presetSubtype="16" fill="hold" grpId="1" nodeType="withEffect">
                                  <p:stCondLst>
                                    <p:cond delay="0"/>
                                  </p:stCondLst>
                                  <p:childTnLst>
                                    <p:set>
                                      <p:cBhvr>
                                        <p:cTn id="90" dur="1" fill="hold">
                                          <p:stCondLst>
                                            <p:cond delay="0"/>
                                          </p:stCondLst>
                                        </p:cTn>
                                        <p:tgtEl>
                                          <p:spTgt spid="6"/>
                                        </p:tgtEl>
                                        <p:attrNameLst>
                                          <p:attrName>style.visibility</p:attrName>
                                        </p:attrNameLst>
                                      </p:cBhvr>
                                      <p:to>
                                        <p:strVal val="visible"/>
                                      </p:to>
                                    </p:set>
                                    <p:animEffect transition="in" filter="diamond(in)">
                                      <p:cBhvr>
                                        <p:cTn id="91" dur="3000"/>
                                        <p:tgtEl>
                                          <p:spTgt spid="6"/>
                                        </p:tgtEl>
                                      </p:cBhvr>
                                    </p:animEffect>
                                  </p:childTnLst>
                                </p:cTn>
                              </p:par>
                              <p:par>
                                <p:cTn id="92" presetID="8" presetClass="entr" presetSubtype="16" fill="hold" grpId="1" nodeType="withEffect">
                                  <p:stCondLst>
                                    <p:cond delay="0"/>
                                  </p:stCondLst>
                                  <p:childTnLst>
                                    <p:set>
                                      <p:cBhvr>
                                        <p:cTn id="93" dur="1" fill="hold">
                                          <p:stCondLst>
                                            <p:cond delay="0"/>
                                          </p:stCondLst>
                                        </p:cTn>
                                        <p:tgtEl>
                                          <p:spTgt spid="7"/>
                                        </p:tgtEl>
                                        <p:attrNameLst>
                                          <p:attrName>style.visibility</p:attrName>
                                        </p:attrNameLst>
                                      </p:cBhvr>
                                      <p:to>
                                        <p:strVal val="visible"/>
                                      </p:to>
                                    </p:set>
                                    <p:animEffect transition="in" filter="diamond(in)">
                                      <p:cBhvr>
                                        <p:cTn id="94" dur="3000"/>
                                        <p:tgtEl>
                                          <p:spTgt spid="7"/>
                                        </p:tgtEl>
                                      </p:cBhvr>
                                    </p:animEffect>
                                  </p:childTnLst>
                                </p:cTn>
                              </p:par>
                              <p:par>
                                <p:cTn id="95" presetID="8" presetClass="entr" presetSubtype="16" fill="hold" grpId="1"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diamond(in)">
                                      <p:cBhvr>
                                        <p:cTn id="97" dur="3000"/>
                                        <p:tgtEl>
                                          <p:spTgt spid="8"/>
                                        </p:tgtEl>
                                      </p:cBhvr>
                                    </p:animEffect>
                                  </p:childTnLst>
                                </p:cTn>
                              </p:par>
                              <p:par>
                                <p:cTn id="98" presetID="8" presetClass="entr" presetSubtype="16" fill="hold" grpId="1" nodeType="withEffect">
                                  <p:stCondLst>
                                    <p:cond delay="0"/>
                                  </p:stCondLst>
                                  <p:childTnLst>
                                    <p:set>
                                      <p:cBhvr>
                                        <p:cTn id="99" dur="1" fill="hold">
                                          <p:stCondLst>
                                            <p:cond delay="0"/>
                                          </p:stCondLst>
                                        </p:cTn>
                                        <p:tgtEl>
                                          <p:spTgt spid="9"/>
                                        </p:tgtEl>
                                        <p:attrNameLst>
                                          <p:attrName>style.visibility</p:attrName>
                                        </p:attrNameLst>
                                      </p:cBhvr>
                                      <p:to>
                                        <p:strVal val="visible"/>
                                      </p:to>
                                    </p:set>
                                    <p:animEffect transition="in" filter="diamond(in)">
                                      <p:cBhvr>
                                        <p:cTn id="100" dur="3000"/>
                                        <p:tgtEl>
                                          <p:spTgt spid="9"/>
                                        </p:tgtEl>
                                      </p:cBhvr>
                                    </p:animEffect>
                                  </p:childTnLst>
                                </p:cTn>
                              </p:par>
                              <p:par>
                                <p:cTn id="101" presetID="8" presetClass="entr" presetSubtype="16" fill="hold" grpId="1" nodeType="withEffect">
                                  <p:stCondLst>
                                    <p:cond delay="0"/>
                                  </p:stCondLst>
                                  <p:childTnLst>
                                    <p:set>
                                      <p:cBhvr>
                                        <p:cTn id="102" dur="1" fill="hold">
                                          <p:stCondLst>
                                            <p:cond delay="0"/>
                                          </p:stCondLst>
                                        </p:cTn>
                                        <p:tgtEl>
                                          <p:spTgt spid="10"/>
                                        </p:tgtEl>
                                        <p:attrNameLst>
                                          <p:attrName>style.visibility</p:attrName>
                                        </p:attrNameLst>
                                      </p:cBhvr>
                                      <p:to>
                                        <p:strVal val="visible"/>
                                      </p:to>
                                    </p:set>
                                    <p:animEffect transition="in" filter="diamond(in)">
                                      <p:cBhvr>
                                        <p:cTn id="103" dur="3000"/>
                                        <p:tgtEl>
                                          <p:spTgt spid="10"/>
                                        </p:tgtEl>
                                      </p:cBhvr>
                                    </p:animEffect>
                                  </p:childTnLst>
                                </p:cTn>
                              </p:par>
                              <p:par>
                                <p:cTn id="104" presetID="8" presetClass="entr" presetSubtype="16"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Effect transition="in" filter="diamond(in)">
                                      <p:cBhvr>
                                        <p:cTn id="106" dur="3000"/>
                                        <p:tgtEl>
                                          <p:spTgt spid="11"/>
                                        </p:tgtEl>
                                      </p:cBhvr>
                                    </p:animEffect>
                                  </p:childTnLst>
                                </p:cTn>
                              </p:par>
                              <p:par>
                                <p:cTn id="107" presetID="8" presetClass="entr" presetSubtype="16" fill="hold" grpId="1" nodeType="withEffect">
                                  <p:stCondLst>
                                    <p:cond delay="0"/>
                                  </p:stCondLst>
                                  <p:childTnLst>
                                    <p:set>
                                      <p:cBhvr>
                                        <p:cTn id="108" dur="1" fill="hold">
                                          <p:stCondLst>
                                            <p:cond delay="0"/>
                                          </p:stCondLst>
                                        </p:cTn>
                                        <p:tgtEl>
                                          <p:spTgt spid="12"/>
                                        </p:tgtEl>
                                        <p:attrNameLst>
                                          <p:attrName>style.visibility</p:attrName>
                                        </p:attrNameLst>
                                      </p:cBhvr>
                                      <p:to>
                                        <p:strVal val="visible"/>
                                      </p:to>
                                    </p:set>
                                    <p:animEffect transition="in" filter="diamond(in)">
                                      <p:cBhvr>
                                        <p:cTn id="109" dur="3000"/>
                                        <p:tgtEl>
                                          <p:spTgt spid="12"/>
                                        </p:tgtEl>
                                      </p:cBhvr>
                                    </p:animEffect>
                                  </p:childTnLst>
                                </p:cTn>
                              </p:par>
                              <p:par>
                                <p:cTn id="110" presetID="8" presetClass="entr" presetSubtype="16" fill="hold" grpId="1" nodeType="withEffect">
                                  <p:stCondLst>
                                    <p:cond delay="0"/>
                                  </p:stCondLst>
                                  <p:childTnLst>
                                    <p:set>
                                      <p:cBhvr>
                                        <p:cTn id="111" dur="1" fill="hold">
                                          <p:stCondLst>
                                            <p:cond delay="0"/>
                                          </p:stCondLst>
                                        </p:cTn>
                                        <p:tgtEl>
                                          <p:spTgt spid="13"/>
                                        </p:tgtEl>
                                        <p:attrNameLst>
                                          <p:attrName>style.visibility</p:attrName>
                                        </p:attrNameLst>
                                      </p:cBhvr>
                                      <p:to>
                                        <p:strVal val="visible"/>
                                      </p:to>
                                    </p:set>
                                    <p:animEffect transition="in" filter="diamond(in)">
                                      <p:cBhvr>
                                        <p:cTn id="112" dur="3000"/>
                                        <p:tgtEl>
                                          <p:spTgt spid="13"/>
                                        </p:tgtEl>
                                      </p:cBhvr>
                                    </p:animEffect>
                                  </p:childTnLst>
                                </p:cTn>
                              </p:par>
                              <p:par>
                                <p:cTn id="113" presetID="8" presetClass="entr" presetSubtype="16" fill="hold" grpId="1" nodeType="withEffect">
                                  <p:stCondLst>
                                    <p:cond delay="0"/>
                                  </p:stCondLst>
                                  <p:childTnLst>
                                    <p:set>
                                      <p:cBhvr>
                                        <p:cTn id="114" dur="1" fill="hold">
                                          <p:stCondLst>
                                            <p:cond delay="0"/>
                                          </p:stCondLst>
                                        </p:cTn>
                                        <p:tgtEl>
                                          <p:spTgt spid="14"/>
                                        </p:tgtEl>
                                        <p:attrNameLst>
                                          <p:attrName>style.visibility</p:attrName>
                                        </p:attrNameLst>
                                      </p:cBhvr>
                                      <p:to>
                                        <p:strVal val="visible"/>
                                      </p:to>
                                    </p:set>
                                    <p:animEffect transition="in" filter="diamond(in)">
                                      <p:cBhvr>
                                        <p:cTn id="115" dur="3000"/>
                                        <p:tgtEl>
                                          <p:spTgt spid="14"/>
                                        </p:tgtEl>
                                      </p:cBhvr>
                                    </p:animEffect>
                                  </p:childTnLst>
                                </p:cTn>
                              </p:par>
                              <p:par>
                                <p:cTn id="116" presetID="8" presetClass="entr" presetSubtype="16" fill="hold" grpId="1" nodeType="withEffect">
                                  <p:stCondLst>
                                    <p:cond delay="0"/>
                                  </p:stCondLst>
                                  <p:childTnLst>
                                    <p:set>
                                      <p:cBhvr>
                                        <p:cTn id="117" dur="1" fill="hold">
                                          <p:stCondLst>
                                            <p:cond delay="0"/>
                                          </p:stCondLst>
                                        </p:cTn>
                                        <p:tgtEl>
                                          <p:spTgt spid="15"/>
                                        </p:tgtEl>
                                        <p:attrNameLst>
                                          <p:attrName>style.visibility</p:attrName>
                                        </p:attrNameLst>
                                      </p:cBhvr>
                                      <p:to>
                                        <p:strVal val="visible"/>
                                      </p:to>
                                    </p:set>
                                    <p:animEffect transition="in" filter="diamond(in)">
                                      <p:cBhvr>
                                        <p:cTn id="118" dur="3000"/>
                                        <p:tgtEl>
                                          <p:spTgt spid="15"/>
                                        </p:tgtEl>
                                      </p:cBhvr>
                                    </p:animEffect>
                                  </p:childTnLst>
                                </p:cTn>
                              </p:par>
                              <p:par>
                                <p:cTn id="119" presetID="8" presetClass="entr" presetSubtype="16" fill="hold" grpId="1" nodeType="withEffect">
                                  <p:stCondLst>
                                    <p:cond delay="0"/>
                                  </p:stCondLst>
                                  <p:childTnLst>
                                    <p:set>
                                      <p:cBhvr>
                                        <p:cTn id="120" dur="1" fill="hold">
                                          <p:stCondLst>
                                            <p:cond delay="0"/>
                                          </p:stCondLst>
                                        </p:cTn>
                                        <p:tgtEl>
                                          <p:spTgt spid="16"/>
                                        </p:tgtEl>
                                        <p:attrNameLst>
                                          <p:attrName>style.visibility</p:attrName>
                                        </p:attrNameLst>
                                      </p:cBhvr>
                                      <p:to>
                                        <p:strVal val="visible"/>
                                      </p:to>
                                    </p:set>
                                    <p:animEffect transition="in" filter="diamond(in)">
                                      <p:cBhvr>
                                        <p:cTn id="121" dur="3000"/>
                                        <p:tgtEl>
                                          <p:spTgt spid="16"/>
                                        </p:tgtEl>
                                      </p:cBhvr>
                                    </p:animEffect>
                                  </p:childTnLst>
                                </p:cTn>
                              </p:par>
                              <p:par>
                                <p:cTn id="122" presetID="8" presetClass="entr" presetSubtype="16" fill="hold" grpId="1" nodeType="withEffect">
                                  <p:stCondLst>
                                    <p:cond delay="0"/>
                                  </p:stCondLst>
                                  <p:childTnLst>
                                    <p:set>
                                      <p:cBhvr>
                                        <p:cTn id="123" dur="1" fill="hold">
                                          <p:stCondLst>
                                            <p:cond delay="0"/>
                                          </p:stCondLst>
                                        </p:cTn>
                                        <p:tgtEl>
                                          <p:spTgt spid="17"/>
                                        </p:tgtEl>
                                        <p:attrNameLst>
                                          <p:attrName>style.visibility</p:attrName>
                                        </p:attrNameLst>
                                      </p:cBhvr>
                                      <p:to>
                                        <p:strVal val="visible"/>
                                      </p:to>
                                    </p:set>
                                    <p:animEffect transition="in" filter="diamond(in)">
                                      <p:cBhvr>
                                        <p:cTn id="124" dur="3000"/>
                                        <p:tgtEl>
                                          <p:spTgt spid="17"/>
                                        </p:tgtEl>
                                      </p:cBhvr>
                                    </p:animEffect>
                                  </p:childTnLst>
                                </p:cTn>
                              </p:par>
                              <p:par>
                                <p:cTn id="125" presetID="8" presetClass="entr" presetSubtype="16" fill="hold" grpId="1" nodeType="withEffect">
                                  <p:stCondLst>
                                    <p:cond delay="0"/>
                                  </p:stCondLst>
                                  <p:childTnLst>
                                    <p:set>
                                      <p:cBhvr>
                                        <p:cTn id="126" dur="1" fill="hold">
                                          <p:stCondLst>
                                            <p:cond delay="0"/>
                                          </p:stCondLst>
                                        </p:cTn>
                                        <p:tgtEl>
                                          <p:spTgt spid="18"/>
                                        </p:tgtEl>
                                        <p:attrNameLst>
                                          <p:attrName>style.visibility</p:attrName>
                                        </p:attrNameLst>
                                      </p:cBhvr>
                                      <p:to>
                                        <p:strVal val="visible"/>
                                      </p:to>
                                    </p:set>
                                    <p:animEffect transition="in" filter="diamond(in)">
                                      <p:cBhvr>
                                        <p:cTn id="127" dur="3000"/>
                                        <p:tgtEl>
                                          <p:spTgt spid="18"/>
                                        </p:tgtEl>
                                      </p:cBhvr>
                                    </p:animEffect>
                                  </p:childTnLst>
                                </p:cTn>
                              </p:par>
                              <p:par>
                                <p:cTn id="128" presetID="8" presetClass="entr" presetSubtype="16" fill="hold" grpId="1" nodeType="withEffect">
                                  <p:stCondLst>
                                    <p:cond delay="0"/>
                                  </p:stCondLst>
                                  <p:childTnLst>
                                    <p:set>
                                      <p:cBhvr>
                                        <p:cTn id="129" dur="1" fill="hold">
                                          <p:stCondLst>
                                            <p:cond delay="0"/>
                                          </p:stCondLst>
                                        </p:cTn>
                                        <p:tgtEl>
                                          <p:spTgt spid="19"/>
                                        </p:tgtEl>
                                        <p:attrNameLst>
                                          <p:attrName>style.visibility</p:attrName>
                                        </p:attrNameLst>
                                      </p:cBhvr>
                                      <p:to>
                                        <p:strVal val="visible"/>
                                      </p:to>
                                    </p:set>
                                    <p:animEffect transition="in" filter="diamond(in)">
                                      <p:cBhvr>
                                        <p:cTn id="130" dur="3000"/>
                                        <p:tgtEl>
                                          <p:spTgt spid="19"/>
                                        </p:tgtEl>
                                      </p:cBhvr>
                                    </p:animEffect>
                                  </p:childTnLst>
                                </p:cTn>
                              </p:par>
                            </p:childTnLst>
                          </p:cTn>
                        </p:par>
                        <p:par>
                          <p:cTn id="131" fill="hold">
                            <p:stCondLst>
                              <p:cond delay="3000"/>
                            </p:stCondLst>
                            <p:childTnLst>
                              <p:par>
                                <p:cTn id="132" presetID="2" presetClass="exit" presetSubtype="2" fill="hold" grpId="2" nodeType="afterEffect">
                                  <p:stCondLst>
                                    <p:cond delay="0"/>
                                  </p:stCondLst>
                                  <p:childTnLst>
                                    <p:anim calcmode="lin" valueType="num">
                                      <p:cBhvr additive="base">
                                        <p:cTn id="133" dur="3000"/>
                                        <p:tgtEl>
                                          <p:spTgt spid="6"/>
                                        </p:tgtEl>
                                        <p:attrNameLst>
                                          <p:attrName>ppt_x</p:attrName>
                                        </p:attrNameLst>
                                      </p:cBhvr>
                                      <p:tavLst>
                                        <p:tav tm="0">
                                          <p:val>
                                            <p:strVal val="ppt_x"/>
                                          </p:val>
                                        </p:tav>
                                        <p:tav tm="100000">
                                          <p:val>
                                            <p:strVal val="1+ppt_w/2"/>
                                          </p:val>
                                        </p:tav>
                                      </p:tavLst>
                                    </p:anim>
                                    <p:anim calcmode="lin" valueType="num">
                                      <p:cBhvr additive="base">
                                        <p:cTn id="134" dur="3000"/>
                                        <p:tgtEl>
                                          <p:spTgt spid="6"/>
                                        </p:tgtEl>
                                        <p:attrNameLst>
                                          <p:attrName>ppt_y</p:attrName>
                                        </p:attrNameLst>
                                      </p:cBhvr>
                                      <p:tavLst>
                                        <p:tav tm="0">
                                          <p:val>
                                            <p:strVal val="ppt_y"/>
                                          </p:val>
                                        </p:tav>
                                        <p:tav tm="100000">
                                          <p:val>
                                            <p:strVal val="ppt_y"/>
                                          </p:val>
                                        </p:tav>
                                      </p:tavLst>
                                    </p:anim>
                                    <p:set>
                                      <p:cBhvr>
                                        <p:cTn id="135" dur="1" fill="hold">
                                          <p:stCondLst>
                                            <p:cond delay="2999"/>
                                          </p:stCondLst>
                                        </p:cTn>
                                        <p:tgtEl>
                                          <p:spTgt spid="6"/>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3000"/>
                                        <p:tgtEl>
                                          <p:spTgt spid="8"/>
                                        </p:tgtEl>
                                        <p:attrNameLst>
                                          <p:attrName>ppt_x</p:attrName>
                                        </p:attrNameLst>
                                      </p:cBhvr>
                                      <p:tavLst>
                                        <p:tav tm="0">
                                          <p:val>
                                            <p:strVal val="ppt_x"/>
                                          </p:val>
                                        </p:tav>
                                        <p:tav tm="100000">
                                          <p:val>
                                            <p:strVal val="1+ppt_w/2"/>
                                          </p:val>
                                        </p:tav>
                                      </p:tavLst>
                                    </p:anim>
                                    <p:anim calcmode="lin" valueType="num">
                                      <p:cBhvr additive="base">
                                        <p:cTn id="138" dur="3000"/>
                                        <p:tgtEl>
                                          <p:spTgt spid="8"/>
                                        </p:tgtEl>
                                        <p:attrNameLst>
                                          <p:attrName>ppt_y</p:attrName>
                                        </p:attrNameLst>
                                      </p:cBhvr>
                                      <p:tavLst>
                                        <p:tav tm="0">
                                          <p:val>
                                            <p:strVal val="ppt_y"/>
                                          </p:val>
                                        </p:tav>
                                        <p:tav tm="100000">
                                          <p:val>
                                            <p:strVal val="ppt_y"/>
                                          </p:val>
                                        </p:tav>
                                      </p:tavLst>
                                    </p:anim>
                                    <p:set>
                                      <p:cBhvr>
                                        <p:cTn id="139" dur="1" fill="hold">
                                          <p:stCondLst>
                                            <p:cond delay="2999"/>
                                          </p:stCondLst>
                                        </p:cTn>
                                        <p:tgtEl>
                                          <p:spTgt spid="8"/>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3000"/>
                                        <p:tgtEl>
                                          <p:spTgt spid="10"/>
                                        </p:tgtEl>
                                        <p:attrNameLst>
                                          <p:attrName>ppt_x</p:attrName>
                                        </p:attrNameLst>
                                      </p:cBhvr>
                                      <p:tavLst>
                                        <p:tav tm="0">
                                          <p:val>
                                            <p:strVal val="ppt_x"/>
                                          </p:val>
                                        </p:tav>
                                        <p:tav tm="100000">
                                          <p:val>
                                            <p:strVal val="1+ppt_w/2"/>
                                          </p:val>
                                        </p:tav>
                                      </p:tavLst>
                                    </p:anim>
                                    <p:anim calcmode="lin" valueType="num">
                                      <p:cBhvr additive="base">
                                        <p:cTn id="142" dur="3000"/>
                                        <p:tgtEl>
                                          <p:spTgt spid="10"/>
                                        </p:tgtEl>
                                        <p:attrNameLst>
                                          <p:attrName>ppt_y</p:attrName>
                                        </p:attrNameLst>
                                      </p:cBhvr>
                                      <p:tavLst>
                                        <p:tav tm="0">
                                          <p:val>
                                            <p:strVal val="ppt_y"/>
                                          </p:val>
                                        </p:tav>
                                        <p:tav tm="100000">
                                          <p:val>
                                            <p:strVal val="ppt_y"/>
                                          </p:val>
                                        </p:tav>
                                      </p:tavLst>
                                    </p:anim>
                                    <p:set>
                                      <p:cBhvr>
                                        <p:cTn id="143" dur="1" fill="hold">
                                          <p:stCondLst>
                                            <p:cond delay="2999"/>
                                          </p:stCondLst>
                                        </p:cTn>
                                        <p:tgtEl>
                                          <p:spTgt spid="10"/>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3000"/>
                                        <p:tgtEl>
                                          <p:spTgt spid="12"/>
                                        </p:tgtEl>
                                        <p:attrNameLst>
                                          <p:attrName>ppt_x</p:attrName>
                                        </p:attrNameLst>
                                      </p:cBhvr>
                                      <p:tavLst>
                                        <p:tav tm="0">
                                          <p:val>
                                            <p:strVal val="ppt_x"/>
                                          </p:val>
                                        </p:tav>
                                        <p:tav tm="100000">
                                          <p:val>
                                            <p:strVal val="1+ppt_w/2"/>
                                          </p:val>
                                        </p:tav>
                                      </p:tavLst>
                                    </p:anim>
                                    <p:anim calcmode="lin" valueType="num">
                                      <p:cBhvr additive="base">
                                        <p:cTn id="146" dur="3000"/>
                                        <p:tgtEl>
                                          <p:spTgt spid="12"/>
                                        </p:tgtEl>
                                        <p:attrNameLst>
                                          <p:attrName>ppt_y</p:attrName>
                                        </p:attrNameLst>
                                      </p:cBhvr>
                                      <p:tavLst>
                                        <p:tav tm="0">
                                          <p:val>
                                            <p:strVal val="ppt_y"/>
                                          </p:val>
                                        </p:tav>
                                        <p:tav tm="100000">
                                          <p:val>
                                            <p:strVal val="ppt_y"/>
                                          </p:val>
                                        </p:tav>
                                      </p:tavLst>
                                    </p:anim>
                                    <p:set>
                                      <p:cBhvr>
                                        <p:cTn id="147" dur="1" fill="hold">
                                          <p:stCondLst>
                                            <p:cond delay="2999"/>
                                          </p:stCondLst>
                                        </p:cTn>
                                        <p:tgtEl>
                                          <p:spTgt spid="12"/>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3000"/>
                                        <p:tgtEl>
                                          <p:spTgt spid="14"/>
                                        </p:tgtEl>
                                        <p:attrNameLst>
                                          <p:attrName>ppt_x</p:attrName>
                                        </p:attrNameLst>
                                      </p:cBhvr>
                                      <p:tavLst>
                                        <p:tav tm="0">
                                          <p:val>
                                            <p:strVal val="ppt_x"/>
                                          </p:val>
                                        </p:tav>
                                        <p:tav tm="100000">
                                          <p:val>
                                            <p:strVal val="1+ppt_w/2"/>
                                          </p:val>
                                        </p:tav>
                                      </p:tavLst>
                                    </p:anim>
                                    <p:anim calcmode="lin" valueType="num">
                                      <p:cBhvr additive="base">
                                        <p:cTn id="150" dur="3000"/>
                                        <p:tgtEl>
                                          <p:spTgt spid="14"/>
                                        </p:tgtEl>
                                        <p:attrNameLst>
                                          <p:attrName>ppt_y</p:attrName>
                                        </p:attrNameLst>
                                      </p:cBhvr>
                                      <p:tavLst>
                                        <p:tav tm="0">
                                          <p:val>
                                            <p:strVal val="ppt_y"/>
                                          </p:val>
                                        </p:tav>
                                        <p:tav tm="100000">
                                          <p:val>
                                            <p:strVal val="ppt_y"/>
                                          </p:val>
                                        </p:tav>
                                      </p:tavLst>
                                    </p:anim>
                                    <p:set>
                                      <p:cBhvr>
                                        <p:cTn id="151" dur="1" fill="hold">
                                          <p:stCondLst>
                                            <p:cond delay="2999"/>
                                          </p:stCondLst>
                                        </p:cTn>
                                        <p:tgtEl>
                                          <p:spTgt spid="14"/>
                                        </p:tgtEl>
                                        <p:attrNameLst>
                                          <p:attrName>style.visibility</p:attrName>
                                        </p:attrNameLst>
                                      </p:cBhvr>
                                      <p:to>
                                        <p:strVal val="hidden"/>
                                      </p:to>
                                    </p:set>
                                  </p:childTnLst>
                                </p:cTn>
                              </p:par>
                              <p:par>
                                <p:cTn id="152" presetID="2" presetClass="exit" presetSubtype="2" fill="hold" grpId="2" nodeType="withEffect">
                                  <p:stCondLst>
                                    <p:cond delay="0"/>
                                  </p:stCondLst>
                                  <p:childTnLst>
                                    <p:anim calcmode="lin" valueType="num">
                                      <p:cBhvr additive="base">
                                        <p:cTn id="153" dur="3000"/>
                                        <p:tgtEl>
                                          <p:spTgt spid="16"/>
                                        </p:tgtEl>
                                        <p:attrNameLst>
                                          <p:attrName>ppt_x</p:attrName>
                                        </p:attrNameLst>
                                      </p:cBhvr>
                                      <p:tavLst>
                                        <p:tav tm="0">
                                          <p:val>
                                            <p:strVal val="ppt_x"/>
                                          </p:val>
                                        </p:tav>
                                        <p:tav tm="100000">
                                          <p:val>
                                            <p:strVal val="1+ppt_w/2"/>
                                          </p:val>
                                        </p:tav>
                                      </p:tavLst>
                                    </p:anim>
                                    <p:anim calcmode="lin" valueType="num">
                                      <p:cBhvr additive="base">
                                        <p:cTn id="154" dur="3000"/>
                                        <p:tgtEl>
                                          <p:spTgt spid="16"/>
                                        </p:tgtEl>
                                        <p:attrNameLst>
                                          <p:attrName>ppt_y</p:attrName>
                                        </p:attrNameLst>
                                      </p:cBhvr>
                                      <p:tavLst>
                                        <p:tav tm="0">
                                          <p:val>
                                            <p:strVal val="ppt_y"/>
                                          </p:val>
                                        </p:tav>
                                        <p:tav tm="100000">
                                          <p:val>
                                            <p:strVal val="ppt_y"/>
                                          </p:val>
                                        </p:tav>
                                      </p:tavLst>
                                    </p:anim>
                                    <p:set>
                                      <p:cBhvr>
                                        <p:cTn id="155" dur="1" fill="hold">
                                          <p:stCondLst>
                                            <p:cond delay="2999"/>
                                          </p:stCondLst>
                                        </p:cTn>
                                        <p:tgtEl>
                                          <p:spTgt spid="16"/>
                                        </p:tgtEl>
                                        <p:attrNameLst>
                                          <p:attrName>style.visibility</p:attrName>
                                        </p:attrNameLst>
                                      </p:cBhvr>
                                      <p:to>
                                        <p:strVal val="hidden"/>
                                      </p:to>
                                    </p:set>
                                  </p:childTnLst>
                                </p:cTn>
                              </p:par>
                              <p:par>
                                <p:cTn id="156" presetID="2" presetClass="exit" presetSubtype="2" fill="hold" grpId="2" nodeType="withEffect">
                                  <p:stCondLst>
                                    <p:cond delay="0"/>
                                  </p:stCondLst>
                                  <p:childTnLst>
                                    <p:anim calcmode="lin" valueType="num">
                                      <p:cBhvr additive="base">
                                        <p:cTn id="157" dur="3000"/>
                                        <p:tgtEl>
                                          <p:spTgt spid="18"/>
                                        </p:tgtEl>
                                        <p:attrNameLst>
                                          <p:attrName>ppt_x</p:attrName>
                                        </p:attrNameLst>
                                      </p:cBhvr>
                                      <p:tavLst>
                                        <p:tav tm="0">
                                          <p:val>
                                            <p:strVal val="ppt_x"/>
                                          </p:val>
                                        </p:tav>
                                        <p:tav tm="100000">
                                          <p:val>
                                            <p:strVal val="1+ppt_w/2"/>
                                          </p:val>
                                        </p:tav>
                                      </p:tavLst>
                                    </p:anim>
                                    <p:anim calcmode="lin" valueType="num">
                                      <p:cBhvr additive="base">
                                        <p:cTn id="158" dur="3000"/>
                                        <p:tgtEl>
                                          <p:spTgt spid="18"/>
                                        </p:tgtEl>
                                        <p:attrNameLst>
                                          <p:attrName>ppt_y</p:attrName>
                                        </p:attrNameLst>
                                      </p:cBhvr>
                                      <p:tavLst>
                                        <p:tav tm="0">
                                          <p:val>
                                            <p:strVal val="ppt_y"/>
                                          </p:val>
                                        </p:tav>
                                        <p:tav tm="100000">
                                          <p:val>
                                            <p:strVal val="ppt_y"/>
                                          </p:val>
                                        </p:tav>
                                      </p:tavLst>
                                    </p:anim>
                                    <p:set>
                                      <p:cBhvr>
                                        <p:cTn id="159" dur="1" fill="hold">
                                          <p:stCondLst>
                                            <p:cond delay="2999"/>
                                          </p:stCondLst>
                                        </p:cTn>
                                        <p:tgtEl>
                                          <p:spTgt spid="18"/>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3000"/>
                                        <p:tgtEl>
                                          <p:spTgt spid="7"/>
                                        </p:tgtEl>
                                        <p:attrNameLst>
                                          <p:attrName>ppt_x</p:attrName>
                                        </p:attrNameLst>
                                      </p:cBhvr>
                                      <p:tavLst>
                                        <p:tav tm="0">
                                          <p:val>
                                            <p:strVal val="ppt_x"/>
                                          </p:val>
                                        </p:tav>
                                        <p:tav tm="100000">
                                          <p:val>
                                            <p:strVal val="0-ppt_w/2"/>
                                          </p:val>
                                        </p:tav>
                                      </p:tavLst>
                                    </p:anim>
                                    <p:anim calcmode="lin" valueType="num">
                                      <p:cBhvr additive="base">
                                        <p:cTn id="162" dur="3000"/>
                                        <p:tgtEl>
                                          <p:spTgt spid="7"/>
                                        </p:tgtEl>
                                        <p:attrNameLst>
                                          <p:attrName>ppt_y</p:attrName>
                                        </p:attrNameLst>
                                      </p:cBhvr>
                                      <p:tavLst>
                                        <p:tav tm="0">
                                          <p:val>
                                            <p:strVal val="ppt_y"/>
                                          </p:val>
                                        </p:tav>
                                        <p:tav tm="100000">
                                          <p:val>
                                            <p:strVal val="ppt_y"/>
                                          </p:val>
                                        </p:tav>
                                      </p:tavLst>
                                    </p:anim>
                                    <p:set>
                                      <p:cBhvr>
                                        <p:cTn id="163" dur="1" fill="hold">
                                          <p:stCondLst>
                                            <p:cond delay="2999"/>
                                          </p:stCondLst>
                                        </p:cTn>
                                        <p:tgtEl>
                                          <p:spTgt spid="7"/>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3000"/>
                                        <p:tgtEl>
                                          <p:spTgt spid="9"/>
                                        </p:tgtEl>
                                        <p:attrNameLst>
                                          <p:attrName>ppt_x</p:attrName>
                                        </p:attrNameLst>
                                      </p:cBhvr>
                                      <p:tavLst>
                                        <p:tav tm="0">
                                          <p:val>
                                            <p:strVal val="ppt_x"/>
                                          </p:val>
                                        </p:tav>
                                        <p:tav tm="100000">
                                          <p:val>
                                            <p:strVal val="0-ppt_w/2"/>
                                          </p:val>
                                        </p:tav>
                                      </p:tavLst>
                                    </p:anim>
                                    <p:anim calcmode="lin" valueType="num">
                                      <p:cBhvr additive="base">
                                        <p:cTn id="166" dur="3000"/>
                                        <p:tgtEl>
                                          <p:spTgt spid="9"/>
                                        </p:tgtEl>
                                        <p:attrNameLst>
                                          <p:attrName>ppt_y</p:attrName>
                                        </p:attrNameLst>
                                      </p:cBhvr>
                                      <p:tavLst>
                                        <p:tav tm="0">
                                          <p:val>
                                            <p:strVal val="ppt_y"/>
                                          </p:val>
                                        </p:tav>
                                        <p:tav tm="100000">
                                          <p:val>
                                            <p:strVal val="ppt_y"/>
                                          </p:val>
                                        </p:tav>
                                      </p:tavLst>
                                    </p:anim>
                                    <p:set>
                                      <p:cBhvr>
                                        <p:cTn id="167" dur="1" fill="hold">
                                          <p:stCondLst>
                                            <p:cond delay="2999"/>
                                          </p:stCondLst>
                                        </p:cTn>
                                        <p:tgtEl>
                                          <p:spTgt spid="9"/>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3000"/>
                                        <p:tgtEl>
                                          <p:spTgt spid="11"/>
                                        </p:tgtEl>
                                        <p:attrNameLst>
                                          <p:attrName>ppt_x</p:attrName>
                                        </p:attrNameLst>
                                      </p:cBhvr>
                                      <p:tavLst>
                                        <p:tav tm="0">
                                          <p:val>
                                            <p:strVal val="ppt_x"/>
                                          </p:val>
                                        </p:tav>
                                        <p:tav tm="100000">
                                          <p:val>
                                            <p:strVal val="0-ppt_w/2"/>
                                          </p:val>
                                        </p:tav>
                                      </p:tavLst>
                                    </p:anim>
                                    <p:anim calcmode="lin" valueType="num">
                                      <p:cBhvr additive="base">
                                        <p:cTn id="170" dur="3000"/>
                                        <p:tgtEl>
                                          <p:spTgt spid="11"/>
                                        </p:tgtEl>
                                        <p:attrNameLst>
                                          <p:attrName>ppt_y</p:attrName>
                                        </p:attrNameLst>
                                      </p:cBhvr>
                                      <p:tavLst>
                                        <p:tav tm="0">
                                          <p:val>
                                            <p:strVal val="ppt_y"/>
                                          </p:val>
                                        </p:tav>
                                        <p:tav tm="100000">
                                          <p:val>
                                            <p:strVal val="ppt_y"/>
                                          </p:val>
                                        </p:tav>
                                      </p:tavLst>
                                    </p:anim>
                                    <p:set>
                                      <p:cBhvr>
                                        <p:cTn id="171" dur="1" fill="hold">
                                          <p:stCondLst>
                                            <p:cond delay="2999"/>
                                          </p:stCondLst>
                                        </p:cTn>
                                        <p:tgtEl>
                                          <p:spTgt spid="11"/>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3000"/>
                                        <p:tgtEl>
                                          <p:spTgt spid="13"/>
                                        </p:tgtEl>
                                        <p:attrNameLst>
                                          <p:attrName>ppt_x</p:attrName>
                                        </p:attrNameLst>
                                      </p:cBhvr>
                                      <p:tavLst>
                                        <p:tav tm="0">
                                          <p:val>
                                            <p:strVal val="ppt_x"/>
                                          </p:val>
                                        </p:tav>
                                        <p:tav tm="100000">
                                          <p:val>
                                            <p:strVal val="0-ppt_w/2"/>
                                          </p:val>
                                        </p:tav>
                                      </p:tavLst>
                                    </p:anim>
                                    <p:anim calcmode="lin" valueType="num">
                                      <p:cBhvr additive="base">
                                        <p:cTn id="174" dur="3000"/>
                                        <p:tgtEl>
                                          <p:spTgt spid="13"/>
                                        </p:tgtEl>
                                        <p:attrNameLst>
                                          <p:attrName>ppt_y</p:attrName>
                                        </p:attrNameLst>
                                      </p:cBhvr>
                                      <p:tavLst>
                                        <p:tav tm="0">
                                          <p:val>
                                            <p:strVal val="ppt_y"/>
                                          </p:val>
                                        </p:tav>
                                        <p:tav tm="100000">
                                          <p:val>
                                            <p:strVal val="ppt_y"/>
                                          </p:val>
                                        </p:tav>
                                      </p:tavLst>
                                    </p:anim>
                                    <p:set>
                                      <p:cBhvr>
                                        <p:cTn id="175" dur="1" fill="hold">
                                          <p:stCondLst>
                                            <p:cond delay="2999"/>
                                          </p:stCondLst>
                                        </p:cTn>
                                        <p:tgtEl>
                                          <p:spTgt spid="13"/>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3000"/>
                                        <p:tgtEl>
                                          <p:spTgt spid="15"/>
                                        </p:tgtEl>
                                        <p:attrNameLst>
                                          <p:attrName>ppt_x</p:attrName>
                                        </p:attrNameLst>
                                      </p:cBhvr>
                                      <p:tavLst>
                                        <p:tav tm="0">
                                          <p:val>
                                            <p:strVal val="ppt_x"/>
                                          </p:val>
                                        </p:tav>
                                        <p:tav tm="100000">
                                          <p:val>
                                            <p:strVal val="0-ppt_w/2"/>
                                          </p:val>
                                        </p:tav>
                                      </p:tavLst>
                                    </p:anim>
                                    <p:anim calcmode="lin" valueType="num">
                                      <p:cBhvr additive="base">
                                        <p:cTn id="178" dur="3000"/>
                                        <p:tgtEl>
                                          <p:spTgt spid="15"/>
                                        </p:tgtEl>
                                        <p:attrNameLst>
                                          <p:attrName>ppt_y</p:attrName>
                                        </p:attrNameLst>
                                      </p:cBhvr>
                                      <p:tavLst>
                                        <p:tav tm="0">
                                          <p:val>
                                            <p:strVal val="ppt_y"/>
                                          </p:val>
                                        </p:tav>
                                        <p:tav tm="100000">
                                          <p:val>
                                            <p:strVal val="ppt_y"/>
                                          </p:val>
                                        </p:tav>
                                      </p:tavLst>
                                    </p:anim>
                                    <p:set>
                                      <p:cBhvr>
                                        <p:cTn id="179" dur="1" fill="hold">
                                          <p:stCondLst>
                                            <p:cond delay="2999"/>
                                          </p:stCondLst>
                                        </p:cTn>
                                        <p:tgtEl>
                                          <p:spTgt spid="15"/>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3000"/>
                                        <p:tgtEl>
                                          <p:spTgt spid="17"/>
                                        </p:tgtEl>
                                        <p:attrNameLst>
                                          <p:attrName>ppt_x</p:attrName>
                                        </p:attrNameLst>
                                      </p:cBhvr>
                                      <p:tavLst>
                                        <p:tav tm="0">
                                          <p:val>
                                            <p:strVal val="ppt_x"/>
                                          </p:val>
                                        </p:tav>
                                        <p:tav tm="100000">
                                          <p:val>
                                            <p:strVal val="0-ppt_w/2"/>
                                          </p:val>
                                        </p:tav>
                                      </p:tavLst>
                                    </p:anim>
                                    <p:anim calcmode="lin" valueType="num">
                                      <p:cBhvr additive="base">
                                        <p:cTn id="182" dur="3000"/>
                                        <p:tgtEl>
                                          <p:spTgt spid="17"/>
                                        </p:tgtEl>
                                        <p:attrNameLst>
                                          <p:attrName>ppt_y</p:attrName>
                                        </p:attrNameLst>
                                      </p:cBhvr>
                                      <p:tavLst>
                                        <p:tav tm="0">
                                          <p:val>
                                            <p:strVal val="ppt_y"/>
                                          </p:val>
                                        </p:tav>
                                        <p:tav tm="100000">
                                          <p:val>
                                            <p:strVal val="ppt_y"/>
                                          </p:val>
                                        </p:tav>
                                      </p:tavLst>
                                    </p:anim>
                                    <p:set>
                                      <p:cBhvr>
                                        <p:cTn id="183" dur="1" fill="hold">
                                          <p:stCondLst>
                                            <p:cond delay="2999"/>
                                          </p:stCondLst>
                                        </p:cTn>
                                        <p:tgtEl>
                                          <p:spTgt spid="17"/>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3000"/>
                                        <p:tgtEl>
                                          <p:spTgt spid="19"/>
                                        </p:tgtEl>
                                        <p:attrNameLst>
                                          <p:attrName>ppt_x</p:attrName>
                                        </p:attrNameLst>
                                      </p:cBhvr>
                                      <p:tavLst>
                                        <p:tav tm="0">
                                          <p:val>
                                            <p:strVal val="ppt_x"/>
                                          </p:val>
                                        </p:tav>
                                        <p:tav tm="100000">
                                          <p:val>
                                            <p:strVal val="0-ppt_w/2"/>
                                          </p:val>
                                        </p:tav>
                                      </p:tavLst>
                                    </p:anim>
                                    <p:anim calcmode="lin" valueType="num">
                                      <p:cBhvr additive="base">
                                        <p:cTn id="186" dur="3000"/>
                                        <p:tgtEl>
                                          <p:spTgt spid="19"/>
                                        </p:tgtEl>
                                        <p:attrNameLst>
                                          <p:attrName>ppt_y</p:attrName>
                                        </p:attrNameLst>
                                      </p:cBhvr>
                                      <p:tavLst>
                                        <p:tav tm="0">
                                          <p:val>
                                            <p:strVal val="ppt_y"/>
                                          </p:val>
                                        </p:tav>
                                        <p:tav tm="100000">
                                          <p:val>
                                            <p:strVal val="ppt_y"/>
                                          </p:val>
                                        </p:tav>
                                      </p:tavLst>
                                    </p:anim>
                                    <p:set>
                                      <p:cBhvr>
                                        <p:cTn id="187" dur="1" fill="hold">
                                          <p:stCondLst>
                                            <p:cond delay="2999"/>
                                          </p:stCondLst>
                                        </p:cTn>
                                        <p:tgtEl>
                                          <p:spTgt spid="19"/>
                                        </p:tgtEl>
                                        <p:attrNameLst>
                                          <p:attrName>style.visibility</p:attrName>
                                        </p:attrNameLst>
                                      </p:cBhvr>
                                      <p:to>
                                        <p:strVal val="hidden"/>
                                      </p:to>
                                    </p:set>
                                  </p:childTnLst>
                                </p:cTn>
                              </p:par>
                              <p:par>
                                <p:cTn id="188" presetID="8" presetClass="exit" presetSubtype="32" fill="hold" grpId="3" nodeType="withEffect">
                                  <p:stCondLst>
                                    <p:cond delay="0"/>
                                  </p:stCondLst>
                                  <p:childTnLst>
                                    <p:animEffect transition="out" filter="diamond(out)">
                                      <p:cBhvr>
                                        <p:cTn id="189" dur="3000"/>
                                        <p:tgtEl>
                                          <p:spTgt spid="6"/>
                                        </p:tgtEl>
                                      </p:cBhvr>
                                    </p:animEffect>
                                    <p:set>
                                      <p:cBhvr>
                                        <p:cTn id="190" dur="1" fill="hold">
                                          <p:stCondLst>
                                            <p:cond delay="2999"/>
                                          </p:stCondLst>
                                        </p:cTn>
                                        <p:tgtEl>
                                          <p:spTgt spid="6"/>
                                        </p:tgtEl>
                                        <p:attrNameLst>
                                          <p:attrName>style.visibility</p:attrName>
                                        </p:attrNameLst>
                                      </p:cBhvr>
                                      <p:to>
                                        <p:strVal val="hidden"/>
                                      </p:to>
                                    </p:set>
                                  </p:childTnLst>
                                </p:cTn>
                              </p:par>
                              <p:par>
                                <p:cTn id="191" presetID="8" presetClass="exit" presetSubtype="32" fill="hold" grpId="3" nodeType="withEffect">
                                  <p:stCondLst>
                                    <p:cond delay="0"/>
                                  </p:stCondLst>
                                  <p:childTnLst>
                                    <p:animEffect transition="out" filter="diamond(out)">
                                      <p:cBhvr>
                                        <p:cTn id="192" dur="3000"/>
                                        <p:tgtEl>
                                          <p:spTgt spid="8"/>
                                        </p:tgtEl>
                                      </p:cBhvr>
                                    </p:animEffect>
                                    <p:set>
                                      <p:cBhvr>
                                        <p:cTn id="193" dur="1" fill="hold">
                                          <p:stCondLst>
                                            <p:cond delay="2999"/>
                                          </p:stCondLst>
                                        </p:cTn>
                                        <p:tgtEl>
                                          <p:spTgt spid="8"/>
                                        </p:tgtEl>
                                        <p:attrNameLst>
                                          <p:attrName>style.visibility</p:attrName>
                                        </p:attrNameLst>
                                      </p:cBhvr>
                                      <p:to>
                                        <p:strVal val="hidden"/>
                                      </p:to>
                                    </p:set>
                                  </p:childTnLst>
                                </p:cTn>
                              </p:par>
                              <p:par>
                                <p:cTn id="194" presetID="8" presetClass="exit" presetSubtype="32" fill="hold" grpId="3" nodeType="withEffect">
                                  <p:stCondLst>
                                    <p:cond delay="0"/>
                                  </p:stCondLst>
                                  <p:childTnLst>
                                    <p:animEffect transition="out" filter="diamond(out)">
                                      <p:cBhvr>
                                        <p:cTn id="195" dur="3000"/>
                                        <p:tgtEl>
                                          <p:spTgt spid="10"/>
                                        </p:tgtEl>
                                      </p:cBhvr>
                                    </p:animEffect>
                                    <p:set>
                                      <p:cBhvr>
                                        <p:cTn id="196" dur="1" fill="hold">
                                          <p:stCondLst>
                                            <p:cond delay="2999"/>
                                          </p:stCondLst>
                                        </p:cTn>
                                        <p:tgtEl>
                                          <p:spTgt spid="10"/>
                                        </p:tgtEl>
                                        <p:attrNameLst>
                                          <p:attrName>style.visibility</p:attrName>
                                        </p:attrNameLst>
                                      </p:cBhvr>
                                      <p:to>
                                        <p:strVal val="hidden"/>
                                      </p:to>
                                    </p:set>
                                  </p:childTnLst>
                                </p:cTn>
                              </p:par>
                              <p:par>
                                <p:cTn id="197" presetID="8" presetClass="exit" presetSubtype="32" fill="hold" grpId="3" nodeType="withEffect">
                                  <p:stCondLst>
                                    <p:cond delay="0"/>
                                  </p:stCondLst>
                                  <p:childTnLst>
                                    <p:animEffect transition="out" filter="diamond(out)">
                                      <p:cBhvr>
                                        <p:cTn id="198" dur="3000"/>
                                        <p:tgtEl>
                                          <p:spTgt spid="12"/>
                                        </p:tgtEl>
                                      </p:cBhvr>
                                    </p:animEffect>
                                    <p:set>
                                      <p:cBhvr>
                                        <p:cTn id="199" dur="1" fill="hold">
                                          <p:stCondLst>
                                            <p:cond delay="2999"/>
                                          </p:stCondLst>
                                        </p:cTn>
                                        <p:tgtEl>
                                          <p:spTgt spid="12"/>
                                        </p:tgtEl>
                                        <p:attrNameLst>
                                          <p:attrName>style.visibility</p:attrName>
                                        </p:attrNameLst>
                                      </p:cBhvr>
                                      <p:to>
                                        <p:strVal val="hidden"/>
                                      </p:to>
                                    </p:set>
                                  </p:childTnLst>
                                </p:cTn>
                              </p:par>
                              <p:par>
                                <p:cTn id="200" presetID="8" presetClass="exit" presetSubtype="32" fill="hold" grpId="3" nodeType="withEffect">
                                  <p:stCondLst>
                                    <p:cond delay="0"/>
                                  </p:stCondLst>
                                  <p:childTnLst>
                                    <p:animEffect transition="out" filter="diamond(out)">
                                      <p:cBhvr>
                                        <p:cTn id="201" dur="3000"/>
                                        <p:tgtEl>
                                          <p:spTgt spid="14"/>
                                        </p:tgtEl>
                                      </p:cBhvr>
                                    </p:animEffect>
                                    <p:set>
                                      <p:cBhvr>
                                        <p:cTn id="202" dur="1" fill="hold">
                                          <p:stCondLst>
                                            <p:cond delay="2999"/>
                                          </p:stCondLst>
                                        </p:cTn>
                                        <p:tgtEl>
                                          <p:spTgt spid="14"/>
                                        </p:tgtEl>
                                        <p:attrNameLst>
                                          <p:attrName>style.visibility</p:attrName>
                                        </p:attrNameLst>
                                      </p:cBhvr>
                                      <p:to>
                                        <p:strVal val="hidden"/>
                                      </p:to>
                                    </p:set>
                                  </p:childTnLst>
                                </p:cTn>
                              </p:par>
                              <p:par>
                                <p:cTn id="203" presetID="8" presetClass="exit" presetSubtype="32" fill="hold" grpId="3" nodeType="withEffect">
                                  <p:stCondLst>
                                    <p:cond delay="0"/>
                                  </p:stCondLst>
                                  <p:childTnLst>
                                    <p:animEffect transition="out" filter="diamond(out)">
                                      <p:cBhvr>
                                        <p:cTn id="204" dur="3000"/>
                                        <p:tgtEl>
                                          <p:spTgt spid="16"/>
                                        </p:tgtEl>
                                      </p:cBhvr>
                                    </p:animEffect>
                                    <p:set>
                                      <p:cBhvr>
                                        <p:cTn id="205" dur="1" fill="hold">
                                          <p:stCondLst>
                                            <p:cond delay="2999"/>
                                          </p:stCondLst>
                                        </p:cTn>
                                        <p:tgtEl>
                                          <p:spTgt spid="16"/>
                                        </p:tgtEl>
                                        <p:attrNameLst>
                                          <p:attrName>style.visibility</p:attrName>
                                        </p:attrNameLst>
                                      </p:cBhvr>
                                      <p:to>
                                        <p:strVal val="hidden"/>
                                      </p:to>
                                    </p:set>
                                  </p:childTnLst>
                                </p:cTn>
                              </p:par>
                              <p:par>
                                <p:cTn id="206" presetID="8" presetClass="exit" presetSubtype="32" fill="hold" grpId="3" nodeType="withEffect">
                                  <p:stCondLst>
                                    <p:cond delay="0"/>
                                  </p:stCondLst>
                                  <p:childTnLst>
                                    <p:animEffect transition="out" filter="diamond(out)">
                                      <p:cBhvr>
                                        <p:cTn id="207" dur="3000"/>
                                        <p:tgtEl>
                                          <p:spTgt spid="18"/>
                                        </p:tgtEl>
                                      </p:cBhvr>
                                    </p:animEffect>
                                    <p:set>
                                      <p:cBhvr>
                                        <p:cTn id="208" dur="1" fill="hold">
                                          <p:stCondLst>
                                            <p:cond delay="2999"/>
                                          </p:stCondLst>
                                        </p:cTn>
                                        <p:tgtEl>
                                          <p:spTgt spid="18"/>
                                        </p:tgtEl>
                                        <p:attrNameLst>
                                          <p:attrName>style.visibility</p:attrName>
                                        </p:attrNameLst>
                                      </p:cBhvr>
                                      <p:to>
                                        <p:strVal val="hidden"/>
                                      </p:to>
                                    </p:set>
                                  </p:childTnLst>
                                </p:cTn>
                              </p:par>
                              <p:par>
                                <p:cTn id="209" presetID="8" presetClass="exit" presetSubtype="32" fill="hold" grpId="3" nodeType="withEffect">
                                  <p:stCondLst>
                                    <p:cond delay="0"/>
                                  </p:stCondLst>
                                  <p:childTnLst>
                                    <p:animEffect transition="out" filter="diamond(out)">
                                      <p:cBhvr>
                                        <p:cTn id="210" dur="3000"/>
                                        <p:tgtEl>
                                          <p:spTgt spid="7"/>
                                        </p:tgtEl>
                                      </p:cBhvr>
                                    </p:animEffect>
                                    <p:set>
                                      <p:cBhvr>
                                        <p:cTn id="211" dur="1" fill="hold">
                                          <p:stCondLst>
                                            <p:cond delay="2999"/>
                                          </p:stCondLst>
                                        </p:cTn>
                                        <p:tgtEl>
                                          <p:spTgt spid="7"/>
                                        </p:tgtEl>
                                        <p:attrNameLst>
                                          <p:attrName>style.visibility</p:attrName>
                                        </p:attrNameLst>
                                      </p:cBhvr>
                                      <p:to>
                                        <p:strVal val="hidden"/>
                                      </p:to>
                                    </p:set>
                                  </p:childTnLst>
                                </p:cTn>
                              </p:par>
                              <p:par>
                                <p:cTn id="212" presetID="8" presetClass="exit" presetSubtype="32" fill="hold" grpId="3" nodeType="withEffect">
                                  <p:stCondLst>
                                    <p:cond delay="0"/>
                                  </p:stCondLst>
                                  <p:childTnLst>
                                    <p:animEffect transition="out" filter="diamond(out)">
                                      <p:cBhvr>
                                        <p:cTn id="213" dur="3000"/>
                                        <p:tgtEl>
                                          <p:spTgt spid="9"/>
                                        </p:tgtEl>
                                      </p:cBhvr>
                                    </p:animEffect>
                                    <p:set>
                                      <p:cBhvr>
                                        <p:cTn id="214" dur="1" fill="hold">
                                          <p:stCondLst>
                                            <p:cond delay="2999"/>
                                          </p:stCondLst>
                                        </p:cTn>
                                        <p:tgtEl>
                                          <p:spTgt spid="9"/>
                                        </p:tgtEl>
                                        <p:attrNameLst>
                                          <p:attrName>style.visibility</p:attrName>
                                        </p:attrNameLst>
                                      </p:cBhvr>
                                      <p:to>
                                        <p:strVal val="hidden"/>
                                      </p:to>
                                    </p:set>
                                  </p:childTnLst>
                                </p:cTn>
                              </p:par>
                              <p:par>
                                <p:cTn id="215" presetID="8" presetClass="exit" presetSubtype="32" fill="hold" grpId="3" nodeType="withEffect">
                                  <p:stCondLst>
                                    <p:cond delay="0"/>
                                  </p:stCondLst>
                                  <p:childTnLst>
                                    <p:animEffect transition="out" filter="diamond(out)">
                                      <p:cBhvr>
                                        <p:cTn id="216" dur="3000"/>
                                        <p:tgtEl>
                                          <p:spTgt spid="11"/>
                                        </p:tgtEl>
                                      </p:cBhvr>
                                    </p:animEffect>
                                    <p:set>
                                      <p:cBhvr>
                                        <p:cTn id="217" dur="1" fill="hold">
                                          <p:stCondLst>
                                            <p:cond delay="2999"/>
                                          </p:stCondLst>
                                        </p:cTn>
                                        <p:tgtEl>
                                          <p:spTgt spid="11"/>
                                        </p:tgtEl>
                                        <p:attrNameLst>
                                          <p:attrName>style.visibility</p:attrName>
                                        </p:attrNameLst>
                                      </p:cBhvr>
                                      <p:to>
                                        <p:strVal val="hidden"/>
                                      </p:to>
                                    </p:set>
                                  </p:childTnLst>
                                </p:cTn>
                              </p:par>
                              <p:par>
                                <p:cTn id="218" presetID="8" presetClass="exit" presetSubtype="32" fill="hold" grpId="3" nodeType="withEffect">
                                  <p:stCondLst>
                                    <p:cond delay="0"/>
                                  </p:stCondLst>
                                  <p:childTnLst>
                                    <p:animEffect transition="out" filter="diamond(out)">
                                      <p:cBhvr>
                                        <p:cTn id="219" dur="3000"/>
                                        <p:tgtEl>
                                          <p:spTgt spid="13"/>
                                        </p:tgtEl>
                                      </p:cBhvr>
                                    </p:animEffect>
                                    <p:set>
                                      <p:cBhvr>
                                        <p:cTn id="220" dur="1" fill="hold">
                                          <p:stCondLst>
                                            <p:cond delay="2999"/>
                                          </p:stCondLst>
                                        </p:cTn>
                                        <p:tgtEl>
                                          <p:spTgt spid="13"/>
                                        </p:tgtEl>
                                        <p:attrNameLst>
                                          <p:attrName>style.visibility</p:attrName>
                                        </p:attrNameLst>
                                      </p:cBhvr>
                                      <p:to>
                                        <p:strVal val="hidden"/>
                                      </p:to>
                                    </p:set>
                                  </p:childTnLst>
                                </p:cTn>
                              </p:par>
                              <p:par>
                                <p:cTn id="221" presetID="8" presetClass="exit" presetSubtype="32" fill="hold" grpId="3" nodeType="withEffect">
                                  <p:stCondLst>
                                    <p:cond delay="0"/>
                                  </p:stCondLst>
                                  <p:childTnLst>
                                    <p:animEffect transition="out" filter="diamond(out)">
                                      <p:cBhvr>
                                        <p:cTn id="222" dur="3000"/>
                                        <p:tgtEl>
                                          <p:spTgt spid="15"/>
                                        </p:tgtEl>
                                      </p:cBhvr>
                                    </p:animEffect>
                                    <p:set>
                                      <p:cBhvr>
                                        <p:cTn id="223" dur="1" fill="hold">
                                          <p:stCondLst>
                                            <p:cond delay="2999"/>
                                          </p:stCondLst>
                                        </p:cTn>
                                        <p:tgtEl>
                                          <p:spTgt spid="15"/>
                                        </p:tgtEl>
                                        <p:attrNameLst>
                                          <p:attrName>style.visibility</p:attrName>
                                        </p:attrNameLst>
                                      </p:cBhvr>
                                      <p:to>
                                        <p:strVal val="hidden"/>
                                      </p:to>
                                    </p:set>
                                  </p:childTnLst>
                                </p:cTn>
                              </p:par>
                              <p:par>
                                <p:cTn id="224" presetID="8" presetClass="exit" presetSubtype="32" fill="hold" grpId="3" nodeType="withEffect">
                                  <p:stCondLst>
                                    <p:cond delay="0"/>
                                  </p:stCondLst>
                                  <p:childTnLst>
                                    <p:animEffect transition="out" filter="diamond(out)">
                                      <p:cBhvr>
                                        <p:cTn id="225" dur="3000"/>
                                        <p:tgtEl>
                                          <p:spTgt spid="17"/>
                                        </p:tgtEl>
                                      </p:cBhvr>
                                    </p:animEffect>
                                    <p:set>
                                      <p:cBhvr>
                                        <p:cTn id="226" dur="1" fill="hold">
                                          <p:stCondLst>
                                            <p:cond delay="2999"/>
                                          </p:stCondLst>
                                        </p:cTn>
                                        <p:tgtEl>
                                          <p:spTgt spid="17"/>
                                        </p:tgtEl>
                                        <p:attrNameLst>
                                          <p:attrName>style.visibility</p:attrName>
                                        </p:attrNameLst>
                                      </p:cBhvr>
                                      <p:to>
                                        <p:strVal val="hidden"/>
                                      </p:to>
                                    </p:set>
                                  </p:childTnLst>
                                </p:cTn>
                              </p:par>
                              <p:par>
                                <p:cTn id="227" presetID="8" presetClass="exit" presetSubtype="32" fill="hold" grpId="3" nodeType="withEffect">
                                  <p:stCondLst>
                                    <p:cond delay="0"/>
                                  </p:stCondLst>
                                  <p:childTnLst>
                                    <p:animEffect transition="out" filter="diamond(out)">
                                      <p:cBhvr>
                                        <p:cTn id="228" dur="3000"/>
                                        <p:tgtEl>
                                          <p:spTgt spid="19"/>
                                        </p:tgtEl>
                                      </p:cBhvr>
                                    </p:animEffect>
                                    <p:set>
                                      <p:cBhvr>
                                        <p:cTn id="229" dur="1" fill="hold">
                                          <p:stCondLst>
                                            <p:cond delay="2999"/>
                                          </p:stCondLst>
                                        </p:cTn>
                                        <p:tgtEl>
                                          <p:spTgt spid="19"/>
                                        </p:tgtEl>
                                        <p:attrNameLst>
                                          <p:attrName>style.visibility</p:attrName>
                                        </p:attrNameLst>
                                      </p:cBhvr>
                                      <p:to>
                                        <p:strVal val="hidden"/>
                                      </p:to>
                                    </p:set>
                                  </p:childTnLst>
                                </p:cTn>
                              </p:par>
                              <p:par>
                                <p:cTn id="230" presetID="23" presetClass="entr" presetSubtype="16" fill="hold" nodeType="withEffect">
                                  <p:stCondLst>
                                    <p:cond delay="0"/>
                                  </p:stCondLst>
                                  <p:childTnLst>
                                    <p:set>
                                      <p:cBhvr>
                                        <p:cTn id="231" dur="1" fill="hold">
                                          <p:stCondLst>
                                            <p:cond delay="0"/>
                                          </p:stCondLst>
                                        </p:cTn>
                                        <p:tgtEl>
                                          <p:spTgt spid="5"/>
                                        </p:tgtEl>
                                        <p:attrNameLst>
                                          <p:attrName>style.visibility</p:attrName>
                                        </p:attrNameLst>
                                      </p:cBhvr>
                                      <p:to>
                                        <p:strVal val="visible"/>
                                      </p:to>
                                    </p:set>
                                    <p:anim calcmode="lin" valueType="num">
                                      <p:cBhvr>
                                        <p:cTn id="232" dur="3000" fill="hold"/>
                                        <p:tgtEl>
                                          <p:spTgt spid="5"/>
                                        </p:tgtEl>
                                        <p:attrNameLst>
                                          <p:attrName>ppt_w</p:attrName>
                                        </p:attrNameLst>
                                      </p:cBhvr>
                                      <p:tavLst>
                                        <p:tav tm="0">
                                          <p:val>
                                            <p:fltVal val="0"/>
                                          </p:val>
                                        </p:tav>
                                        <p:tav tm="100000">
                                          <p:val>
                                            <p:strVal val="#ppt_w"/>
                                          </p:val>
                                        </p:tav>
                                      </p:tavLst>
                                    </p:anim>
                                    <p:anim calcmode="lin" valueType="num">
                                      <p:cBhvr>
                                        <p:cTn id="233" dur="3000" fill="hold"/>
                                        <p:tgtEl>
                                          <p:spTgt spid="5"/>
                                        </p:tgtEl>
                                        <p:attrNameLst>
                                          <p:attrName>ppt_h</p:attrName>
                                        </p:attrNameLst>
                                      </p:cBhvr>
                                      <p:tavLst>
                                        <p:tav tm="0">
                                          <p:val>
                                            <p:fltVal val="0"/>
                                          </p:val>
                                        </p:tav>
                                        <p:tav tm="100000">
                                          <p:val>
                                            <p:strVal val="#ppt_h"/>
                                          </p:val>
                                        </p:tav>
                                      </p:tavLst>
                                    </p:anim>
                                  </p:childTnLst>
                                </p:cTn>
                              </p:par>
                              <p:par>
                                <p:cTn id="234" presetID="16" presetClass="entr" presetSubtype="37" fill="hold" nodeType="withEffect">
                                  <p:stCondLst>
                                    <p:cond delay="0"/>
                                  </p:stCondLst>
                                  <p:childTnLst>
                                    <p:set>
                                      <p:cBhvr>
                                        <p:cTn id="235" dur="1" fill="hold">
                                          <p:stCondLst>
                                            <p:cond delay="0"/>
                                          </p:stCondLst>
                                        </p:cTn>
                                        <p:tgtEl>
                                          <p:spTgt spid="5"/>
                                        </p:tgtEl>
                                        <p:attrNameLst>
                                          <p:attrName>style.visibility</p:attrName>
                                        </p:attrNameLst>
                                      </p:cBhvr>
                                      <p:to>
                                        <p:strVal val="visible"/>
                                      </p:to>
                                    </p:set>
                                    <p:animEffect transition="in" filter="barn(outVertical)">
                                      <p:cBhvr>
                                        <p:cTn id="236" dur="3000"/>
                                        <p:tgtEl>
                                          <p:spTgt spid="5"/>
                                        </p:tgtEl>
                                      </p:cBhvr>
                                    </p:animEffect>
                                  </p:childTnLst>
                                </p:cTn>
                              </p:par>
                            </p:childTnLst>
                          </p:cTn>
                        </p:par>
                        <p:par>
                          <p:cTn id="237" fill="hold">
                            <p:stCondLst>
                              <p:cond delay="6000"/>
                            </p:stCondLst>
                            <p:childTnLst>
                              <p:par>
                                <p:cTn id="238" presetID="40" presetClass="entr" presetSubtype="0" fill="hold" grpId="0" nodeType="afterEffect">
                                  <p:stCondLst>
                                    <p:cond delay="0"/>
                                  </p:stCondLst>
                                  <p:iterate type="lt">
                                    <p:tmPct val="10000"/>
                                  </p:iterate>
                                  <p:childTnLst>
                                    <p:set>
                                      <p:cBhvr>
                                        <p:cTn id="239" dur="1" fill="hold">
                                          <p:stCondLst>
                                            <p:cond delay="0"/>
                                          </p:stCondLst>
                                        </p:cTn>
                                        <p:tgtEl>
                                          <p:spTgt spid="20"/>
                                        </p:tgtEl>
                                        <p:attrNameLst>
                                          <p:attrName>style.visibility</p:attrName>
                                        </p:attrNameLst>
                                      </p:cBhvr>
                                      <p:to>
                                        <p:strVal val="visible"/>
                                      </p:to>
                                    </p:set>
                                    <p:animEffect transition="in" filter="fade">
                                      <p:cBhvr>
                                        <p:cTn id="240" dur="1000"/>
                                        <p:tgtEl>
                                          <p:spTgt spid="20"/>
                                        </p:tgtEl>
                                      </p:cBhvr>
                                    </p:animEffect>
                                    <p:anim calcmode="lin" valueType="num">
                                      <p:cBhvr>
                                        <p:cTn id="241" dur="1000" fill="hold"/>
                                        <p:tgtEl>
                                          <p:spTgt spid="20"/>
                                        </p:tgtEl>
                                        <p:attrNameLst>
                                          <p:attrName>ppt_x</p:attrName>
                                        </p:attrNameLst>
                                      </p:cBhvr>
                                      <p:tavLst>
                                        <p:tav tm="0">
                                          <p:val>
                                            <p:strVal val="#ppt_x-.1"/>
                                          </p:val>
                                        </p:tav>
                                        <p:tav tm="100000">
                                          <p:val>
                                            <p:strVal val="#ppt_x"/>
                                          </p:val>
                                        </p:tav>
                                      </p:tavLst>
                                    </p:anim>
                                    <p:anim calcmode="lin" valueType="num">
                                      <p:cBhvr>
                                        <p:cTn id="242"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Pedraza se levantó entre dos cerros, entre los arroyos </a:t>
            </a:r>
            <a:r>
              <a:rPr lang="es-ES" i="1" dirty="0" err="1" smtClean="0">
                <a:effectLst>
                  <a:glow rad="101600">
                    <a:srgbClr val="C00000">
                      <a:alpha val="60000"/>
                    </a:srgbClr>
                  </a:glow>
                  <a:outerShdw blurRad="38100" dist="38100" dir="2700000" algn="tl">
                    <a:srgbClr val="000000">
                      <a:alpha val="43137"/>
                    </a:srgbClr>
                  </a:outerShdw>
                </a:effectLst>
              </a:rPr>
              <a:t>Encinarejo</a:t>
            </a:r>
            <a:r>
              <a:rPr lang="es-ES" i="1" dirty="0" smtClean="0">
                <a:effectLst>
                  <a:glow rad="101600">
                    <a:srgbClr val="C00000">
                      <a:alpha val="60000"/>
                    </a:srgbClr>
                  </a:glow>
                  <a:outerShdw blurRad="38100" dist="38100" dir="2700000" algn="tl">
                    <a:srgbClr val="000000">
                      <a:alpha val="43137"/>
                    </a:srgbClr>
                  </a:outerShdw>
                </a:effectLst>
              </a:rPr>
              <a:t> y Vadillo, que juntos, se unirán al río Cega. El lugar se convirtió en un bastión inexpugnable, donde el castillo se dispone estratégicamente sobre un levantamiento rocoso donde existió un castro prerromano.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3000">
        <p14:vortex dir="r"/>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7"/>
                                        </p:tgtEl>
                                        <p:attrNameLst>
                                          <p:attrName>ppt_w</p:attrName>
                                        </p:attrNameLst>
                                      </p:cBhvr>
                                      <p:tavLst>
                                        <p:tav tm="0">
                                          <p:val>
                                            <p:strVal val="ppt_w"/>
                                          </p:val>
                                        </p:tav>
                                        <p:tav tm="100000">
                                          <p:val>
                                            <p:strVal val="2/3*ppt_w"/>
                                          </p:val>
                                        </p:tav>
                                      </p:tavLst>
                                    </p:anim>
                                    <p:anim calcmode="lin" valueType="num">
                                      <p:cBhvr>
                                        <p:cTn id="7" dur="4000"/>
                                        <p:tgtEl>
                                          <p:spTgt spid="7"/>
                                        </p:tgtEl>
                                        <p:attrNameLst>
                                          <p:attrName>ppt_h</p:attrName>
                                        </p:attrNameLst>
                                      </p:cBhvr>
                                      <p:tavLst>
                                        <p:tav tm="0">
                                          <p:val>
                                            <p:strVal val="ppt_h"/>
                                          </p:val>
                                        </p:tav>
                                        <p:tav tm="100000">
                                          <p:val>
                                            <p:strVal val="2/3*ppt_h"/>
                                          </p:val>
                                        </p:tav>
                                      </p:tavLst>
                                    </p:anim>
                                    <p:set>
                                      <p:cBhvr>
                                        <p:cTn id="8" dur="1" fill="hold">
                                          <p:stCondLst>
                                            <p:cond delay="3999"/>
                                          </p:stCondLst>
                                        </p:cTn>
                                        <p:tgtEl>
                                          <p:spTgt spid="7"/>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4000"/>
                                        <p:tgtEl>
                                          <p:spTgt spid="7"/>
                                        </p:tgtEl>
                                      </p:cBhvr>
                                    </p:animEffect>
                                    <p:set>
                                      <p:cBhvr>
                                        <p:cTn id="11" dur="1" fill="hold">
                                          <p:stCondLst>
                                            <p:cond delay="3999"/>
                                          </p:stCondLst>
                                        </p:cTn>
                                        <p:tgtEl>
                                          <p:spTgt spid="7"/>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4000"/>
                                        <p:tgtEl>
                                          <p:spTgt spid="6"/>
                                        </p:tgtEl>
                                        <p:attrNameLst>
                                          <p:attrName>ppt_w</p:attrName>
                                        </p:attrNameLst>
                                      </p:cBhvr>
                                      <p:tavLst>
                                        <p:tav tm="0">
                                          <p:val>
                                            <p:strVal val="ppt_w"/>
                                          </p:val>
                                        </p:tav>
                                        <p:tav tm="100000">
                                          <p:val>
                                            <p:strVal val="2/3*ppt_w"/>
                                          </p:val>
                                        </p:tav>
                                      </p:tavLst>
                                    </p:anim>
                                    <p:anim calcmode="lin" valueType="num">
                                      <p:cBhvr>
                                        <p:cTn id="14" dur="4000"/>
                                        <p:tgtEl>
                                          <p:spTgt spid="6"/>
                                        </p:tgtEl>
                                        <p:attrNameLst>
                                          <p:attrName>ppt_h</p:attrName>
                                        </p:attrNameLst>
                                      </p:cBhvr>
                                      <p:tavLst>
                                        <p:tav tm="0">
                                          <p:val>
                                            <p:strVal val="ppt_h"/>
                                          </p:val>
                                        </p:tav>
                                        <p:tav tm="100000">
                                          <p:val>
                                            <p:strVal val="2/3*ppt_h"/>
                                          </p:val>
                                        </p:tav>
                                      </p:tavLst>
                                    </p:anim>
                                    <p:set>
                                      <p:cBhvr>
                                        <p:cTn id="15" dur="1" fill="hold">
                                          <p:stCondLst>
                                            <p:cond delay="3999"/>
                                          </p:stCondLst>
                                        </p:cTn>
                                        <p:tgtEl>
                                          <p:spTgt spid="6"/>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4000"/>
                                        <p:tgtEl>
                                          <p:spTgt spid="6"/>
                                        </p:tgtEl>
                                      </p:cBhvr>
                                    </p:animEffect>
                                    <p:set>
                                      <p:cBhvr>
                                        <p:cTn id="18" dur="1" fill="hold">
                                          <p:stCondLst>
                                            <p:cond delay="3999"/>
                                          </p:stCondLst>
                                        </p:cTn>
                                        <p:tgtEl>
                                          <p:spTgt spid="6"/>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d12bcf13dffeca880cae40128b9bc3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ombo"/>
          <p:cNvSpPr/>
          <p:nvPr/>
        </p:nvSpPr>
        <p:spPr>
          <a:xfrm>
            <a:off x="1071564" y="342195"/>
            <a:ext cx="7000875" cy="5172553"/>
          </a:xfrm>
          <a:prstGeom prst="diamond">
            <a:avLst/>
          </a:prstGeom>
          <a:solidFill>
            <a:schemeClr val="accent3">
              <a:lumMod val="75000"/>
              <a:alpha val="55000"/>
            </a:schemeClr>
          </a:solidFill>
          <a:ln w="285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ombo"/>
          <p:cNvSpPr/>
          <p:nvPr/>
        </p:nvSpPr>
        <p:spPr>
          <a:xfrm>
            <a:off x="1714500" y="342195"/>
            <a:ext cx="5786438" cy="5172553"/>
          </a:xfrm>
          <a:prstGeom prst="diamond">
            <a:avLst/>
          </a:prstGeom>
          <a:solidFill>
            <a:schemeClr val="accent3">
              <a:lumMod val="75000"/>
              <a:alpha val="55000"/>
            </a:schemeClr>
          </a:solidFill>
          <a:ln w="285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Rombo"/>
          <p:cNvSpPr/>
          <p:nvPr/>
        </p:nvSpPr>
        <p:spPr>
          <a:xfrm>
            <a:off x="2357439" y="342195"/>
            <a:ext cx="4429125" cy="5172553"/>
          </a:xfrm>
          <a:prstGeom prst="diamond">
            <a:avLst/>
          </a:prstGeom>
          <a:solidFill>
            <a:schemeClr val="accent3">
              <a:lumMod val="75000"/>
              <a:alpha val="55000"/>
            </a:schemeClr>
          </a:solidFill>
          <a:ln w="285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ombo"/>
          <p:cNvSpPr/>
          <p:nvPr/>
        </p:nvSpPr>
        <p:spPr>
          <a:xfrm>
            <a:off x="2928938" y="342195"/>
            <a:ext cx="3357562" cy="5172553"/>
          </a:xfrm>
          <a:prstGeom prst="diamond">
            <a:avLst/>
          </a:prstGeom>
          <a:solidFill>
            <a:schemeClr val="accent3">
              <a:lumMod val="75000"/>
              <a:alpha val="55000"/>
            </a:schemeClr>
          </a:solidFill>
          <a:ln w="285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Rombo"/>
          <p:cNvSpPr/>
          <p:nvPr/>
        </p:nvSpPr>
        <p:spPr>
          <a:xfrm>
            <a:off x="3357564" y="342195"/>
            <a:ext cx="2428875" cy="5172553"/>
          </a:xfrm>
          <a:prstGeom prst="diamond">
            <a:avLst/>
          </a:prstGeom>
          <a:solidFill>
            <a:schemeClr val="accent3">
              <a:lumMod val="75000"/>
              <a:alpha val="55000"/>
            </a:schemeClr>
          </a:solidFill>
          <a:ln w="285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CuadroTexto"/>
          <p:cNvSpPr txBox="1"/>
          <p:nvPr/>
        </p:nvSpPr>
        <p:spPr>
          <a:xfrm>
            <a:off x="467544"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una buena parte de su historia, la Villa de Pedraza ejerció como fortaleza y plaza de mercado para la comarca. Pero muchos años antes de todo esto, se sabe que hubo población prehistórica en los alrededores del río Cega.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ripple dir="ru"/>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grpId="0" nodeType="withEffect">
                                  <p:stCondLst>
                                    <p:cond delay="2000"/>
                                  </p:stCondLst>
                                  <p:childTnLst>
                                    <p:anim calcmode="lin" valueType="num">
                                      <p:cBhvr>
                                        <p:cTn id="6" dur="3000"/>
                                        <p:tgtEl>
                                          <p:spTgt spid="5"/>
                                        </p:tgtEl>
                                        <p:attrNameLst>
                                          <p:attrName>ppt_h</p:attrName>
                                        </p:attrNameLst>
                                      </p:cBhvr>
                                      <p:tavLst>
                                        <p:tav tm="0">
                                          <p:val>
                                            <p:strVal val="ppt_h"/>
                                          </p:val>
                                        </p:tav>
                                        <p:tav tm="100000">
                                          <p:val>
                                            <p:strVal val="ppt_h"/>
                                          </p:val>
                                        </p:tav>
                                      </p:tavLst>
                                    </p:anim>
                                    <p:anim calcmode="lin" valueType="num">
                                      <p:cBhvr>
                                        <p:cTn id="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2999"/>
                                          </p:stCondLst>
                                        </p:cTn>
                                        <p:tgtEl>
                                          <p:spTgt spid="5"/>
                                        </p:tgtEl>
                                        <p:attrNameLst>
                                          <p:attrName>style.visibility</p:attrName>
                                        </p:attrNameLst>
                                      </p:cBhvr>
                                      <p:to>
                                        <p:strVal val="hidden"/>
                                      </p:to>
                                    </p:set>
                                  </p:childTnLst>
                                </p:cTn>
                              </p:par>
                              <p:par>
                                <p:cTn id="9" presetID="19" presetClass="exit" presetSubtype="10" fill="hold" grpId="0" nodeType="withEffect">
                                  <p:stCondLst>
                                    <p:cond delay="1500"/>
                                  </p:stCondLst>
                                  <p:childTnLst>
                                    <p:anim calcmode="lin" valueType="num">
                                      <p:cBhvr>
                                        <p:cTn id="10" dur="3000"/>
                                        <p:tgtEl>
                                          <p:spTgt spid="6"/>
                                        </p:tgtEl>
                                        <p:attrNameLst>
                                          <p:attrName>ppt_h</p:attrName>
                                        </p:attrNameLst>
                                      </p:cBhvr>
                                      <p:tavLst>
                                        <p:tav tm="0">
                                          <p:val>
                                            <p:strVal val="ppt_h"/>
                                          </p:val>
                                        </p:tav>
                                        <p:tav tm="100000">
                                          <p:val>
                                            <p:strVal val="ppt_h"/>
                                          </p:val>
                                        </p:tav>
                                      </p:tavLst>
                                    </p:anim>
                                    <p:anim calcmode="lin" valueType="num">
                                      <p:cBhvr>
                                        <p:cTn id="1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2999"/>
                                          </p:stCondLst>
                                        </p:cTn>
                                        <p:tgtEl>
                                          <p:spTgt spid="6"/>
                                        </p:tgtEl>
                                        <p:attrNameLst>
                                          <p:attrName>style.visibility</p:attrName>
                                        </p:attrNameLst>
                                      </p:cBhvr>
                                      <p:to>
                                        <p:strVal val="hidden"/>
                                      </p:to>
                                    </p:set>
                                  </p:childTnLst>
                                </p:cTn>
                              </p:par>
                              <p:par>
                                <p:cTn id="13" presetID="19" presetClass="exit" presetSubtype="10" fill="hold" grpId="0" nodeType="withEffect">
                                  <p:stCondLst>
                                    <p:cond delay="1000"/>
                                  </p:stCondLst>
                                  <p:childTnLst>
                                    <p:anim calcmode="lin" valueType="num">
                                      <p:cBhvr>
                                        <p:cTn id="14" dur="3000"/>
                                        <p:tgtEl>
                                          <p:spTgt spid="7"/>
                                        </p:tgtEl>
                                        <p:attrNameLst>
                                          <p:attrName>ppt_h</p:attrName>
                                        </p:attrNameLst>
                                      </p:cBhvr>
                                      <p:tavLst>
                                        <p:tav tm="0">
                                          <p:val>
                                            <p:strVal val="ppt_h"/>
                                          </p:val>
                                        </p:tav>
                                        <p:tav tm="100000">
                                          <p:val>
                                            <p:strVal val="ppt_h"/>
                                          </p:val>
                                        </p:tav>
                                      </p:tavLst>
                                    </p:anim>
                                    <p:anim calcmode="lin" valueType="num">
                                      <p:cBhvr>
                                        <p:cTn id="1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2999"/>
                                          </p:stCondLst>
                                        </p:cTn>
                                        <p:tgtEl>
                                          <p:spTgt spid="7"/>
                                        </p:tgtEl>
                                        <p:attrNameLst>
                                          <p:attrName>style.visibility</p:attrName>
                                        </p:attrNameLst>
                                      </p:cBhvr>
                                      <p:to>
                                        <p:strVal val="hidden"/>
                                      </p:to>
                                    </p:set>
                                  </p:childTnLst>
                                </p:cTn>
                              </p:par>
                              <p:par>
                                <p:cTn id="17" presetID="19" presetClass="exit" presetSubtype="10" fill="hold" grpId="0" nodeType="withEffect">
                                  <p:stCondLst>
                                    <p:cond delay="500"/>
                                  </p:stCondLst>
                                  <p:childTnLst>
                                    <p:anim calcmode="lin" valueType="num">
                                      <p:cBhvr>
                                        <p:cTn id="18" dur="3000"/>
                                        <p:tgtEl>
                                          <p:spTgt spid="8"/>
                                        </p:tgtEl>
                                        <p:attrNameLst>
                                          <p:attrName>ppt_h</p:attrName>
                                        </p:attrNameLst>
                                      </p:cBhvr>
                                      <p:tavLst>
                                        <p:tav tm="0">
                                          <p:val>
                                            <p:strVal val="ppt_h"/>
                                          </p:val>
                                        </p:tav>
                                        <p:tav tm="100000">
                                          <p:val>
                                            <p:strVal val="ppt_h"/>
                                          </p:val>
                                        </p:tav>
                                      </p:tavLst>
                                    </p:anim>
                                    <p:anim calcmode="lin" valueType="num">
                                      <p:cBhvr>
                                        <p:cTn id="1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2999"/>
                                          </p:stCondLst>
                                        </p:cTn>
                                        <p:tgtEl>
                                          <p:spTgt spid="8"/>
                                        </p:tgtEl>
                                        <p:attrNameLst>
                                          <p:attrName>style.visibility</p:attrName>
                                        </p:attrNameLst>
                                      </p:cBhvr>
                                      <p:to>
                                        <p:strVal val="hidden"/>
                                      </p:to>
                                    </p:set>
                                  </p:childTnLst>
                                </p:cTn>
                              </p:par>
                              <p:par>
                                <p:cTn id="21" presetID="19" presetClass="exit" presetSubtype="10" fill="hold" grpId="0" nodeType="withEffect">
                                  <p:stCondLst>
                                    <p:cond delay="0"/>
                                  </p:stCondLst>
                                  <p:childTnLst>
                                    <p:anim calcmode="lin" valueType="num">
                                      <p:cBhvr>
                                        <p:cTn id="22" dur="3000"/>
                                        <p:tgtEl>
                                          <p:spTgt spid="9"/>
                                        </p:tgtEl>
                                        <p:attrNameLst>
                                          <p:attrName>ppt_h</p:attrName>
                                        </p:attrNameLst>
                                      </p:cBhvr>
                                      <p:tavLst>
                                        <p:tav tm="0">
                                          <p:val>
                                            <p:strVal val="ppt_h"/>
                                          </p:val>
                                        </p:tav>
                                        <p:tav tm="100000">
                                          <p:val>
                                            <p:strVal val="ppt_h"/>
                                          </p:val>
                                        </p:tav>
                                      </p:tavLst>
                                    </p:anim>
                                    <p:anim calcmode="lin" valueType="num">
                                      <p:cBhvr>
                                        <p:cTn id="2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2999"/>
                                          </p:stCondLst>
                                        </p:cTn>
                                        <p:tgtEl>
                                          <p:spTgt spid="9"/>
                                        </p:tgtEl>
                                        <p:attrNameLst>
                                          <p:attrName>style.visibility</p:attrName>
                                        </p:attrNameLst>
                                      </p:cBhvr>
                                      <p:to>
                                        <p:strVal val="hidden"/>
                                      </p:to>
                                    </p:set>
                                  </p:childTnLst>
                                </p:cTn>
                              </p:par>
                              <p:par>
                                <p:cTn id="25" presetID="8" presetClass="exit" presetSubtype="32" fill="hold" grpId="1" nodeType="withEffect">
                                  <p:stCondLst>
                                    <p:cond delay="2000"/>
                                  </p:stCondLst>
                                  <p:childTnLst>
                                    <p:animEffect transition="out" filter="diamond(out)">
                                      <p:cBhvr>
                                        <p:cTn id="26" dur="3000"/>
                                        <p:tgtEl>
                                          <p:spTgt spid="5"/>
                                        </p:tgtEl>
                                      </p:cBhvr>
                                    </p:animEffect>
                                    <p:set>
                                      <p:cBhvr>
                                        <p:cTn id="27" dur="1" fill="hold">
                                          <p:stCondLst>
                                            <p:cond delay="2999"/>
                                          </p:stCondLst>
                                        </p:cTn>
                                        <p:tgtEl>
                                          <p:spTgt spid="5"/>
                                        </p:tgtEl>
                                        <p:attrNameLst>
                                          <p:attrName>style.visibility</p:attrName>
                                        </p:attrNameLst>
                                      </p:cBhvr>
                                      <p:to>
                                        <p:strVal val="hidden"/>
                                      </p:to>
                                    </p:set>
                                  </p:childTnLst>
                                </p:cTn>
                              </p:par>
                              <p:par>
                                <p:cTn id="28" presetID="8" presetClass="exit" presetSubtype="32" fill="hold" grpId="1" nodeType="withEffect">
                                  <p:stCondLst>
                                    <p:cond delay="1500"/>
                                  </p:stCondLst>
                                  <p:childTnLst>
                                    <p:animEffect transition="out" filter="diamond(out)">
                                      <p:cBhvr>
                                        <p:cTn id="29" dur="3000"/>
                                        <p:tgtEl>
                                          <p:spTgt spid="6"/>
                                        </p:tgtEl>
                                      </p:cBhvr>
                                    </p:animEffect>
                                    <p:set>
                                      <p:cBhvr>
                                        <p:cTn id="30" dur="1" fill="hold">
                                          <p:stCondLst>
                                            <p:cond delay="2999"/>
                                          </p:stCondLst>
                                        </p:cTn>
                                        <p:tgtEl>
                                          <p:spTgt spid="6"/>
                                        </p:tgtEl>
                                        <p:attrNameLst>
                                          <p:attrName>style.visibility</p:attrName>
                                        </p:attrNameLst>
                                      </p:cBhvr>
                                      <p:to>
                                        <p:strVal val="hidden"/>
                                      </p:to>
                                    </p:set>
                                  </p:childTnLst>
                                </p:cTn>
                              </p:par>
                              <p:par>
                                <p:cTn id="31" presetID="8" presetClass="exit" presetSubtype="32" fill="hold" grpId="1" nodeType="withEffect">
                                  <p:stCondLst>
                                    <p:cond delay="1000"/>
                                  </p:stCondLst>
                                  <p:childTnLst>
                                    <p:animEffect transition="out" filter="diamond(out)">
                                      <p:cBhvr>
                                        <p:cTn id="32" dur="3000"/>
                                        <p:tgtEl>
                                          <p:spTgt spid="7"/>
                                        </p:tgtEl>
                                      </p:cBhvr>
                                    </p:animEffect>
                                    <p:set>
                                      <p:cBhvr>
                                        <p:cTn id="33" dur="1" fill="hold">
                                          <p:stCondLst>
                                            <p:cond delay="2999"/>
                                          </p:stCondLst>
                                        </p:cTn>
                                        <p:tgtEl>
                                          <p:spTgt spid="7"/>
                                        </p:tgtEl>
                                        <p:attrNameLst>
                                          <p:attrName>style.visibility</p:attrName>
                                        </p:attrNameLst>
                                      </p:cBhvr>
                                      <p:to>
                                        <p:strVal val="hidden"/>
                                      </p:to>
                                    </p:set>
                                  </p:childTnLst>
                                </p:cTn>
                              </p:par>
                              <p:par>
                                <p:cTn id="34" presetID="8" presetClass="exit" presetSubtype="32" fill="hold" grpId="1" nodeType="withEffect">
                                  <p:stCondLst>
                                    <p:cond delay="500"/>
                                  </p:stCondLst>
                                  <p:childTnLst>
                                    <p:animEffect transition="out" filter="diamond(out)">
                                      <p:cBhvr>
                                        <p:cTn id="35" dur="3000"/>
                                        <p:tgtEl>
                                          <p:spTgt spid="8"/>
                                        </p:tgtEl>
                                      </p:cBhvr>
                                    </p:animEffect>
                                    <p:set>
                                      <p:cBhvr>
                                        <p:cTn id="36" dur="1" fill="hold">
                                          <p:stCondLst>
                                            <p:cond delay="2999"/>
                                          </p:stCondLst>
                                        </p:cTn>
                                        <p:tgtEl>
                                          <p:spTgt spid="8"/>
                                        </p:tgtEl>
                                        <p:attrNameLst>
                                          <p:attrName>style.visibility</p:attrName>
                                        </p:attrNameLst>
                                      </p:cBhvr>
                                      <p:to>
                                        <p:strVal val="hidden"/>
                                      </p:to>
                                    </p:set>
                                  </p:childTnLst>
                                </p:cTn>
                              </p:par>
                              <p:par>
                                <p:cTn id="37" presetID="8" presetClass="exit" presetSubtype="32" fill="hold" grpId="1" nodeType="withEffect">
                                  <p:stCondLst>
                                    <p:cond delay="0"/>
                                  </p:stCondLst>
                                  <p:childTnLst>
                                    <p:animEffect transition="out" filter="diamond(out)">
                                      <p:cBhvr>
                                        <p:cTn id="38" dur="3000"/>
                                        <p:tgtEl>
                                          <p:spTgt spid="9"/>
                                        </p:tgtEl>
                                      </p:cBhvr>
                                    </p:animEffect>
                                    <p:set>
                                      <p:cBhvr>
                                        <p:cTn id="39" dur="1" fill="hold">
                                          <p:stCondLst>
                                            <p:cond delay="2999"/>
                                          </p:stCondLst>
                                        </p:cTn>
                                        <p:tgtEl>
                                          <p:spTgt spid="9"/>
                                        </p:tgtEl>
                                        <p:attrNameLst>
                                          <p:attrName>style.visibility</p:attrName>
                                        </p:attrNameLst>
                                      </p:cBhvr>
                                      <p:to>
                                        <p:strVal val="hidden"/>
                                      </p:to>
                                    </p:set>
                                  </p:childTnLst>
                                </p:cTn>
                              </p:par>
                              <p:par>
                                <p:cTn id="40" presetID="23" presetClass="entr" presetSubtype="288"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5000" fill="hold"/>
                                        <p:tgtEl>
                                          <p:spTgt spid="4"/>
                                        </p:tgtEl>
                                        <p:attrNameLst>
                                          <p:attrName>ppt_w</p:attrName>
                                        </p:attrNameLst>
                                      </p:cBhvr>
                                      <p:tavLst>
                                        <p:tav tm="0">
                                          <p:val>
                                            <p:strVal val="4/3*#ppt_w"/>
                                          </p:val>
                                        </p:tav>
                                        <p:tav tm="100000">
                                          <p:val>
                                            <p:strVal val="#ppt_w"/>
                                          </p:val>
                                        </p:tav>
                                      </p:tavLst>
                                    </p:anim>
                                    <p:anim calcmode="lin" valueType="num">
                                      <p:cBhvr>
                                        <p:cTn id="43" dur="5000" fill="hold"/>
                                        <p:tgtEl>
                                          <p:spTgt spid="4"/>
                                        </p:tgtEl>
                                        <p:attrNameLst>
                                          <p:attrName>ppt_h</p:attrName>
                                        </p:attrNameLst>
                                      </p:cBhvr>
                                      <p:tavLst>
                                        <p:tav tm="0">
                                          <p:val>
                                            <p:strVal val="4/3*#ppt_h"/>
                                          </p:val>
                                        </p:tav>
                                        <p:tav tm="100000">
                                          <p:val>
                                            <p:strVal val="#ppt_h"/>
                                          </p:val>
                                        </p:tav>
                                      </p:tavLst>
                                    </p:anim>
                                  </p:childTnLst>
                                </p:cTn>
                              </p:par>
                              <p:par>
                                <p:cTn id="44" presetID="8" presetClass="entr" presetSubtype="32"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diamond(out)">
                                      <p:cBhvr>
                                        <p:cTn id="46" dur="5000"/>
                                        <p:tgtEl>
                                          <p:spTgt spid="4"/>
                                        </p:tgtEl>
                                      </p:cBhvr>
                                    </p:animEffect>
                                  </p:childTnLst>
                                </p:cTn>
                              </p:par>
                            </p:childTnLst>
                          </p:cTn>
                        </p:par>
                        <p:par>
                          <p:cTn id="47" fill="hold">
                            <p:stCondLst>
                              <p:cond delay="5000"/>
                            </p:stCondLst>
                            <p:childTnLst>
                              <p:par>
                                <p:cTn id="48" presetID="40" presetClass="entr" presetSubtype="0" fill="hold" grpId="0" nodeType="afterEffect">
                                  <p:stCondLst>
                                    <p:cond delay="0"/>
                                  </p:stCondLst>
                                  <p:iterate type="lt">
                                    <p:tmPct val="10000"/>
                                  </p:iterate>
                                  <p:childTnLst>
                                    <p:set>
                                      <p:cBhvr>
                                        <p:cTn id="49" dur="1" fill="hold">
                                          <p:stCondLst>
                                            <p:cond delay="0"/>
                                          </p:stCondLst>
                                        </p:cTn>
                                        <p:tgtEl>
                                          <p:spTgt spid="10"/>
                                        </p:tgtEl>
                                        <p:attrNameLst>
                                          <p:attrName>style.visibility</p:attrName>
                                        </p:attrNameLst>
                                      </p:cBhvr>
                                      <p:to>
                                        <p:strVal val="visible"/>
                                      </p:to>
                                    </p:set>
                                    <p:animEffect transition="in" filter="fade">
                                      <p:cBhvr>
                                        <p:cTn id="50" dur="1000"/>
                                        <p:tgtEl>
                                          <p:spTgt spid="10"/>
                                        </p:tgtEl>
                                      </p:cBhvr>
                                    </p:animEffect>
                                    <p:anim calcmode="lin" valueType="num">
                                      <p:cBhvr>
                                        <p:cTn id="51" dur="1000" fill="hold"/>
                                        <p:tgtEl>
                                          <p:spTgt spid="10"/>
                                        </p:tgtEl>
                                        <p:attrNameLst>
                                          <p:attrName>ppt_x</p:attrName>
                                        </p:attrNameLst>
                                      </p:cBhvr>
                                      <p:tavLst>
                                        <p:tav tm="0">
                                          <p:val>
                                            <p:strVal val="#ppt_x-.1"/>
                                          </p:val>
                                        </p:tav>
                                        <p:tav tm="100000">
                                          <p:val>
                                            <p:strVal val="#ppt_x"/>
                                          </p:val>
                                        </p:tav>
                                      </p:tavLst>
                                    </p:anim>
                                    <p:anim calcmode="lin" valueType="num">
                                      <p:cBhvr>
                                        <p:cTn id="5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merican_steam_locomotive-wallpaper-1280x800.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american_steam_locomotive-wallpaper-1280x800.jpg"/>
          <p:cNvPicPr>
            <a:picLocks noChangeAspect="1"/>
          </p:cNvPicPr>
          <p:nvPr/>
        </p:nvPicPr>
        <p:blipFill>
          <a:blip r:embed="rId2" cstate="print"/>
          <a:stretch>
            <a:fillRect/>
          </a:stretch>
        </p:blipFill>
        <p:spPr bwMode="auto">
          <a:xfrm flipH="1">
            <a:off x="-4"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explanada del castillo se han encontrado </a:t>
            </a:r>
            <a:r>
              <a:rPr lang="es-ES" b="1" i="1" dirty="0" smtClean="0">
                <a:effectLst>
                  <a:glow rad="101600">
                    <a:srgbClr val="C00000">
                      <a:alpha val="60000"/>
                    </a:srgbClr>
                  </a:glow>
                  <a:outerShdw blurRad="38100" dist="38100" dir="2700000" algn="tl">
                    <a:srgbClr val="000000">
                      <a:alpha val="43137"/>
                    </a:srgbClr>
                  </a:outerShdw>
                </a:effectLst>
              </a:rPr>
              <a:t>restos de cerámica</a:t>
            </a:r>
            <a:r>
              <a:rPr lang="es-ES" i="1" dirty="0" smtClean="0">
                <a:effectLst>
                  <a:glow rad="101600">
                    <a:srgbClr val="C00000">
                      <a:alpha val="60000"/>
                    </a:srgbClr>
                  </a:glow>
                  <a:outerShdw blurRad="38100" dist="38100" dir="2700000" algn="tl">
                    <a:srgbClr val="000000">
                      <a:alpha val="43137"/>
                    </a:srgbClr>
                  </a:outerShdw>
                </a:effectLst>
              </a:rPr>
              <a:t> realizada a mano, que hace creer que, ya por el </a:t>
            </a:r>
            <a:r>
              <a:rPr lang="es-ES" b="1" i="1" dirty="0" smtClean="0">
                <a:effectLst>
                  <a:glow rad="101600">
                    <a:srgbClr val="C00000">
                      <a:alpha val="60000"/>
                    </a:srgbClr>
                  </a:glow>
                  <a:outerShdw blurRad="38100" dist="38100" dir="2700000" algn="tl">
                    <a:srgbClr val="000000">
                      <a:alpha val="43137"/>
                    </a:srgbClr>
                  </a:outerShdw>
                </a:effectLst>
              </a:rPr>
              <a:t>siglo IV a.C</a:t>
            </a:r>
            <a:r>
              <a:rPr lang="es-ES" i="1" dirty="0" smtClean="0">
                <a:effectLst>
                  <a:glow rad="101600">
                    <a:srgbClr val="C00000">
                      <a:alpha val="60000"/>
                    </a:srgbClr>
                  </a:glow>
                  <a:outerShdw blurRad="38100" dist="38100" dir="2700000" algn="tl">
                    <a:srgbClr val="000000">
                      <a:alpha val="43137"/>
                    </a:srgbClr>
                  </a:outerShdw>
                </a:effectLst>
              </a:rPr>
              <a:t>., Pedraza ya estaría habitada por los </a:t>
            </a:r>
            <a:r>
              <a:rPr lang="es-ES" b="1" i="1" dirty="0" smtClean="0">
                <a:effectLst>
                  <a:glow rad="101600">
                    <a:srgbClr val="C00000">
                      <a:alpha val="60000"/>
                    </a:srgbClr>
                  </a:glow>
                  <a:outerShdw blurRad="38100" dist="38100" dir="2700000" algn="tl">
                    <a:srgbClr val="000000">
                      <a:alpha val="43137"/>
                    </a:srgbClr>
                  </a:outerShdw>
                </a:effectLst>
              </a:rPr>
              <a:t>celtas</a:t>
            </a:r>
            <a:r>
              <a:rPr lang="es-ES" i="1" dirty="0" smtClean="0">
                <a:effectLst>
                  <a:glow rad="101600">
                    <a:srgbClr val="C00000">
                      <a:alpha val="60000"/>
                    </a:srgbClr>
                  </a:glow>
                  <a:outerShdw blurRad="38100" dist="38100" dir="2700000" algn="tl">
                    <a:srgbClr val="000000">
                      <a:alpha val="43137"/>
                    </a:srgbClr>
                  </a:outerShdw>
                </a:effectLst>
              </a:rPr>
              <a:t>, además de una </a:t>
            </a:r>
            <a:r>
              <a:rPr lang="es-ES" b="1" i="1" dirty="0" smtClean="0">
                <a:effectLst>
                  <a:glow rad="101600">
                    <a:srgbClr val="C00000">
                      <a:alpha val="60000"/>
                    </a:srgbClr>
                  </a:glow>
                  <a:outerShdw blurRad="38100" dist="38100" dir="2700000" algn="tl">
                    <a:srgbClr val="000000">
                      <a:alpha val="43137"/>
                    </a:srgbClr>
                  </a:outerShdw>
                </a:effectLst>
              </a:rPr>
              <a:t>romana</a:t>
            </a:r>
            <a:r>
              <a:rPr lang="es-ES" i="1" dirty="0" smtClean="0">
                <a:effectLst>
                  <a:glow rad="101600">
                    <a:srgbClr val="C00000">
                      <a:alpha val="60000"/>
                    </a:srgbClr>
                  </a:glow>
                  <a:outerShdw blurRad="38100" dist="38100" dir="2700000" algn="tl">
                    <a:srgbClr val="000000">
                      <a:alpha val="43137"/>
                    </a:srgbClr>
                  </a:outerShdw>
                </a:effectLst>
              </a:rPr>
              <a:t> posterior.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ripple dir="ru"/>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2/3*#ppt_w"/>
                                          </p:val>
                                        </p:tav>
                                        <p:tav tm="100000">
                                          <p:val>
                                            <p:strVal val="#ppt_w"/>
                                          </p:val>
                                        </p:tav>
                                      </p:tavLst>
                                    </p:anim>
                                    <p:anim calcmode="lin" valueType="num">
                                      <p:cBhvr>
                                        <p:cTn id="15" dur="4000" fill="hold"/>
                                        <p:tgtEl>
                                          <p:spTgt spid="4"/>
                                        </p:tgtEl>
                                        <p:attrNameLst>
                                          <p:attrName>ppt_h</p:attrName>
                                        </p:attrNameLst>
                                      </p:cBhvr>
                                      <p:tavLst>
                                        <p:tav tm="0">
                                          <p:val>
                                            <p:strVal val="2/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4.jpg"/>
          <p:cNvPicPr>
            <a:picLocks noChangeAspect="1"/>
          </p:cNvPicPr>
          <p:nvPr/>
        </p:nvPicPr>
        <p:blipFill>
          <a:blip r:embed="rId2" cstate="print"/>
          <a:stretch>
            <a:fillRect/>
          </a:stretch>
        </p:blipFill>
        <p:spPr bwMode="auto">
          <a:xfrm>
            <a:off x="1" y="0"/>
            <a:ext cx="9144000" cy="5715000"/>
          </a:xfrm>
          <a:prstGeom prst="rect">
            <a:avLst/>
          </a:prstGeom>
          <a:noFill/>
          <a:ln w="9525">
            <a:noFill/>
            <a:miter lim="800000"/>
            <a:headEnd/>
            <a:tailEnd/>
          </a:ln>
        </p:spPr>
      </p:pic>
      <p:pic>
        <p:nvPicPr>
          <p:cNvPr id="10" name="9 Imagen" descr="06 Aldea del Rey.jpg"/>
          <p:cNvPicPr>
            <a:picLocks noChangeAspect="1"/>
          </p:cNvPicPr>
          <p:nvPr/>
        </p:nvPicPr>
        <p:blipFill>
          <a:blip r:embed="rId2" cstate="print"/>
          <a:srcRect l="50000" b="50000"/>
          <a:stretch>
            <a:fillRect/>
          </a:stretch>
        </p:blipFill>
        <p:spPr bwMode="auto">
          <a:xfrm>
            <a:off x="4572000" y="0"/>
            <a:ext cx="4572001" cy="2857500"/>
          </a:xfrm>
          <a:prstGeom prst="rect">
            <a:avLst/>
          </a:prstGeom>
          <a:noFill/>
          <a:ln w="9525">
            <a:noFill/>
            <a:miter lim="800000"/>
            <a:headEnd/>
            <a:tailEnd/>
          </a:ln>
        </p:spPr>
      </p:pic>
      <p:pic>
        <p:nvPicPr>
          <p:cNvPr id="11" name="10 Imagen" descr="06 Aldea del Rey.jpg"/>
          <p:cNvPicPr>
            <a:picLocks noChangeAspect="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12" name="11 Imagen" descr="06 Aldea del Rey.jpg"/>
          <p:cNvPicPr>
            <a:picLocks noChangeAspect="1"/>
          </p:cNvPicPr>
          <p:nvPr/>
        </p:nvPicPr>
        <p:blipFill>
          <a:blip r:embed="rId2" cstate="print"/>
          <a:srcRect l="50000" t="50000"/>
          <a:stretch>
            <a:fillRect/>
          </a:stretch>
        </p:blipFill>
        <p:spPr bwMode="auto">
          <a:xfrm>
            <a:off x="4572000" y="2857500"/>
            <a:ext cx="4572001" cy="2857500"/>
          </a:xfrm>
          <a:prstGeom prst="rect">
            <a:avLst/>
          </a:prstGeom>
          <a:noFill/>
          <a:ln w="9525">
            <a:noFill/>
            <a:miter lim="800000"/>
            <a:headEnd/>
            <a:tailEnd/>
          </a:ln>
        </p:spPr>
      </p:pic>
      <p:pic>
        <p:nvPicPr>
          <p:cNvPr id="13" name="12 Imagen" descr="06 Aldea del Rey.jpg"/>
          <p:cNvPicPr>
            <a:picLocks noChangeAspect="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sp>
        <p:nvSpPr>
          <p:cNvPr id="8" name="7 CuadroTexto"/>
          <p:cNvSpPr txBox="1"/>
          <p:nvPr/>
        </p:nvSpPr>
        <p:spPr>
          <a:xfrm>
            <a:off x="323528"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Pedraza tuvo su </a:t>
            </a:r>
            <a:r>
              <a:rPr lang="es-ES" b="1" i="1" dirty="0" smtClean="0">
                <a:effectLst>
                  <a:glow rad="101600">
                    <a:srgbClr val="C00000">
                      <a:alpha val="60000"/>
                    </a:srgbClr>
                  </a:glow>
                  <a:outerShdw blurRad="38100" dist="38100" dir="2700000" algn="tl">
                    <a:srgbClr val="000000">
                      <a:alpha val="43137"/>
                    </a:srgbClr>
                  </a:outerShdw>
                </a:effectLst>
              </a:rPr>
              <a:t>apogeo  en los siglos XVI y XVII</a:t>
            </a:r>
            <a:r>
              <a:rPr lang="es-ES" i="1" dirty="0" smtClean="0">
                <a:effectLst>
                  <a:glow rad="101600">
                    <a:srgbClr val="C00000">
                      <a:alpha val="60000"/>
                    </a:srgbClr>
                  </a:glow>
                  <a:outerShdw blurRad="38100" dist="38100" dir="2700000" algn="tl">
                    <a:srgbClr val="000000">
                      <a:alpha val="43137"/>
                    </a:srgbClr>
                  </a:outerShdw>
                </a:effectLst>
              </a:rPr>
              <a:t>, gracias a la ganadería lanar, que por aquellos tiempos, era el motor de Castilla. Es posible, que Pedraza llegara a tener unos cinco mil habitantes por esas épocas.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ripple/>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3" fill="hold" nodeType="withEffect">
                                  <p:stCondLst>
                                    <p:cond delay="0"/>
                                  </p:stCondLst>
                                  <p:childTnLst>
                                    <p:animEffect transition="out" filter="strips(upRight)">
                                      <p:cBhvr>
                                        <p:cTn id="6" dur="4000"/>
                                        <p:tgtEl>
                                          <p:spTgt spid="10"/>
                                        </p:tgtEl>
                                      </p:cBhvr>
                                    </p:animEffect>
                                    <p:set>
                                      <p:cBhvr>
                                        <p:cTn id="7" dur="1" fill="hold">
                                          <p:stCondLst>
                                            <p:cond delay="3999"/>
                                          </p:stCondLst>
                                        </p:cTn>
                                        <p:tgtEl>
                                          <p:spTgt spid="10"/>
                                        </p:tgtEl>
                                        <p:attrNameLst>
                                          <p:attrName>style.visibility</p:attrName>
                                        </p:attrNameLst>
                                      </p:cBhvr>
                                      <p:to>
                                        <p:strVal val="hidden"/>
                                      </p:to>
                                    </p:set>
                                  </p:childTnLst>
                                </p:cTn>
                              </p:par>
                              <p:par>
                                <p:cTn id="8" presetID="18" presetClass="exit" presetSubtype="9" fill="hold" nodeType="withEffect">
                                  <p:stCondLst>
                                    <p:cond delay="0"/>
                                  </p:stCondLst>
                                  <p:childTnLst>
                                    <p:animEffect transition="out" filter="strips(upLeft)">
                                      <p:cBhvr>
                                        <p:cTn id="9" dur="4000"/>
                                        <p:tgtEl>
                                          <p:spTgt spid="11"/>
                                        </p:tgtEl>
                                      </p:cBhvr>
                                    </p:animEffect>
                                    <p:set>
                                      <p:cBhvr>
                                        <p:cTn id="10" dur="1" fill="hold">
                                          <p:stCondLst>
                                            <p:cond delay="3999"/>
                                          </p:stCondLst>
                                        </p:cTn>
                                        <p:tgtEl>
                                          <p:spTgt spid="11"/>
                                        </p:tgtEl>
                                        <p:attrNameLst>
                                          <p:attrName>style.visibility</p:attrName>
                                        </p:attrNameLst>
                                      </p:cBhvr>
                                      <p:to>
                                        <p:strVal val="hidden"/>
                                      </p:to>
                                    </p:set>
                                  </p:childTnLst>
                                </p:cTn>
                              </p:par>
                              <p:par>
                                <p:cTn id="11" presetID="18" presetClass="exit" presetSubtype="6" fill="hold" nodeType="withEffect">
                                  <p:stCondLst>
                                    <p:cond delay="0"/>
                                  </p:stCondLst>
                                  <p:childTnLst>
                                    <p:animEffect transition="out" filter="strips(downRight)">
                                      <p:cBhvr>
                                        <p:cTn id="12" dur="4000"/>
                                        <p:tgtEl>
                                          <p:spTgt spid="12"/>
                                        </p:tgtEl>
                                      </p:cBhvr>
                                    </p:animEffect>
                                    <p:set>
                                      <p:cBhvr>
                                        <p:cTn id="13" dur="1" fill="hold">
                                          <p:stCondLst>
                                            <p:cond delay="3999"/>
                                          </p:stCondLst>
                                        </p:cTn>
                                        <p:tgtEl>
                                          <p:spTgt spid="12"/>
                                        </p:tgtEl>
                                        <p:attrNameLst>
                                          <p:attrName>style.visibility</p:attrName>
                                        </p:attrNameLst>
                                      </p:cBhvr>
                                      <p:to>
                                        <p:strVal val="hidden"/>
                                      </p:to>
                                    </p:set>
                                  </p:childTnLst>
                                </p:cTn>
                              </p:par>
                              <p:par>
                                <p:cTn id="14" presetID="18" presetClass="exit" presetSubtype="12" fill="hold" nodeType="withEffect">
                                  <p:stCondLst>
                                    <p:cond delay="0"/>
                                  </p:stCondLst>
                                  <p:childTnLst>
                                    <p:animEffect transition="out" filter="strips(downLeft)">
                                      <p:cBhvr>
                                        <p:cTn id="15" dur="4000"/>
                                        <p:tgtEl>
                                          <p:spTgt spid="13"/>
                                        </p:tgtEl>
                                      </p:cBhvr>
                                    </p:animEffect>
                                    <p:set>
                                      <p:cBhvr>
                                        <p:cTn id="16" dur="1" fill="hold">
                                          <p:stCondLst>
                                            <p:cond delay="3999"/>
                                          </p:stCondLst>
                                        </p:cTn>
                                        <p:tgtEl>
                                          <p:spTgt spid="13"/>
                                        </p:tgtEl>
                                        <p:attrNameLst>
                                          <p:attrName>style.visibility</p:attrName>
                                        </p:attrNameLst>
                                      </p:cBhvr>
                                      <p:to>
                                        <p:strVal val="hidden"/>
                                      </p:to>
                                    </p:set>
                                  </p:childTnLst>
                                </p:cTn>
                              </p:par>
                              <p:par>
                                <p:cTn id="17" presetID="3" presetClass="entr" presetSubtype="1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linds(horizontal)">
                                      <p:cBhvr>
                                        <p:cTn id="19" dur="4000"/>
                                        <p:tgtEl>
                                          <p:spTgt spid="7"/>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6 Gran Cañon de Canarias6.jpg"/>
          <p:cNvPicPr>
            <a:picLocks noChangeAspect="1"/>
          </p:cNvPicPr>
          <p:nvPr/>
        </p:nvPicPr>
        <p:blipFill>
          <a:blip r:embed="rId2" cstate="print"/>
          <a:stretch>
            <a:fillRect/>
          </a:stretch>
        </p:blipFill>
        <p:spPr>
          <a:xfrm flipH="1">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06 Gran Cañon de Canarias6.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principios del siglo XX, Pedraza casi llega a desaparecer. Los labriegos compraban las casas a saldo, para aprovechar la piedra para construir corrales o gallineros. Por entonces, el pintor Ignacio Zuloaga, compró las ruinas del castillo y lo restauró, dando un buen ejemplo.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blinds dir="vert"/>
      </p:transition>
    </mc:Choice>
    <mc:Fallback>
      <p:transition spd="slow" advTm="3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25"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10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11" dur="10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12" dur="1000" accel="50000" fill="hold">
                                          <p:stCondLst>
                                            <p:cond delay="1000"/>
                                          </p:stCondLst>
                                        </p:cTn>
                                        <p:tgtEl>
                                          <p:spTgt spid="4"/>
                                        </p:tgtEl>
                                        <p:attrNameLst>
                                          <p:attrName>ppt_w</p:attrName>
                                        </p:attrNameLst>
                                      </p:cBhvr>
                                      <p:tavLst>
                                        <p:tav tm="0">
                                          <p:val>
                                            <p:strVal val="#ppt_w*.05"/>
                                          </p:val>
                                        </p:tav>
                                        <p:tav tm="100000">
                                          <p:val>
                                            <p:strVal val="#ppt_w"/>
                                          </p:val>
                                        </p:tav>
                                      </p:tavLst>
                                    </p:anim>
                                    <p:anim calcmode="lin" valueType="num">
                                      <p:cBhvr>
                                        <p:cTn id="13" dur="2000" fill="hold"/>
                                        <p:tgtEl>
                                          <p:spTgt spid="4"/>
                                        </p:tgtEl>
                                        <p:attrNameLst>
                                          <p:attrName>ppt_h</p:attrName>
                                        </p:attrNameLst>
                                      </p:cBhvr>
                                      <p:tavLst>
                                        <p:tav tm="0">
                                          <p:val>
                                            <p:strVal val="#ppt_h"/>
                                          </p:val>
                                        </p:tav>
                                        <p:tav tm="100000">
                                          <p:val>
                                            <p:strVal val="#ppt_h"/>
                                          </p:val>
                                        </p:tav>
                                      </p:tavLst>
                                    </p:anim>
                                    <p:anim calcmode="lin" valueType="num">
                                      <p:cBhvr>
                                        <p:cTn id="14" dur="10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5" dur="10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6" dur="1000" accel="50000" fill="hold">
                                          <p:stCondLst>
                                            <p:cond delay="1000"/>
                                          </p:stCondLst>
                                        </p:cTn>
                                        <p:tgtEl>
                                          <p:spTgt spid="4"/>
                                        </p:tgtEl>
                                        <p:attrNameLst>
                                          <p:attrName>ppt_y</p:attrName>
                                        </p:attrNameLst>
                                      </p:cBhvr>
                                      <p:tavLst>
                                        <p:tav tm="0">
                                          <p:val>
                                            <p:strVal val="#ppt_y+.1"/>
                                          </p:val>
                                        </p:tav>
                                        <p:tav tm="100000">
                                          <p:val>
                                            <p:strVal val="#ppt_y"/>
                                          </p:val>
                                        </p:tav>
                                      </p:tavLst>
                                    </p:anim>
                                    <p:animEffect transition="in" filter="fade">
                                      <p:cBhvr>
                                        <p:cTn id="17" dur="2000" decel="50000">
                                          <p:stCondLst>
                                            <p:cond delay="0"/>
                                          </p:stCondLst>
                                        </p:cTn>
                                        <p:tgtEl>
                                          <p:spTgt spid="4"/>
                                        </p:tgtEl>
                                      </p:cBhvr>
                                    </p:animEffect>
                                  </p:childTnLst>
                                </p:cTn>
                              </p:par>
                              <p:par>
                                <p:cTn id="18" presetID="53"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4000" fill="hold"/>
                                        <p:tgtEl>
                                          <p:spTgt spid="4"/>
                                        </p:tgtEl>
                                        <p:attrNameLst>
                                          <p:attrName>ppt_w</p:attrName>
                                        </p:attrNameLst>
                                      </p:cBhvr>
                                      <p:tavLst>
                                        <p:tav tm="0">
                                          <p:val>
                                            <p:fltVal val="0"/>
                                          </p:val>
                                        </p:tav>
                                        <p:tav tm="100000">
                                          <p:val>
                                            <p:strVal val="#ppt_w"/>
                                          </p:val>
                                        </p:tav>
                                      </p:tavLst>
                                    </p:anim>
                                    <p:anim calcmode="lin" valueType="num">
                                      <p:cBhvr>
                                        <p:cTn id="21" dur="4000" fill="hold"/>
                                        <p:tgtEl>
                                          <p:spTgt spid="4"/>
                                        </p:tgtEl>
                                        <p:attrNameLst>
                                          <p:attrName>ppt_h</p:attrName>
                                        </p:attrNameLst>
                                      </p:cBhvr>
                                      <p:tavLst>
                                        <p:tav tm="0">
                                          <p:val>
                                            <p:fltVal val="0"/>
                                          </p:val>
                                        </p:tav>
                                        <p:tav tm="100000">
                                          <p:val>
                                            <p:strVal val="#ppt_h"/>
                                          </p:val>
                                        </p:tav>
                                      </p:tavLst>
                                    </p:anim>
                                    <p:animEffect transition="in" filter="fade">
                                      <p:cBhvr>
                                        <p:cTn id="22" dur="4000"/>
                                        <p:tgtEl>
                                          <p:spTgt spid="4"/>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3236-Soverein.jpg"/>
          <p:cNvPicPr>
            <a:picLocks noChangeAspect="1"/>
          </p:cNvPicPr>
          <p:nvPr/>
        </p:nvPicPr>
        <p:blipFill>
          <a:blip r:embed="rId2" cstate="print"/>
          <a:stretch>
            <a:fillRect/>
          </a:stretch>
        </p:blipFill>
        <p:spPr bwMode="auto">
          <a:xfrm>
            <a:off x="-7605" y="1102"/>
            <a:ext cx="9159212" cy="572450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203236-Soverein.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179512"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1951, el Marqués de Lozoya, consiguió declarar a Pedraza “Conjunto Monumental” Con los años, muchos artistas anidarían por estas tierras, entre ellos, el decorador Francisco Muñoz, que cambió la imagen de la localidad. Los ochenta realizan el cambio definitivo de la villa, la explosión total del turismo.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1907704" y="1705372"/>
            <a:ext cx="4824536" cy="400110"/>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Puerta de entrada y salida de Pedraza.</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7000">
        <p:blinds dir="vert"/>
      </p:transition>
    </mc:Choice>
    <mc:Fallback>
      <p:transition spd="slow" advTm="37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8"/>
                                        </p:tgtEl>
                                        <p:attrNameLst>
                                          <p:attrName>ppt_w</p:attrName>
                                        </p:attrNameLst>
                                      </p:cBhvr>
                                      <p:tavLst>
                                        <p:tav tm="0">
                                          <p:val>
                                            <p:strVal val="ppt_w"/>
                                          </p:val>
                                        </p:tav>
                                        <p:tav tm="100000">
                                          <p:val>
                                            <p:strVal val="4/3*ppt_w"/>
                                          </p:val>
                                        </p:tav>
                                      </p:tavLst>
                                    </p:anim>
                                    <p:anim calcmode="lin" valueType="num">
                                      <p:cBhvr>
                                        <p:cTn id="7" dur="4000"/>
                                        <p:tgtEl>
                                          <p:spTgt spid="8"/>
                                        </p:tgtEl>
                                        <p:attrNameLst>
                                          <p:attrName>ppt_h</p:attrName>
                                        </p:attrNameLst>
                                      </p:cBhvr>
                                      <p:tavLst>
                                        <p:tav tm="0">
                                          <p:val>
                                            <p:strVal val="ppt_h"/>
                                          </p:val>
                                        </p:tav>
                                        <p:tav tm="100000">
                                          <p:val>
                                            <p:strVal val="4/3*ppt_h"/>
                                          </p:val>
                                        </p:tav>
                                      </p:tavLst>
                                    </p:anim>
                                    <p:set>
                                      <p:cBhvr>
                                        <p:cTn id="8" dur="1" fill="hold">
                                          <p:stCondLst>
                                            <p:cond delay="3999"/>
                                          </p:stCondLst>
                                        </p:cTn>
                                        <p:tgtEl>
                                          <p:spTgt spid="8"/>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4000"/>
                                        <p:tgtEl>
                                          <p:spTgt spid="8"/>
                                        </p:tgtEl>
                                      </p:cBhvr>
                                    </p:animEffect>
                                    <p:set>
                                      <p:cBhvr>
                                        <p:cTn id="11" dur="1" fill="hold">
                                          <p:stCondLst>
                                            <p:cond delay="3999"/>
                                          </p:stCondLst>
                                        </p:cTn>
                                        <p:tgtEl>
                                          <p:spTgt spid="8"/>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par>
                          <p:cTn id="25" fill="hold">
                            <p:stCondLst>
                              <p:cond delay="31000"/>
                            </p:stCondLst>
                            <p:childTnLst>
                              <p:par>
                                <p:cTn id="26" presetID="23" presetClass="entr" presetSubtype="16" fill="hold" grpId="0" nodeType="afterEffect">
                                  <p:stCondLst>
                                    <p:cond delay="100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escargar Pack Bellos Fondos de paisajes HD (153).jpg"/>
          <p:cNvPicPr>
            <a:picLocks noChangeAspect="1"/>
          </p:cNvPicPr>
          <p:nvPr/>
        </p:nvPicPr>
        <p:blipFill>
          <a:blip r:embed="rId2" cstate="print"/>
          <a:stretch>
            <a:fillRect/>
          </a:stretch>
        </p:blipFill>
        <p:spPr bwMode="auto">
          <a:xfrm>
            <a:off x="-13357" y="999"/>
            <a:ext cx="5163104" cy="573169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Descargar Pack Bellos Fondos de paisajes HD (153).jpg"/>
          <p:cNvPicPr>
            <a:picLocks noChangeAspect="1"/>
          </p:cNvPicPr>
          <p:nvPr/>
        </p:nvPicPr>
        <p:blipFill>
          <a:blip r:embed="rId2" cstate="print"/>
          <a:stretch>
            <a:fillRect/>
          </a:stretch>
        </p:blipFill>
        <p:spPr bwMode="auto">
          <a:xfrm>
            <a:off x="0" y="0"/>
            <a:ext cx="5148064"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436096" y="1561356"/>
            <a:ext cx="3456384"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Pese a su pequeño tamaño, hay muchos</a:t>
            </a:r>
            <a:r>
              <a:rPr lang="es-ES" sz="2000" b="1" i="1" dirty="0" smtClean="0">
                <a:effectLst>
                  <a:glow rad="101600">
                    <a:srgbClr val="C00000">
                      <a:alpha val="60000"/>
                    </a:srgbClr>
                  </a:glow>
                  <a:outerShdw blurRad="38100" dist="38100" dir="2700000" algn="tl">
                    <a:srgbClr val="000000">
                      <a:alpha val="43137"/>
                    </a:srgbClr>
                  </a:outerShdw>
                </a:effectLst>
              </a:rPr>
              <a:t> lugares que ver en Pedraza</a:t>
            </a:r>
            <a:r>
              <a:rPr lang="es-ES" sz="2000" i="1" dirty="0" smtClean="0">
                <a:effectLst>
                  <a:glow rad="101600">
                    <a:srgbClr val="C00000">
                      <a:alpha val="60000"/>
                    </a:srgbClr>
                  </a:glow>
                  <a:outerShdw blurRad="38100" dist="38100" dir="2700000" algn="tl">
                    <a:srgbClr val="000000">
                      <a:alpha val="43137"/>
                    </a:srgbClr>
                  </a:outerShdw>
                </a:effectLst>
              </a:rPr>
              <a:t>. No por nada, esta preciosa villa medieval es Conjunto Monumental desde 1951 y, por supuesto, uno de los pueblos más bonitos de Segovia ¡y hasta de España!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7000">
        <p15:prstTrans prst="crush"/>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out)">
                                      <p:cBhvr>
                                        <p:cTn id="11" dur="4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Ana María\Desktop\Blue-purple-flowers-summer-hydrangea.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32" name="Picture 2" descr="C:\Users\Ana María\Desktop\Blue-purple-flowers-summer-hydrangea.jpg"/>
          <p:cNvPicPr>
            <a:picLocks noChangeAspect="1" noChangeArrowheads="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33" name="Picture 2" descr="C:\Users\Ana María\Desktop\Blue-purple-flowers-summer-hydrangea.jpg"/>
          <p:cNvPicPr>
            <a:picLocks noChangeAspect="1" noChangeArrowheads="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34" name="Picture 2" descr="C:\Users\Ana María\Desktop\Blue-purple-flowers-summer-hydrangea.jpg"/>
          <p:cNvPicPr>
            <a:picLocks noChangeAspect="1" noChangeArrowheads="1"/>
          </p:cNvPicPr>
          <p:nvPr/>
        </p:nvPicPr>
        <p:blipFill>
          <a:blip r:embed="rId2" cstate="print"/>
          <a:srcRect l="50000" t="50000"/>
          <a:stretch>
            <a:fillRect/>
          </a:stretch>
        </p:blipFill>
        <p:spPr bwMode="auto">
          <a:xfrm>
            <a:off x="4572000" y="2857500"/>
            <a:ext cx="4571999" cy="2857500"/>
          </a:xfrm>
          <a:prstGeom prst="rect">
            <a:avLst/>
          </a:prstGeom>
          <a:noFill/>
          <a:ln w="9525">
            <a:noFill/>
            <a:miter lim="800000"/>
            <a:headEnd/>
            <a:tailEnd/>
          </a:ln>
        </p:spPr>
      </p:pic>
      <p:sp>
        <p:nvSpPr>
          <p:cNvPr id="6" name="5 CuadroTexto"/>
          <p:cNvSpPr txBox="1"/>
          <p:nvPr/>
        </p:nvSpPr>
        <p:spPr>
          <a:xfrm>
            <a:off x="539552"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estar a 41 kilómetros de la capital de provincia y a solo 130 de Madrid, esta encantadora localidad es perfecta para una excursión de un día, un </a:t>
            </a:r>
            <a:r>
              <a:rPr lang="es-ES" i="1" dirty="0" err="1" smtClean="0">
                <a:effectLst>
                  <a:glow rad="101600">
                    <a:srgbClr val="C00000">
                      <a:alpha val="60000"/>
                    </a:srgbClr>
                  </a:glow>
                  <a:outerShdw blurRad="38100" dist="38100" dir="2700000" algn="tl">
                    <a:srgbClr val="000000">
                      <a:alpha val="43137"/>
                    </a:srgbClr>
                  </a:outerShdw>
                </a:effectLst>
              </a:rPr>
              <a:t>finde</a:t>
            </a:r>
            <a:r>
              <a:rPr lang="es-ES" i="1" dirty="0" smtClean="0">
                <a:effectLst>
                  <a:glow rad="101600">
                    <a:srgbClr val="C00000">
                      <a:alpha val="60000"/>
                    </a:srgbClr>
                  </a:glow>
                  <a:outerShdw blurRad="38100" dist="38100" dir="2700000" algn="tl">
                    <a:srgbClr val="000000">
                      <a:alpha val="43137"/>
                    </a:srgbClr>
                  </a:outerShdw>
                </a:effectLst>
              </a:rPr>
              <a:t> rural o una ruta más amplia por la provincia. Además, se come de lujo.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prism/>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plus(in)">
                                      <p:cBhvr>
                                        <p:cTn id="7" dur="3000"/>
                                        <p:tgtEl>
                                          <p:spTgt spid="3074"/>
                                        </p:tgtEl>
                                      </p:cBhvr>
                                    </p:animEffect>
                                  </p:childTnLst>
                                </p:cTn>
                              </p:par>
                              <p:par>
                                <p:cTn id="8" presetID="2" presetClass="entr" presetSubtype="2" fill="hold" nodeType="withEffect">
                                  <p:stCondLst>
                                    <p:cond delay="0"/>
                                  </p:stCondLst>
                                  <p:childTnLst>
                                    <p:set>
                                      <p:cBhvr>
                                        <p:cTn id="9" dur="1" fill="hold">
                                          <p:stCondLst>
                                            <p:cond delay="0"/>
                                          </p:stCondLst>
                                        </p:cTn>
                                        <p:tgtEl>
                                          <p:spTgt spid="3074"/>
                                        </p:tgtEl>
                                        <p:attrNameLst>
                                          <p:attrName>style.visibility</p:attrName>
                                        </p:attrNameLst>
                                      </p:cBhvr>
                                      <p:to>
                                        <p:strVal val="visible"/>
                                      </p:to>
                                    </p:set>
                                    <p:anim calcmode="lin" valueType="num">
                                      <p:cBhvr additive="base">
                                        <p:cTn id="10" dur="3000" fill="hold"/>
                                        <p:tgtEl>
                                          <p:spTgt spid="3074"/>
                                        </p:tgtEl>
                                        <p:attrNameLst>
                                          <p:attrName>ppt_x</p:attrName>
                                        </p:attrNameLst>
                                      </p:cBhvr>
                                      <p:tavLst>
                                        <p:tav tm="0">
                                          <p:val>
                                            <p:strVal val="1+#ppt_w/2"/>
                                          </p:val>
                                        </p:tav>
                                        <p:tav tm="100000">
                                          <p:val>
                                            <p:strVal val="#ppt_x"/>
                                          </p:val>
                                        </p:tav>
                                      </p:tavLst>
                                    </p:anim>
                                    <p:anim calcmode="lin" valueType="num">
                                      <p:cBhvr additive="base">
                                        <p:cTn id="11" dur="3000" fill="hold"/>
                                        <p:tgtEl>
                                          <p:spTgt spid="3074"/>
                                        </p:tgtEl>
                                        <p:attrNameLst>
                                          <p:attrName>ppt_y</p:attrName>
                                        </p:attrNameLst>
                                      </p:cBhvr>
                                      <p:tavLst>
                                        <p:tav tm="0">
                                          <p:val>
                                            <p:strVal val="#ppt_y"/>
                                          </p:val>
                                        </p:tav>
                                        <p:tav tm="100000">
                                          <p:val>
                                            <p:strVal val="#ppt_y"/>
                                          </p:val>
                                        </p:tav>
                                      </p:tavLst>
                                    </p:anim>
                                  </p:childTnLst>
                                </p:cTn>
                              </p:par>
                              <p:par>
                                <p:cTn id="12" presetID="13" presetClass="entr" presetSubtype="16" fill="hold" nodeType="withEffect">
                                  <p:stCondLst>
                                    <p:cond delay="0"/>
                                  </p:stCondLst>
                                  <p:childTnLst>
                                    <p:set>
                                      <p:cBhvr>
                                        <p:cTn id="13" dur="1" fill="hold">
                                          <p:stCondLst>
                                            <p:cond delay="0"/>
                                          </p:stCondLst>
                                        </p:cTn>
                                        <p:tgtEl>
                                          <p:spTgt spid="32"/>
                                        </p:tgtEl>
                                        <p:attrNameLst>
                                          <p:attrName>style.visibility</p:attrName>
                                        </p:attrNameLst>
                                      </p:cBhvr>
                                      <p:to>
                                        <p:strVal val="visible"/>
                                      </p:to>
                                    </p:set>
                                    <p:animEffect transition="in" filter="plus(in)">
                                      <p:cBhvr>
                                        <p:cTn id="14" dur="3000"/>
                                        <p:tgtEl>
                                          <p:spTgt spid="32"/>
                                        </p:tgtEl>
                                      </p:cBhvr>
                                    </p:animEffect>
                                  </p:childTnLst>
                                </p:cTn>
                              </p:par>
                              <p:par>
                                <p:cTn id="15" presetID="2" presetClass="entr" presetSubtype="4" fill="hold" nodeType="withEffect">
                                  <p:stCondLst>
                                    <p:cond delay="0"/>
                                  </p:stCondLst>
                                  <p:childTnLst>
                                    <p:set>
                                      <p:cBhvr>
                                        <p:cTn id="16" dur="1" fill="hold">
                                          <p:stCondLst>
                                            <p:cond delay="0"/>
                                          </p:stCondLst>
                                        </p:cTn>
                                        <p:tgtEl>
                                          <p:spTgt spid="32"/>
                                        </p:tgtEl>
                                        <p:attrNameLst>
                                          <p:attrName>style.visibility</p:attrName>
                                        </p:attrNameLst>
                                      </p:cBhvr>
                                      <p:to>
                                        <p:strVal val="visible"/>
                                      </p:to>
                                    </p:set>
                                    <p:anim calcmode="lin" valueType="num">
                                      <p:cBhvr additive="base">
                                        <p:cTn id="17" dur="3000" fill="hold"/>
                                        <p:tgtEl>
                                          <p:spTgt spid="32"/>
                                        </p:tgtEl>
                                        <p:attrNameLst>
                                          <p:attrName>ppt_x</p:attrName>
                                        </p:attrNameLst>
                                      </p:cBhvr>
                                      <p:tavLst>
                                        <p:tav tm="0">
                                          <p:val>
                                            <p:strVal val="#ppt_x"/>
                                          </p:val>
                                        </p:tav>
                                        <p:tav tm="100000">
                                          <p:val>
                                            <p:strVal val="#ppt_x"/>
                                          </p:val>
                                        </p:tav>
                                      </p:tavLst>
                                    </p:anim>
                                    <p:anim calcmode="lin" valueType="num">
                                      <p:cBhvr additive="base">
                                        <p:cTn id="18" dur="3000" fill="hold"/>
                                        <p:tgtEl>
                                          <p:spTgt spid="32"/>
                                        </p:tgtEl>
                                        <p:attrNameLst>
                                          <p:attrName>ppt_y</p:attrName>
                                        </p:attrNameLst>
                                      </p:cBhvr>
                                      <p:tavLst>
                                        <p:tav tm="0">
                                          <p:val>
                                            <p:strVal val="1+#ppt_h/2"/>
                                          </p:val>
                                        </p:tav>
                                        <p:tav tm="100000">
                                          <p:val>
                                            <p:strVal val="#ppt_y"/>
                                          </p:val>
                                        </p:tav>
                                      </p:tavLst>
                                    </p:anim>
                                  </p:childTnLst>
                                </p:cTn>
                              </p:par>
                              <p:par>
                                <p:cTn id="19" presetID="13" presetClass="entr" presetSubtype="16" fill="hold" nodeType="with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plus(in)">
                                      <p:cBhvr>
                                        <p:cTn id="21" dur="3000"/>
                                        <p:tgtEl>
                                          <p:spTgt spid="34"/>
                                        </p:tgtEl>
                                      </p:cBhvr>
                                    </p:animEffect>
                                  </p:childTnLst>
                                </p:cTn>
                              </p:par>
                              <p:par>
                                <p:cTn id="22" presetID="2" presetClass="entr" presetSubtype="8" fill="hold" nodeType="withEffect">
                                  <p:stCondLst>
                                    <p:cond delay="0"/>
                                  </p:stCondLst>
                                  <p:childTnLst>
                                    <p:set>
                                      <p:cBhvr>
                                        <p:cTn id="23" dur="1" fill="hold">
                                          <p:stCondLst>
                                            <p:cond delay="0"/>
                                          </p:stCondLst>
                                        </p:cTn>
                                        <p:tgtEl>
                                          <p:spTgt spid="34"/>
                                        </p:tgtEl>
                                        <p:attrNameLst>
                                          <p:attrName>style.visibility</p:attrName>
                                        </p:attrNameLst>
                                      </p:cBhvr>
                                      <p:to>
                                        <p:strVal val="visible"/>
                                      </p:to>
                                    </p:set>
                                    <p:anim calcmode="lin" valueType="num">
                                      <p:cBhvr additive="base">
                                        <p:cTn id="24" dur="3000" fill="hold"/>
                                        <p:tgtEl>
                                          <p:spTgt spid="34"/>
                                        </p:tgtEl>
                                        <p:attrNameLst>
                                          <p:attrName>ppt_x</p:attrName>
                                        </p:attrNameLst>
                                      </p:cBhvr>
                                      <p:tavLst>
                                        <p:tav tm="0">
                                          <p:val>
                                            <p:strVal val="0-#ppt_w/2"/>
                                          </p:val>
                                        </p:tav>
                                        <p:tav tm="100000">
                                          <p:val>
                                            <p:strVal val="#ppt_x"/>
                                          </p:val>
                                        </p:tav>
                                      </p:tavLst>
                                    </p:anim>
                                    <p:anim calcmode="lin" valueType="num">
                                      <p:cBhvr additive="base">
                                        <p:cTn id="25" dur="3000" fill="hold"/>
                                        <p:tgtEl>
                                          <p:spTgt spid="34"/>
                                        </p:tgtEl>
                                        <p:attrNameLst>
                                          <p:attrName>ppt_y</p:attrName>
                                        </p:attrNameLst>
                                      </p:cBhvr>
                                      <p:tavLst>
                                        <p:tav tm="0">
                                          <p:val>
                                            <p:strVal val="#ppt_y"/>
                                          </p:val>
                                        </p:tav>
                                        <p:tav tm="100000">
                                          <p:val>
                                            <p:strVal val="#ppt_y"/>
                                          </p:val>
                                        </p:tav>
                                      </p:tavLst>
                                    </p:anim>
                                  </p:childTnLst>
                                </p:cTn>
                              </p:par>
                              <p:par>
                                <p:cTn id="26" presetID="13" presetClass="entr" presetSubtype="16" fill="hold"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plus(in)">
                                      <p:cBhvr>
                                        <p:cTn id="28" dur="3000"/>
                                        <p:tgtEl>
                                          <p:spTgt spid="33"/>
                                        </p:tgtEl>
                                      </p:cBhvr>
                                    </p:animEffect>
                                  </p:childTnLst>
                                </p:cTn>
                              </p:par>
                              <p:par>
                                <p:cTn id="29" presetID="2" presetClass="entr" presetSubtype="1" fill="hold" nodeType="with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additive="base">
                                        <p:cTn id="31" dur="3000" fill="hold"/>
                                        <p:tgtEl>
                                          <p:spTgt spid="33"/>
                                        </p:tgtEl>
                                        <p:attrNameLst>
                                          <p:attrName>ppt_x</p:attrName>
                                        </p:attrNameLst>
                                      </p:cBhvr>
                                      <p:tavLst>
                                        <p:tav tm="0">
                                          <p:val>
                                            <p:strVal val="#ppt_x"/>
                                          </p:val>
                                        </p:tav>
                                        <p:tav tm="100000">
                                          <p:val>
                                            <p:strVal val="#ppt_x"/>
                                          </p:val>
                                        </p:tav>
                                      </p:tavLst>
                                    </p:anim>
                                    <p:anim calcmode="lin" valueType="num">
                                      <p:cBhvr additive="base">
                                        <p:cTn id="32" dur="3000" fill="hold"/>
                                        <p:tgtEl>
                                          <p:spTgt spid="33"/>
                                        </p:tgtEl>
                                        <p:attrNameLst>
                                          <p:attrName>ppt_y</p:attrName>
                                        </p:attrNameLst>
                                      </p:cBhvr>
                                      <p:tavLst>
                                        <p:tav tm="0">
                                          <p:val>
                                            <p:strVal val="0-#ppt_h/2"/>
                                          </p:val>
                                        </p:tav>
                                        <p:tav tm="100000">
                                          <p:val>
                                            <p:strVal val="#ppt_y"/>
                                          </p:val>
                                        </p:tav>
                                      </p:tavLst>
                                    </p:anim>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675514_070232098000_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7675514_070232098000_2.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Situada a más de 1000 metros de altura, y cerquita de la Sierra de Guadarrama, se cree que ya existía en tiempos de los romanos con el nombre de </a:t>
            </a:r>
            <a:r>
              <a:rPr lang="es-ES" i="1" dirty="0" err="1" smtClean="0">
                <a:effectLst>
                  <a:glow rad="101600">
                    <a:srgbClr val="C00000">
                      <a:alpha val="60000"/>
                    </a:srgbClr>
                  </a:glow>
                  <a:outerShdw blurRad="38100" dist="38100" dir="2700000" algn="tl">
                    <a:srgbClr val="000000">
                      <a:alpha val="43137"/>
                    </a:srgbClr>
                  </a:outerShdw>
                </a:effectLst>
              </a:rPr>
              <a:t>Pretaria</a:t>
            </a:r>
            <a:r>
              <a:rPr lang="es-ES" i="1" dirty="0" smtClean="0">
                <a:effectLst>
                  <a:glow rad="101600">
                    <a:srgbClr val="C00000">
                      <a:alpha val="60000"/>
                    </a:srgbClr>
                  </a:glow>
                  <a:outerShdw blurRad="38100" dist="38100" dir="2700000" algn="tl">
                    <a:srgbClr val="000000">
                      <a:alpha val="43137"/>
                    </a:srgbClr>
                  </a:outerShdw>
                </a:effectLst>
              </a:rPr>
              <a:t>. Como gran parte de la provincia, Pedraza fue zona fronteriza durante la Reconquista (de ahí su majestuoso castillo)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prism/>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 Igoroin el Gran Cañon de Alava.jpg"/>
          <p:cNvPicPr>
            <a:picLocks noChangeAspect="1"/>
          </p:cNvPicPr>
          <p:nvPr/>
        </p:nvPicPr>
        <p:blipFill>
          <a:blip r:embed="rId2" cstate="print"/>
          <a:stretch>
            <a:fillRect/>
          </a:stretch>
        </p:blipFill>
        <p:spPr>
          <a:xfrm flipH="1">
            <a:off x="0" y="2352"/>
            <a:ext cx="5868143" cy="5712648"/>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1 Igoroin el Gran Cañon de Alava.jpg"/>
          <p:cNvPicPr>
            <a:picLocks noChangeAspect="1"/>
          </p:cNvPicPr>
          <p:nvPr/>
        </p:nvPicPr>
        <p:blipFill>
          <a:blip r:embed="rId2" cstate="print"/>
          <a:stretch>
            <a:fillRect/>
          </a:stretch>
        </p:blipFill>
        <p:spPr>
          <a:xfrm>
            <a:off x="1" y="0"/>
            <a:ext cx="5868143"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012160" y="1921396"/>
            <a:ext cx="2880320" cy="2462213"/>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rPr>
              <a:t>Hoy, la villa medieval segoviana por excelencia vive sobre todo del turismo y tiene una población fija de menos de 400 habitantes.</a:t>
            </a:r>
            <a:endParaRPr lang="es-ES" sz="22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9000">
        <p14:prism dir="r"/>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4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4000" fill="hold"/>
                                        <p:tgtEl>
                                          <p:spTgt spid="5"/>
                                        </p:tgtEl>
                                        <p:attrNameLst>
                                          <p:attrName>ppt_w</p:attrName>
                                        </p:attrNameLst>
                                      </p:cBhvr>
                                      <p:tavLst>
                                        <p:tav tm="0">
                                          <p:val>
                                            <p:strVal val="#ppt_w+.3"/>
                                          </p:val>
                                        </p:tav>
                                        <p:tav tm="100000">
                                          <p:val>
                                            <p:strVal val="#ppt_w"/>
                                          </p:val>
                                        </p:tav>
                                      </p:tavLst>
                                    </p:anim>
                                    <p:anim calcmode="lin" valueType="num">
                                      <p:cBhvr>
                                        <p:cTn id="11" dur="4000" fill="hold"/>
                                        <p:tgtEl>
                                          <p:spTgt spid="5"/>
                                        </p:tgtEl>
                                        <p:attrNameLst>
                                          <p:attrName>ppt_h</p:attrName>
                                        </p:attrNameLst>
                                      </p:cBhvr>
                                      <p:tavLst>
                                        <p:tav tm="0">
                                          <p:val>
                                            <p:strVal val="#ppt_h"/>
                                          </p:val>
                                        </p:tav>
                                        <p:tav tm="100000">
                                          <p:val>
                                            <p:strVal val="#ppt_h"/>
                                          </p:val>
                                        </p:tav>
                                      </p:tavLst>
                                    </p:anim>
                                    <p:animEffect transition="in" filter="fade">
                                      <p:cBhvr>
                                        <p:cTn id="12" dur="4000"/>
                                        <p:tgtEl>
                                          <p:spTgt spid="5"/>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1"/>
                                          </p:val>
                                        </p:tav>
                                        <p:tav tm="100000">
                                          <p:val>
                                            <p:strVal val="#ppt_x"/>
                                          </p:val>
                                        </p:tav>
                                      </p:tavLst>
                                    </p:anim>
                                    <p:anim calcmode="lin" valueType="num">
                                      <p:cBhvr>
                                        <p:cTn id="1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_28_20111029_197664473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tren_28_20111029_1976644732.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560"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 así, desde finales de la Edad Media, Pedraza ha sido casa de nobles y artistas, y sigue siendo uno de los lugares favoritos en toda la zona para tener </a:t>
            </a:r>
            <a:r>
              <a:rPr lang="es-ES" b="1" i="1" dirty="0" smtClean="0">
                <a:effectLst>
                  <a:glow rad="101600">
                    <a:srgbClr val="C00000">
                      <a:alpha val="60000"/>
                    </a:srgbClr>
                  </a:glow>
                  <a:outerShdw blurRad="38100" dist="38100" dir="2700000" algn="tl">
                    <a:srgbClr val="000000">
                      <a:alpha val="43137"/>
                    </a:srgbClr>
                  </a:outerShdw>
                </a:effectLst>
              </a:rPr>
              <a:t>segunda residencia </a:t>
            </a:r>
            <a:r>
              <a:rPr lang="es-ES" i="1" dirty="0" smtClean="0">
                <a:effectLst>
                  <a:glow rad="101600">
                    <a:srgbClr val="C00000">
                      <a:alpha val="60000"/>
                    </a:srgbClr>
                  </a:glow>
                  <a:outerShdw blurRad="38100" dist="38100" dir="2700000" algn="tl">
                    <a:srgbClr val="000000">
                      <a:alpha val="43137"/>
                    </a:srgbClr>
                  </a:outerShdw>
                </a:effectLst>
              </a:rPr>
              <a:t>o montar un negocio.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5000">
        <p14:shred/>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o_nella_neve_dinverno_sfondi_wide_hd-1280x800.jpg"/>
          <p:cNvPicPr>
            <a:picLocks noChangeAspect="1"/>
          </p:cNvPicPr>
          <p:nvPr/>
        </p:nvPicPr>
        <p:blipFill>
          <a:blip r:embed="rId2" cstate="print"/>
          <a:stretch>
            <a:fillRect/>
          </a:stretch>
        </p:blipFill>
        <p:spPr bwMode="auto">
          <a:xfrm>
            <a:off x="-1" y="0"/>
            <a:ext cx="9144001"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treno_nella_neve_dinverno_sfondi_wide_hd-1280x800.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251520"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Pedraza recupera una joya de su pasado. </a:t>
            </a:r>
            <a:r>
              <a:rPr lang="es-ES" i="1" dirty="0" err="1" smtClean="0">
                <a:effectLst>
                  <a:glow rad="101600">
                    <a:srgbClr val="C00000">
                      <a:alpha val="60000"/>
                    </a:srgbClr>
                  </a:glow>
                  <a:outerShdw blurRad="38100" dist="38100" dir="2700000" algn="tl">
                    <a:srgbClr val="000000">
                      <a:alpha val="43137"/>
                    </a:srgbClr>
                  </a:outerShdw>
                </a:effectLst>
              </a:rPr>
              <a:t>Samantha</a:t>
            </a:r>
            <a:r>
              <a:rPr lang="es-ES" i="1" dirty="0" smtClean="0">
                <a:effectLst>
                  <a:glow rad="101600">
                    <a:srgbClr val="C00000">
                      <a:alpha val="60000"/>
                    </a:srgbClr>
                  </a:glow>
                  <a:outerShdw blurRad="38100" dist="38100" dir="2700000" algn="tl">
                    <a:srgbClr val="000000">
                      <a:alpha val="43137"/>
                    </a:srgbClr>
                  </a:outerShdw>
                </a:effectLst>
              </a:rPr>
              <a:t> Vallejo-</a:t>
            </a:r>
            <a:r>
              <a:rPr lang="es-ES" i="1" dirty="0" err="1" smtClean="0">
                <a:effectLst>
                  <a:glow rad="101600">
                    <a:srgbClr val="C00000">
                      <a:alpha val="60000"/>
                    </a:srgbClr>
                  </a:glow>
                  <a:outerShdw blurRad="38100" dist="38100" dir="2700000" algn="tl">
                    <a:srgbClr val="000000">
                      <a:alpha val="43137"/>
                    </a:srgbClr>
                  </a:outerShdw>
                </a:effectLst>
              </a:rPr>
              <a:t>Nágera</a:t>
            </a:r>
            <a:r>
              <a:rPr lang="es-ES" i="1" dirty="0" smtClean="0">
                <a:effectLst>
                  <a:glow rad="101600">
                    <a:srgbClr val="C00000">
                      <a:alpha val="60000"/>
                    </a:srgbClr>
                  </a:glow>
                  <a:outerShdw blurRad="38100" dist="38100" dir="2700000" algn="tl">
                    <a:srgbClr val="000000">
                      <a:alpha val="43137"/>
                    </a:srgbClr>
                  </a:outerShdw>
                </a:effectLst>
              </a:rPr>
              <a:t> encabeza un proyecto para reabrir una taberna con más de 200 años de historia y crea además un pequeño hotel y un restaurante en un edificio blasonado.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8000">
        <p14:shred/>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out)">
                                      <p:cBhvr>
                                        <p:cTn id="11" dur="4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www.BancodeImagenesGratuitas.com (Trenes 6).jpg"/>
          <p:cNvPicPr>
            <a:picLocks noChangeAspect="1"/>
          </p:cNvPicPr>
          <p:nvPr/>
        </p:nvPicPr>
        <p:blipFill>
          <a:blip r:embed="rId2" cstate="print"/>
          <a:stretch>
            <a:fillRect/>
          </a:stretch>
        </p:blipFill>
        <p:spPr bwMode="auto">
          <a:xfrm>
            <a:off x="0" y="1"/>
            <a:ext cx="5076055"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www.BancodeImagenesGratuitas.com (Trenes 6).jpg"/>
          <p:cNvPicPr>
            <a:picLocks noChangeAspect="1"/>
          </p:cNvPicPr>
          <p:nvPr/>
        </p:nvPicPr>
        <p:blipFill>
          <a:blip r:embed="rId2" cstate="print"/>
          <a:stretch>
            <a:fillRect/>
          </a:stretch>
        </p:blipFill>
        <p:spPr bwMode="auto">
          <a:xfrm>
            <a:off x="0" y="0"/>
            <a:ext cx="507605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148064" y="1417340"/>
            <a:ext cx="3816424" cy="378565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Un proyecto encabezado por </a:t>
            </a:r>
            <a:r>
              <a:rPr lang="es-ES" sz="2000" i="1" dirty="0" err="1" smtClean="0">
                <a:effectLst>
                  <a:glow rad="101600">
                    <a:srgbClr val="C00000">
                      <a:alpha val="60000"/>
                    </a:srgbClr>
                  </a:glow>
                  <a:outerShdw blurRad="38100" dist="38100" dir="2700000" algn="tl">
                    <a:srgbClr val="000000">
                      <a:alpha val="43137"/>
                    </a:srgbClr>
                  </a:outerShdw>
                </a:effectLst>
              </a:rPr>
              <a:t>Samantha</a:t>
            </a:r>
            <a:r>
              <a:rPr lang="es-ES" sz="2000" i="1" dirty="0" smtClean="0">
                <a:effectLst>
                  <a:glow rad="101600">
                    <a:srgbClr val="C00000">
                      <a:alpha val="60000"/>
                    </a:srgbClr>
                  </a:glow>
                  <a:outerShdw blurRad="38100" dist="38100" dir="2700000" algn="tl">
                    <a:srgbClr val="000000">
                      <a:alpha val="43137"/>
                    </a:srgbClr>
                  </a:outerShdw>
                </a:effectLst>
              </a:rPr>
              <a:t> Vallejo-</a:t>
            </a:r>
            <a:r>
              <a:rPr lang="es-ES" sz="2000" i="1" dirty="0" err="1" smtClean="0">
                <a:effectLst>
                  <a:glow rad="101600">
                    <a:srgbClr val="C00000">
                      <a:alpha val="60000"/>
                    </a:srgbClr>
                  </a:glow>
                  <a:outerShdw blurRad="38100" dist="38100" dir="2700000" algn="tl">
                    <a:srgbClr val="000000">
                      <a:alpha val="43137"/>
                    </a:srgbClr>
                  </a:outerShdw>
                </a:effectLst>
              </a:rPr>
              <a:t>Nágera</a:t>
            </a:r>
            <a:r>
              <a:rPr lang="es-ES" sz="2000" i="1" dirty="0" smtClean="0">
                <a:effectLst>
                  <a:glow rad="101600">
                    <a:srgbClr val="C00000">
                      <a:alpha val="60000"/>
                    </a:srgbClr>
                  </a:glow>
                  <a:outerShdw blurRad="38100" dist="38100" dir="2700000" algn="tl">
                    <a:srgbClr val="000000">
                      <a:alpha val="43137"/>
                    </a:srgbClr>
                  </a:outerShdw>
                </a:effectLst>
              </a:rPr>
              <a:t> y su marido, el enólogo Pedro Aznar Escudero,  volverá a dar vida a uno de los edificios blasonados más emblemáticos de la Plaza Mayor de villa medieval de Pedraza –declarada conjunto histórico artístico en 1951–, en el que se incluye la vieja taberna con más de doscientos años de antigüedad.</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8000">
        <p14:shred dir="out"/>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4/3*#ppt_w"/>
                                          </p:val>
                                        </p:tav>
                                        <p:tav tm="100000">
                                          <p:val>
                                            <p:strVal val="#ppt_w"/>
                                          </p:val>
                                        </p:tav>
                                      </p:tavLst>
                                    </p:anim>
                                    <p:anim calcmode="lin" valueType="num">
                                      <p:cBhvr>
                                        <p:cTn id="8" dur="4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4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_5504p.jpg"/>
          <p:cNvPicPr>
            <a:picLocks noChangeAspect="1"/>
          </p:cNvPicPr>
          <p:nvPr/>
        </p:nvPicPr>
        <p:blipFill>
          <a:blip r:embed="rId2" cstate="print"/>
          <a:stretch>
            <a:fillRect/>
          </a:stretch>
        </p:blipFill>
        <p:spPr bwMode="auto">
          <a:xfrm flipH="1">
            <a:off x="10506" y="10584"/>
            <a:ext cx="5651966" cy="569383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DSC_5504p.jpg"/>
          <p:cNvPicPr>
            <a:picLocks noChangeAspect="1"/>
          </p:cNvPicPr>
          <p:nvPr/>
        </p:nvPicPr>
        <p:blipFill>
          <a:blip r:embed="rId2" cstate="print"/>
          <a:stretch>
            <a:fillRect/>
          </a:stretch>
        </p:blipFill>
        <p:spPr bwMode="auto">
          <a:xfrm>
            <a:off x="5253" y="0"/>
            <a:ext cx="5662472" cy="570441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796136" y="1273324"/>
            <a:ext cx="3168352" cy="378565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Estuvo regentada por quien fue también alcalde, Mariano Pascual Martín, desde los años treinta del siglo pasado, hasta que su familia cerró las puertas el 30 de septiembre de 2015, después de que los propietarios del inmueble donde estaba ubicada lo pusieran a la venta.   </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2000">
        <p:checker/>
      </p:transition>
    </mc:Choice>
    <mc:Fallback>
      <p:transition spd="slow" advTm="32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in)">
                                      <p:cBhvr>
                                        <p:cTn id="11" dur="4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BancodeImagenesGratuitas.com (t4)f.jpg"/>
          <p:cNvPicPr>
            <a:picLocks noChangeAspect="1"/>
          </p:cNvPicPr>
          <p:nvPr/>
        </p:nvPicPr>
        <p:blipFill>
          <a:blip r:embed="rId2" cstate="print"/>
          <a:stretch>
            <a:fillRect/>
          </a:stretch>
        </p:blipFill>
        <p:spPr bwMode="auto">
          <a:xfrm>
            <a:off x="0" y="0"/>
            <a:ext cx="5715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www.BancodeImagenesGratuitas.com (t4)f.jpg"/>
          <p:cNvPicPr>
            <a:picLocks noChangeAspect="1"/>
          </p:cNvPicPr>
          <p:nvPr/>
        </p:nvPicPr>
        <p:blipFill>
          <a:blip r:embed="rId2" cstate="print"/>
          <a:stretch>
            <a:fillRect/>
          </a:stretch>
        </p:blipFill>
        <p:spPr bwMode="auto">
          <a:xfrm flipH="1">
            <a:off x="0" y="0"/>
            <a:ext cx="5715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www.BancodeImagenesGratuitas.com (t4)f.jpg"/>
          <p:cNvPicPr>
            <a:picLocks noChangeAspect="1"/>
          </p:cNvPicPr>
          <p:nvPr/>
        </p:nvPicPr>
        <p:blipFill>
          <a:blip r:embed="rId2" cstate="print"/>
          <a:stretch>
            <a:fillRect/>
          </a:stretch>
        </p:blipFill>
        <p:spPr bwMode="auto">
          <a:xfrm flipH="1">
            <a:off x="0" y="0"/>
            <a:ext cx="5715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796136" y="1273324"/>
            <a:ext cx="3168352" cy="4093428"/>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La responsable de la empresa de cáterin ‘</a:t>
            </a:r>
            <a:r>
              <a:rPr lang="es-ES" sz="2000" i="1" dirty="0" err="1" smtClean="0">
                <a:effectLst>
                  <a:glow rad="101600">
                    <a:srgbClr val="C00000">
                      <a:alpha val="60000"/>
                    </a:srgbClr>
                  </a:glow>
                  <a:outerShdw blurRad="38100" dist="38100" dir="2700000" algn="tl">
                    <a:srgbClr val="000000">
                      <a:alpha val="43137"/>
                    </a:srgbClr>
                  </a:outerShdw>
                </a:effectLst>
              </a:rPr>
              <a:t>Samantha</a:t>
            </a:r>
            <a:r>
              <a:rPr lang="es-ES" sz="2000" i="1" dirty="0" smtClean="0">
                <a:effectLst>
                  <a:glow rad="101600">
                    <a:srgbClr val="C00000">
                      <a:alpha val="60000"/>
                    </a:srgbClr>
                  </a:glow>
                  <a:outerShdw blurRad="38100" dist="38100" dir="2700000" algn="tl">
                    <a:srgbClr val="000000">
                      <a:alpha val="43137"/>
                    </a:srgbClr>
                  </a:outerShdw>
                </a:effectLst>
              </a:rPr>
              <a:t> de España’, que reabrió en este municipio segoviano ‘</a:t>
            </a:r>
            <a:r>
              <a:rPr lang="es-ES" sz="2000" i="1" dirty="0" err="1" smtClean="0">
                <a:effectLst>
                  <a:glow rad="101600">
                    <a:srgbClr val="C00000">
                      <a:alpha val="60000"/>
                    </a:srgbClr>
                  </a:glow>
                  <a:outerShdw blurRad="38100" dist="38100" dir="2700000" algn="tl">
                    <a:srgbClr val="000000">
                      <a:alpha val="43137"/>
                    </a:srgbClr>
                  </a:outerShdw>
                </a:effectLst>
              </a:rPr>
              <a:t>DeNatura</a:t>
            </a:r>
            <a:r>
              <a:rPr lang="es-ES" sz="2000" i="1" dirty="0" smtClean="0">
                <a:effectLst>
                  <a:glow rad="101600">
                    <a:srgbClr val="C00000">
                      <a:alpha val="60000"/>
                    </a:srgbClr>
                  </a:glow>
                  <a:outerShdw blurRad="38100" dist="38100" dir="2700000" algn="tl">
                    <a:srgbClr val="000000">
                      <a:alpha val="43137"/>
                    </a:srgbClr>
                  </a:outerShdw>
                </a:effectLst>
              </a:rPr>
              <a:t>’, para la celebración de eventos, </a:t>
            </a:r>
            <a:r>
              <a:rPr lang="es-ES" sz="2000" i="1" dirty="0" smtClean="0">
                <a:effectLst>
                  <a:glow rad="101600">
                    <a:srgbClr val="C00000">
                      <a:alpha val="60000"/>
                    </a:srgbClr>
                  </a:glow>
                  <a:outerShdw blurRad="38100" dist="38100" dir="2700000" algn="tl">
                    <a:srgbClr val="000000">
                      <a:alpha val="43137"/>
                    </a:srgbClr>
                  </a:outerShdw>
                </a:effectLst>
              </a:rPr>
              <a:t>jurado </a:t>
            </a:r>
            <a:r>
              <a:rPr lang="es-ES" sz="2000" i="1" dirty="0" smtClean="0">
                <a:effectLst>
                  <a:glow rad="101600">
                    <a:srgbClr val="C00000">
                      <a:alpha val="60000"/>
                    </a:srgbClr>
                  </a:glow>
                  <a:outerShdw blurRad="38100" dist="38100" dir="2700000" algn="tl">
                    <a:srgbClr val="000000">
                      <a:alpha val="43137"/>
                    </a:srgbClr>
                  </a:outerShdw>
                </a:effectLst>
              </a:rPr>
              <a:t>del popular concurso ‘</a:t>
            </a:r>
            <a:r>
              <a:rPr lang="es-ES" sz="2000" i="1" dirty="0" err="1" smtClean="0">
                <a:effectLst>
                  <a:glow rad="101600">
                    <a:srgbClr val="C00000">
                      <a:alpha val="60000"/>
                    </a:srgbClr>
                  </a:glow>
                  <a:outerShdw blurRad="38100" dist="38100" dir="2700000" algn="tl">
                    <a:srgbClr val="000000">
                      <a:alpha val="43137"/>
                    </a:srgbClr>
                  </a:outerShdw>
                </a:effectLst>
              </a:rPr>
              <a:t>Masterchef</a:t>
            </a:r>
            <a:r>
              <a:rPr lang="es-ES" sz="2000" i="1" dirty="0" smtClean="0">
                <a:effectLst>
                  <a:glow rad="101600">
                    <a:srgbClr val="C00000">
                      <a:alpha val="60000"/>
                    </a:srgbClr>
                  </a:glow>
                  <a:outerShdw blurRad="38100" dist="38100" dir="2700000" algn="tl">
                    <a:srgbClr val="000000">
                      <a:alpha val="43137"/>
                    </a:srgbClr>
                  </a:outerShdw>
                </a:effectLst>
              </a:rPr>
              <a:t>’, de TVE, recuerda su vinculación con la hostelería desde hace 30 años.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1000">
        <p:checker/>
      </p:transition>
    </mc:Choice>
    <mc:Fallback>
      <p:transition spd="slow" advTm="31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20" presetClass="exit" presetSubtype="0" fill="hold" nodeType="withEffect">
                                  <p:stCondLst>
                                    <p:cond delay="0"/>
                                  </p:stCondLst>
                                  <p:childTnLst>
                                    <p:animEffect transition="out" filter="wedge">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fltVal val="0"/>
                                          </p:val>
                                        </p:tav>
                                        <p:tav tm="100000">
                                          <p:val>
                                            <p:strVal val="#ppt_w"/>
                                          </p:val>
                                        </p:tav>
                                      </p:tavLst>
                                    </p:anim>
                                    <p:anim calcmode="lin" valueType="num">
                                      <p:cBhvr>
                                        <p:cTn id="22" dur="4000" fill="hold"/>
                                        <p:tgtEl>
                                          <p:spTgt spid="4"/>
                                        </p:tgtEl>
                                        <p:attrNameLst>
                                          <p:attrName>ppt_h</p:attrName>
                                        </p:attrNameLst>
                                      </p:cBhvr>
                                      <p:tavLst>
                                        <p:tav tm="0">
                                          <p:val>
                                            <p:strVal val="#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7 Barranco del Infierno en Tenerife3.jpg"/>
          <p:cNvPicPr>
            <a:picLocks noChangeAspect="1"/>
          </p:cNvPicPr>
          <p:nvPr/>
        </p:nvPicPr>
        <p:blipFill>
          <a:blip r:embed="rId2" cstate="print"/>
          <a:stretch>
            <a:fillRect/>
          </a:stretch>
        </p:blipFill>
        <p:spPr>
          <a:xfrm>
            <a:off x="-1" y="1"/>
            <a:ext cx="9144002"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7 Barranco del Infierno en Tenerife3.jpg"/>
          <p:cNvPicPr>
            <a:picLocks noChangeAspect="1"/>
          </p:cNvPicPr>
          <p:nvPr/>
        </p:nvPicPr>
        <p:blipFill>
          <a:blip r:embed="rId2" cstate="print"/>
          <a:stretch>
            <a:fillRect/>
          </a:stretch>
        </p:blipFill>
        <p:spPr>
          <a:xfrm>
            <a:off x="0" y="1"/>
            <a:ext cx="9144000" cy="5714999"/>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0" name="9 Imagen" descr="17 Barranco del Infierno en Tenerife3.jpg"/>
          <p:cNvPicPr>
            <a:picLocks noChangeAspect="1"/>
          </p:cNvPicPr>
          <p:nvPr/>
        </p:nvPicPr>
        <p:blipFill>
          <a:blip r:embed="rId2" cstate="print"/>
          <a:stretch>
            <a:fillRect/>
          </a:stretch>
        </p:blipFill>
        <p:spPr>
          <a:xfrm>
            <a:off x="0" y="1"/>
            <a:ext cx="9144000" cy="5714999"/>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251520" y="4081636"/>
            <a:ext cx="871296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pueblo con apenas cien habitantes en invierno, escenario de obras maestras del cine como ‘La aldea maldita’, de Florián Rey; ‘</a:t>
            </a:r>
            <a:r>
              <a:rPr lang="es-ES" i="1" dirty="0" err="1" smtClean="0">
                <a:effectLst>
                  <a:glow rad="101600">
                    <a:srgbClr val="C00000">
                      <a:alpha val="60000"/>
                    </a:srgbClr>
                  </a:glow>
                  <a:outerShdw blurRad="38100" dist="38100" dir="2700000" algn="tl">
                    <a:srgbClr val="000000">
                      <a:alpha val="43137"/>
                    </a:srgbClr>
                  </a:outerShdw>
                </a:effectLst>
              </a:rPr>
              <a:t>Mister</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Arcadin</a:t>
            </a:r>
            <a:r>
              <a:rPr lang="es-ES" i="1" dirty="0" smtClean="0">
                <a:effectLst>
                  <a:glow rad="101600">
                    <a:srgbClr val="C00000">
                      <a:alpha val="60000"/>
                    </a:srgbClr>
                  </a:glow>
                  <a:outerShdw blurRad="38100" dist="38100" dir="2700000" algn="tl">
                    <a:srgbClr val="000000">
                      <a:alpha val="43137"/>
                    </a:srgbClr>
                  </a:outerShdw>
                </a:effectLst>
              </a:rPr>
              <a:t>’, de </a:t>
            </a:r>
            <a:r>
              <a:rPr lang="es-ES" i="1" dirty="0" err="1" smtClean="0">
                <a:effectLst>
                  <a:glow rad="101600">
                    <a:srgbClr val="C00000">
                      <a:alpha val="60000"/>
                    </a:srgbClr>
                  </a:glow>
                  <a:outerShdw blurRad="38100" dist="38100" dir="2700000" algn="tl">
                    <a:srgbClr val="000000">
                      <a:alpha val="43137"/>
                    </a:srgbClr>
                  </a:outerShdw>
                </a:effectLst>
              </a:rPr>
              <a:t>Orson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Welles</a:t>
            </a:r>
            <a:r>
              <a:rPr lang="es-ES" i="1" dirty="0" smtClean="0">
                <a:effectLst>
                  <a:glow rad="101600">
                    <a:srgbClr val="C00000">
                      <a:alpha val="60000"/>
                    </a:srgbClr>
                  </a:glow>
                  <a:outerShdw blurRad="38100" dist="38100" dir="2700000" algn="tl">
                    <a:srgbClr val="000000">
                      <a:alpha val="43137"/>
                    </a:srgbClr>
                  </a:outerShdw>
                </a:effectLst>
              </a:rPr>
              <a:t>, o ‘Delirios de grandeza’, de Gérard </a:t>
            </a:r>
            <a:r>
              <a:rPr lang="es-ES" i="1" dirty="0" err="1" smtClean="0">
                <a:effectLst>
                  <a:glow rad="101600">
                    <a:srgbClr val="C00000">
                      <a:alpha val="60000"/>
                    </a:srgbClr>
                  </a:glow>
                  <a:outerShdw blurRad="38100" dist="38100" dir="2700000" algn="tl">
                    <a:srgbClr val="000000">
                      <a:alpha val="43137"/>
                    </a:srgbClr>
                  </a:outerShdw>
                </a:effectLst>
              </a:rPr>
              <a:t>Oury</a:t>
            </a:r>
            <a:r>
              <a:rPr lang="es-ES" i="1" dirty="0" smtClean="0">
                <a:effectLst>
                  <a:glow rad="101600">
                    <a:srgbClr val="C00000">
                      <a:alpha val="60000"/>
                    </a:srgbClr>
                  </a:glow>
                  <a:outerShdw blurRad="38100" dist="38100" dir="2700000" algn="tl">
                    <a:srgbClr val="000000">
                      <a:alpha val="43137"/>
                    </a:srgbClr>
                  </a:outerShdw>
                </a:effectLst>
              </a:rPr>
              <a:t>, el personal ambiente interior de su taberna no se escapó de los focos, como en el ‘Amor del </a:t>
            </a:r>
            <a:r>
              <a:rPr lang="es-ES" i="1" dirty="0" err="1" smtClean="0">
                <a:effectLst>
                  <a:glow rad="101600">
                    <a:srgbClr val="C00000">
                      <a:alpha val="60000"/>
                    </a:srgbClr>
                  </a:glow>
                  <a:outerShdw blurRad="38100" dist="38100" dir="2700000" algn="tl">
                    <a:srgbClr val="000000">
                      <a:alpha val="43137"/>
                    </a:srgbClr>
                  </a:outerShdw>
                </a:effectLst>
              </a:rPr>
              <a:t>capitánBrando</a:t>
            </a:r>
            <a:r>
              <a:rPr lang="es-ES" i="1" dirty="0" smtClean="0">
                <a:effectLst>
                  <a:glow rad="101600">
                    <a:srgbClr val="C00000">
                      <a:alpha val="60000"/>
                    </a:srgbClr>
                  </a:glow>
                  <a:outerShdw blurRad="38100" dist="38100" dir="2700000" algn="tl">
                    <a:srgbClr val="000000">
                      <a:alpha val="43137"/>
                    </a:srgbClr>
                  </a:outerShdw>
                </a:effectLst>
              </a:rPr>
              <a:t>’, de Jaime de Armiñán, con Ana Belén.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9000">
        <p15:prstTrans prst="peelOff"/>
      </p:transition>
    </mc:Choice>
    <mc:Fallback>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4000"/>
                                        <p:tgtEl>
                                          <p:spTgt spid="6"/>
                                        </p:tgtEl>
                                      </p:cBhvr>
                                    </p:animEffect>
                                  </p:childTnLst>
                                </p:cTn>
                              </p:par>
                              <p:par>
                                <p:cTn id="11" presetID="4" presetClass="entr" presetSubtype="16"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ox(in)">
                                      <p:cBhvr>
                                        <p:cTn id="13" dur="4000"/>
                                        <p:tgtEl>
                                          <p:spTgt spid="10"/>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4000" fill="hold"/>
                                        <p:tgtEl>
                                          <p:spTgt spid="10"/>
                                        </p:tgtEl>
                                        <p:attrNameLst>
                                          <p:attrName>ppt_w</p:attrName>
                                        </p:attrNameLst>
                                      </p:cBhvr>
                                      <p:tavLst>
                                        <p:tav tm="0">
                                          <p:val>
                                            <p:strVal val="#ppt_w+.3"/>
                                          </p:val>
                                        </p:tav>
                                        <p:tav tm="100000">
                                          <p:val>
                                            <p:strVal val="#ppt_w"/>
                                          </p:val>
                                        </p:tav>
                                      </p:tavLst>
                                    </p:anim>
                                    <p:anim calcmode="lin" valueType="num">
                                      <p:cBhvr>
                                        <p:cTn id="17" dur="4000" fill="hold"/>
                                        <p:tgtEl>
                                          <p:spTgt spid="10"/>
                                        </p:tgtEl>
                                        <p:attrNameLst>
                                          <p:attrName>ppt_h</p:attrName>
                                        </p:attrNameLst>
                                      </p:cBhvr>
                                      <p:tavLst>
                                        <p:tav tm="0">
                                          <p:val>
                                            <p:strVal val="#ppt_h"/>
                                          </p:val>
                                        </p:tav>
                                        <p:tav tm="100000">
                                          <p:val>
                                            <p:strVal val="#ppt_h"/>
                                          </p:val>
                                        </p:tav>
                                      </p:tavLst>
                                    </p:anim>
                                    <p:animEffect transition="in" filter="fade">
                                      <p:cBhvr>
                                        <p:cTn id="18" dur="4000"/>
                                        <p:tgtEl>
                                          <p:spTgt spid="10"/>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antiguo-716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tren-antiguo-716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tren-antiguo-716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23528" y="4873724"/>
            <a:ext cx="849694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Mientras que en el edificio ahora en rehabilitación, en 1984, se rodaron escenas de ‘Bolero’, con </a:t>
            </a:r>
            <a:r>
              <a:rPr lang="es-ES" i="1" dirty="0" err="1" smtClean="0">
                <a:effectLst>
                  <a:glow rad="101600">
                    <a:srgbClr val="C00000">
                      <a:alpha val="60000"/>
                    </a:srgbClr>
                  </a:glow>
                  <a:outerShdw blurRad="38100" dist="38100" dir="2700000" algn="tl">
                    <a:srgbClr val="000000">
                      <a:alpha val="43137"/>
                    </a:srgbClr>
                  </a:outerShdw>
                </a:effectLst>
              </a:rPr>
              <a:t>Bo</a:t>
            </a:r>
            <a:r>
              <a:rPr lang="es-ES" i="1" dirty="0" smtClean="0">
                <a:effectLst>
                  <a:glow rad="101600">
                    <a:srgbClr val="C00000">
                      <a:alpha val="60000"/>
                    </a:srgbClr>
                  </a:glow>
                  <a:outerShdw blurRad="38100" dist="38100" dir="2700000" algn="tl">
                    <a:srgbClr val="000000">
                      <a:alpha val="43137"/>
                    </a:srgbClr>
                  </a:outerShdw>
                </a:effectLst>
              </a:rPr>
              <a:t> Derek, dirigida por quien entonces era su marido, </a:t>
            </a:r>
            <a:r>
              <a:rPr lang="es-ES" i="1" dirty="0" err="1" smtClean="0">
                <a:effectLst>
                  <a:glow rad="101600">
                    <a:srgbClr val="C00000">
                      <a:alpha val="60000"/>
                    </a:srgbClr>
                  </a:glow>
                  <a:outerShdw blurRad="38100" dist="38100" dir="2700000" algn="tl">
                    <a:srgbClr val="000000">
                      <a:alpha val="43137"/>
                    </a:srgbClr>
                  </a:outerShdw>
                </a:effectLst>
              </a:rPr>
              <a:t>Jonh</a:t>
            </a:r>
            <a:r>
              <a:rPr lang="es-ES" i="1" dirty="0" smtClean="0">
                <a:effectLst>
                  <a:glow rad="101600">
                    <a:srgbClr val="C00000">
                      <a:alpha val="60000"/>
                    </a:srgbClr>
                  </a:glow>
                  <a:outerShdw blurRad="38100" dist="38100" dir="2700000" algn="tl">
                    <a:srgbClr val="000000">
                      <a:alpha val="43137"/>
                    </a:srgbClr>
                  </a:outerShdw>
                </a:effectLst>
              </a:rPr>
              <a:t> Derek.</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fltVal val="0"/>
                                          </p:val>
                                        </p:tav>
                                      </p:tavLst>
                                    </p:anim>
                                    <p:anim calcmode="lin" valueType="num">
                                      <p:cBhvr>
                                        <p:cTn id="7" dur="4000"/>
                                        <p:tgtEl>
                                          <p:spTgt spid="6"/>
                                        </p:tgtEl>
                                        <p:attrNameLst>
                                          <p:attrName>ppt_h</p:attrName>
                                        </p:attrNameLst>
                                      </p:cBhvr>
                                      <p:tavLst>
                                        <p:tav tm="0">
                                          <p:val>
                                            <p:strVal val="ppt_h"/>
                                          </p:val>
                                        </p:tav>
                                        <p:tav tm="100000">
                                          <p:val>
                                            <p:fltVal val="0"/>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3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fltVal val="0"/>
                                          </p:val>
                                        </p:tav>
                                      </p:tavLst>
                                    </p:anim>
                                    <p:set>
                                      <p:cBhvr>
                                        <p:cTn id="15" dur="1" fill="hold">
                                          <p:stCondLst>
                                            <p:cond delay="3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fltVal val="0"/>
                                          </p:val>
                                        </p:tav>
                                        <p:tav tm="100000">
                                          <p:val>
                                            <p:strVal val="#ppt_w"/>
                                          </p:val>
                                        </p:tav>
                                      </p:tavLst>
                                    </p:anim>
                                    <p:anim calcmode="lin" valueType="num">
                                      <p:cBhvr>
                                        <p:cTn id="22" dur="4000" fill="hold"/>
                                        <p:tgtEl>
                                          <p:spTgt spid="4"/>
                                        </p:tgtEl>
                                        <p:attrNameLst>
                                          <p:attrName>ppt_h</p:attrName>
                                        </p:attrNameLst>
                                      </p:cBhvr>
                                      <p:tavLst>
                                        <p:tav tm="0">
                                          <p:val>
                                            <p:fltVal val="0"/>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na María\Desktop\384117-svetikTT.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65" name="Picture 2" descr="C:\Users\Ana María\Desktop\384117-svetikTT.jpg"/>
          <p:cNvPicPr>
            <a:picLocks noChangeAspect="1" noChangeArrowheads="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66" name="Picture 2" descr="C:\Users\Ana María\Desktop\384117-svetikTT.jpg"/>
          <p:cNvPicPr>
            <a:picLocks noChangeAspect="1" noChangeArrowheads="1"/>
          </p:cNvPicPr>
          <p:nvPr/>
        </p:nvPicPr>
        <p:blipFill>
          <a:blip r:embed="rId2" cstate="print"/>
          <a:srcRect t="50000" r="50000"/>
          <a:stretch>
            <a:fillRect/>
          </a:stretch>
        </p:blipFill>
        <p:spPr bwMode="auto">
          <a:xfrm>
            <a:off x="0" y="2857500"/>
            <a:ext cx="4572000" cy="2857499"/>
          </a:xfrm>
          <a:prstGeom prst="rect">
            <a:avLst/>
          </a:prstGeom>
          <a:noFill/>
          <a:ln w="9525">
            <a:noFill/>
            <a:miter lim="800000"/>
            <a:headEnd/>
            <a:tailEnd/>
          </a:ln>
        </p:spPr>
      </p:pic>
      <p:pic>
        <p:nvPicPr>
          <p:cNvPr id="67" name="Picture 2" descr="C:\Users\Ana María\Desktop\384117-svetikTT.jpg"/>
          <p:cNvPicPr>
            <a:picLocks noChangeAspect="1" noChangeArrowheads="1"/>
          </p:cNvPicPr>
          <p:nvPr/>
        </p:nvPicPr>
        <p:blipFill>
          <a:blip r:embed="rId2" cstate="print"/>
          <a:srcRect l="50000" t="50000"/>
          <a:stretch>
            <a:fillRect/>
          </a:stretch>
        </p:blipFill>
        <p:spPr bwMode="auto">
          <a:xfrm>
            <a:off x="4572000" y="2857500"/>
            <a:ext cx="4572001" cy="2857500"/>
          </a:xfrm>
          <a:prstGeom prst="rect">
            <a:avLst/>
          </a:prstGeom>
          <a:noFill/>
          <a:ln w="9525">
            <a:noFill/>
            <a:miter lim="800000"/>
            <a:headEnd/>
            <a:tailEnd/>
          </a:ln>
        </p:spPr>
      </p:pic>
      <p:sp>
        <p:nvSpPr>
          <p:cNvPr id="6" name="5 CuadroTexto"/>
          <p:cNvSpPr txBox="1"/>
          <p:nvPr/>
        </p:nvSpPr>
        <p:spPr>
          <a:xfrm>
            <a:off x="467544"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empedradas calles de este conjunto muy bien conservado, sobre una roca y con una sola puerta de entrada y salida,  donde Muñoz creó establecimientos como ‘</a:t>
            </a:r>
            <a:r>
              <a:rPr lang="es-ES" i="1" dirty="0" err="1" smtClean="0">
                <a:effectLst>
                  <a:glow rad="101600">
                    <a:srgbClr val="C00000">
                      <a:alpha val="60000"/>
                    </a:srgbClr>
                  </a:glow>
                  <a:outerShdw blurRad="38100" dist="38100" dir="2700000" algn="tl">
                    <a:srgbClr val="000000">
                      <a:alpha val="43137"/>
                    </a:srgbClr>
                  </a:outerShdw>
                </a:effectLst>
              </a:rPr>
              <a:t>DeNatura</a:t>
            </a:r>
            <a:r>
              <a:rPr lang="es-ES" i="1" dirty="0" smtClean="0">
                <a:effectLst>
                  <a:glow rad="101600">
                    <a:srgbClr val="C00000">
                      <a:alpha val="60000"/>
                    </a:srgbClr>
                  </a:glow>
                  <a:outerShdw blurRad="38100" dist="38100" dir="2700000" algn="tl">
                    <a:srgbClr val="000000">
                      <a:alpha val="43137"/>
                    </a:srgbClr>
                  </a:outerShdw>
                </a:effectLst>
              </a:rPr>
              <a:t>’ o ‘Estaños de Pedraza’, también las recorrieron actores o actrices como </a:t>
            </a:r>
            <a:r>
              <a:rPr lang="es-ES" i="1" dirty="0" err="1" smtClean="0">
                <a:effectLst>
                  <a:glow rad="101600">
                    <a:srgbClr val="C00000">
                      <a:alpha val="60000"/>
                    </a:srgbClr>
                  </a:glow>
                  <a:outerShdw blurRad="38100" dist="38100" dir="2700000" algn="tl">
                    <a:srgbClr val="000000">
                      <a:alpha val="43137"/>
                    </a:srgbClr>
                  </a:outerShdw>
                </a:effectLst>
              </a:rPr>
              <a:t>Jeane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Moreau</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Christofer</a:t>
            </a:r>
            <a:r>
              <a:rPr lang="es-ES" i="1" dirty="0" smtClean="0">
                <a:effectLst>
                  <a:glow rad="101600">
                    <a:srgbClr val="C00000">
                      <a:alpha val="60000"/>
                    </a:srgbClr>
                  </a:glow>
                  <a:outerShdw blurRad="38100" dist="38100" dir="2700000" algn="tl">
                    <a:srgbClr val="000000">
                      <a:alpha val="43137"/>
                    </a:srgbClr>
                  </a:outerShdw>
                </a:effectLst>
              </a:rPr>
              <a:t> Lee o Richard Chamberlain.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4000">
        <p14:vortex dir="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4000" fill="hold"/>
                                        <p:tgtEl>
                                          <p:spTgt spid="1026"/>
                                        </p:tgtEl>
                                        <p:attrNameLst>
                                          <p:attrName>ppt_w</p:attrName>
                                        </p:attrNameLst>
                                      </p:cBhvr>
                                      <p:tavLst>
                                        <p:tav tm="0">
                                          <p:val>
                                            <p:fltVal val="0"/>
                                          </p:val>
                                        </p:tav>
                                        <p:tav tm="100000">
                                          <p:val>
                                            <p:strVal val="#ppt_w"/>
                                          </p:val>
                                        </p:tav>
                                      </p:tavLst>
                                    </p:anim>
                                    <p:anim calcmode="lin" valueType="num">
                                      <p:cBhvr>
                                        <p:cTn id="8" dur="4000" fill="hold"/>
                                        <p:tgtEl>
                                          <p:spTgt spid="1026"/>
                                        </p:tgtEl>
                                        <p:attrNameLst>
                                          <p:attrName>ppt_h</p:attrName>
                                        </p:attrNameLst>
                                      </p:cBhvr>
                                      <p:tavLst>
                                        <p:tav tm="0">
                                          <p:val>
                                            <p:fltVal val="0"/>
                                          </p:val>
                                        </p:tav>
                                        <p:tav tm="100000">
                                          <p:val>
                                            <p:strVal val="#ppt_h"/>
                                          </p:val>
                                        </p:tav>
                                      </p:tavLst>
                                    </p:anim>
                                  </p:childTnLst>
                                </p:cTn>
                              </p:par>
                              <p:par>
                                <p:cTn id="9" presetID="2" presetClass="entr" presetSubtype="6"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additive="base">
                                        <p:cTn id="11" dur="3000" fill="hold"/>
                                        <p:tgtEl>
                                          <p:spTgt spid="1026"/>
                                        </p:tgtEl>
                                        <p:attrNameLst>
                                          <p:attrName>ppt_x</p:attrName>
                                        </p:attrNameLst>
                                      </p:cBhvr>
                                      <p:tavLst>
                                        <p:tav tm="0">
                                          <p:val>
                                            <p:strVal val="1+#ppt_w/2"/>
                                          </p:val>
                                        </p:tav>
                                        <p:tav tm="100000">
                                          <p:val>
                                            <p:strVal val="#ppt_x"/>
                                          </p:val>
                                        </p:tav>
                                      </p:tavLst>
                                    </p:anim>
                                    <p:anim calcmode="lin" valueType="num">
                                      <p:cBhvr additive="base">
                                        <p:cTn id="12" dur="3000" fill="hold"/>
                                        <p:tgtEl>
                                          <p:spTgt spid="1026"/>
                                        </p:tgtEl>
                                        <p:attrNameLst>
                                          <p:attrName>ppt_y</p:attrName>
                                        </p:attrNameLst>
                                      </p:cBhvr>
                                      <p:tavLst>
                                        <p:tav tm="0">
                                          <p:val>
                                            <p:strVal val="1+#ppt_h/2"/>
                                          </p:val>
                                        </p:tav>
                                        <p:tav tm="100000">
                                          <p:val>
                                            <p:strVal val="#ppt_y"/>
                                          </p:val>
                                        </p:tav>
                                      </p:tavLst>
                                    </p:anim>
                                  </p:childTnLst>
                                </p:cTn>
                              </p:par>
                              <p:par>
                                <p:cTn id="13" presetID="23" presetClass="entr" presetSubtype="16" fill="hold" nodeType="withEffect">
                                  <p:stCondLst>
                                    <p:cond delay="0"/>
                                  </p:stCondLst>
                                  <p:childTnLst>
                                    <p:set>
                                      <p:cBhvr>
                                        <p:cTn id="14" dur="1" fill="hold">
                                          <p:stCondLst>
                                            <p:cond delay="0"/>
                                          </p:stCondLst>
                                        </p:cTn>
                                        <p:tgtEl>
                                          <p:spTgt spid="65"/>
                                        </p:tgtEl>
                                        <p:attrNameLst>
                                          <p:attrName>style.visibility</p:attrName>
                                        </p:attrNameLst>
                                      </p:cBhvr>
                                      <p:to>
                                        <p:strVal val="visible"/>
                                      </p:to>
                                    </p:set>
                                    <p:anim calcmode="lin" valueType="num">
                                      <p:cBhvr>
                                        <p:cTn id="15" dur="4000" fill="hold"/>
                                        <p:tgtEl>
                                          <p:spTgt spid="65"/>
                                        </p:tgtEl>
                                        <p:attrNameLst>
                                          <p:attrName>ppt_w</p:attrName>
                                        </p:attrNameLst>
                                      </p:cBhvr>
                                      <p:tavLst>
                                        <p:tav tm="0">
                                          <p:val>
                                            <p:fltVal val="0"/>
                                          </p:val>
                                        </p:tav>
                                        <p:tav tm="100000">
                                          <p:val>
                                            <p:strVal val="#ppt_w"/>
                                          </p:val>
                                        </p:tav>
                                      </p:tavLst>
                                    </p:anim>
                                    <p:anim calcmode="lin" valueType="num">
                                      <p:cBhvr>
                                        <p:cTn id="16" dur="4000" fill="hold"/>
                                        <p:tgtEl>
                                          <p:spTgt spid="65"/>
                                        </p:tgtEl>
                                        <p:attrNameLst>
                                          <p:attrName>ppt_h</p:attrName>
                                        </p:attrNameLst>
                                      </p:cBhvr>
                                      <p:tavLst>
                                        <p:tav tm="0">
                                          <p:val>
                                            <p:fltVal val="0"/>
                                          </p:val>
                                        </p:tav>
                                        <p:tav tm="100000">
                                          <p:val>
                                            <p:strVal val="#ppt_h"/>
                                          </p:val>
                                        </p:tav>
                                      </p:tavLst>
                                    </p:anim>
                                  </p:childTnLst>
                                </p:cTn>
                              </p:par>
                              <p:par>
                                <p:cTn id="17" presetID="2" presetClass="entr" presetSubtype="12" fill="hold" nodeType="withEffect">
                                  <p:stCondLst>
                                    <p:cond delay="0"/>
                                  </p:stCondLst>
                                  <p:childTnLst>
                                    <p:set>
                                      <p:cBhvr>
                                        <p:cTn id="18" dur="1" fill="hold">
                                          <p:stCondLst>
                                            <p:cond delay="0"/>
                                          </p:stCondLst>
                                        </p:cTn>
                                        <p:tgtEl>
                                          <p:spTgt spid="65"/>
                                        </p:tgtEl>
                                        <p:attrNameLst>
                                          <p:attrName>style.visibility</p:attrName>
                                        </p:attrNameLst>
                                      </p:cBhvr>
                                      <p:to>
                                        <p:strVal val="visible"/>
                                      </p:to>
                                    </p:set>
                                    <p:anim calcmode="lin" valueType="num">
                                      <p:cBhvr additive="base">
                                        <p:cTn id="19" dur="3000" fill="hold"/>
                                        <p:tgtEl>
                                          <p:spTgt spid="65"/>
                                        </p:tgtEl>
                                        <p:attrNameLst>
                                          <p:attrName>ppt_x</p:attrName>
                                        </p:attrNameLst>
                                      </p:cBhvr>
                                      <p:tavLst>
                                        <p:tav tm="0">
                                          <p:val>
                                            <p:strVal val="0-#ppt_w/2"/>
                                          </p:val>
                                        </p:tav>
                                        <p:tav tm="100000">
                                          <p:val>
                                            <p:strVal val="#ppt_x"/>
                                          </p:val>
                                        </p:tav>
                                      </p:tavLst>
                                    </p:anim>
                                    <p:anim calcmode="lin" valueType="num">
                                      <p:cBhvr additive="base">
                                        <p:cTn id="20" dur="3000" fill="hold"/>
                                        <p:tgtEl>
                                          <p:spTgt spid="65"/>
                                        </p:tgtEl>
                                        <p:attrNameLst>
                                          <p:attrName>ppt_y</p:attrName>
                                        </p:attrNameLst>
                                      </p:cBhvr>
                                      <p:tavLst>
                                        <p:tav tm="0">
                                          <p:val>
                                            <p:strVal val="1+#ppt_h/2"/>
                                          </p:val>
                                        </p:tav>
                                        <p:tav tm="100000">
                                          <p:val>
                                            <p:strVal val="#ppt_y"/>
                                          </p:val>
                                        </p:tav>
                                      </p:tavLst>
                                    </p:anim>
                                  </p:childTnLst>
                                </p:cTn>
                              </p:par>
                              <p:par>
                                <p:cTn id="21" presetID="23" presetClass="entr" presetSubtype="16" fill="hold" nodeType="withEffect">
                                  <p:stCondLst>
                                    <p:cond delay="0"/>
                                  </p:stCondLst>
                                  <p:childTnLst>
                                    <p:set>
                                      <p:cBhvr>
                                        <p:cTn id="22" dur="1" fill="hold">
                                          <p:stCondLst>
                                            <p:cond delay="0"/>
                                          </p:stCondLst>
                                        </p:cTn>
                                        <p:tgtEl>
                                          <p:spTgt spid="67"/>
                                        </p:tgtEl>
                                        <p:attrNameLst>
                                          <p:attrName>style.visibility</p:attrName>
                                        </p:attrNameLst>
                                      </p:cBhvr>
                                      <p:to>
                                        <p:strVal val="visible"/>
                                      </p:to>
                                    </p:set>
                                    <p:anim calcmode="lin" valueType="num">
                                      <p:cBhvr>
                                        <p:cTn id="23" dur="4000" fill="hold"/>
                                        <p:tgtEl>
                                          <p:spTgt spid="67"/>
                                        </p:tgtEl>
                                        <p:attrNameLst>
                                          <p:attrName>ppt_w</p:attrName>
                                        </p:attrNameLst>
                                      </p:cBhvr>
                                      <p:tavLst>
                                        <p:tav tm="0">
                                          <p:val>
                                            <p:fltVal val="0"/>
                                          </p:val>
                                        </p:tav>
                                        <p:tav tm="100000">
                                          <p:val>
                                            <p:strVal val="#ppt_w"/>
                                          </p:val>
                                        </p:tav>
                                      </p:tavLst>
                                    </p:anim>
                                    <p:anim calcmode="lin" valueType="num">
                                      <p:cBhvr>
                                        <p:cTn id="24" dur="4000" fill="hold"/>
                                        <p:tgtEl>
                                          <p:spTgt spid="67"/>
                                        </p:tgtEl>
                                        <p:attrNameLst>
                                          <p:attrName>ppt_h</p:attrName>
                                        </p:attrNameLst>
                                      </p:cBhvr>
                                      <p:tavLst>
                                        <p:tav tm="0">
                                          <p:val>
                                            <p:fltVal val="0"/>
                                          </p:val>
                                        </p:tav>
                                        <p:tav tm="100000">
                                          <p:val>
                                            <p:strVal val="#ppt_h"/>
                                          </p:val>
                                        </p:tav>
                                      </p:tavLst>
                                    </p:anim>
                                  </p:childTnLst>
                                </p:cTn>
                              </p:par>
                              <p:par>
                                <p:cTn id="25" presetID="2" presetClass="entr" presetSubtype="9" fill="hold" nodeType="withEffect">
                                  <p:stCondLst>
                                    <p:cond delay="0"/>
                                  </p:stCondLst>
                                  <p:childTnLst>
                                    <p:set>
                                      <p:cBhvr>
                                        <p:cTn id="26" dur="1" fill="hold">
                                          <p:stCondLst>
                                            <p:cond delay="0"/>
                                          </p:stCondLst>
                                        </p:cTn>
                                        <p:tgtEl>
                                          <p:spTgt spid="67"/>
                                        </p:tgtEl>
                                        <p:attrNameLst>
                                          <p:attrName>style.visibility</p:attrName>
                                        </p:attrNameLst>
                                      </p:cBhvr>
                                      <p:to>
                                        <p:strVal val="visible"/>
                                      </p:to>
                                    </p:set>
                                    <p:anim calcmode="lin" valueType="num">
                                      <p:cBhvr additive="base">
                                        <p:cTn id="27" dur="3000" fill="hold"/>
                                        <p:tgtEl>
                                          <p:spTgt spid="67"/>
                                        </p:tgtEl>
                                        <p:attrNameLst>
                                          <p:attrName>ppt_x</p:attrName>
                                        </p:attrNameLst>
                                      </p:cBhvr>
                                      <p:tavLst>
                                        <p:tav tm="0">
                                          <p:val>
                                            <p:strVal val="0-#ppt_w/2"/>
                                          </p:val>
                                        </p:tav>
                                        <p:tav tm="100000">
                                          <p:val>
                                            <p:strVal val="#ppt_x"/>
                                          </p:val>
                                        </p:tav>
                                      </p:tavLst>
                                    </p:anim>
                                    <p:anim calcmode="lin" valueType="num">
                                      <p:cBhvr additive="base">
                                        <p:cTn id="28" dur="3000" fill="hold"/>
                                        <p:tgtEl>
                                          <p:spTgt spid="67"/>
                                        </p:tgtEl>
                                        <p:attrNameLst>
                                          <p:attrName>ppt_y</p:attrName>
                                        </p:attrNameLst>
                                      </p:cBhvr>
                                      <p:tavLst>
                                        <p:tav tm="0">
                                          <p:val>
                                            <p:strVal val="0-#ppt_h/2"/>
                                          </p:val>
                                        </p:tav>
                                        <p:tav tm="100000">
                                          <p:val>
                                            <p:strVal val="#ppt_y"/>
                                          </p:val>
                                        </p:tav>
                                      </p:tavLst>
                                    </p:anim>
                                  </p:childTnLst>
                                </p:cTn>
                              </p:par>
                              <p:par>
                                <p:cTn id="29" presetID="23" presetClass="entr" presetSubtype="16" fill="hold" nodeType="withEffect">
                                  <p:stCondLst>
                                    <p:cond delay="0"/>
                                  </p:stCondLst>
                                  <p:childTnLst>
                                    <p:set>
                                      <p:cBhvr>
                                        <p:cTn id="30" dur="1" fill="hold">
                                          <p:stCondLst>
                                            <p:cond delay="0"/>
                                          </p:stCondLst>
                                        </p:cTn>
                                        <p:tgtEl>
                                          <p:spTgt spid="66"/>
                                        </p:tgtEl>
                                        <p:attrNameLst>
                                          <p:attrName>style.visibility</p:attrName>
                                        </p:attrNameLst>
                                      </p:cBhvr>
                                      <p:to>
                                        <p:strVal val="visible"/>
                                      </p:to>
                                    </p:set>
                                    <p:anim calcmode="lin" valueType="num">
                                      <p:cBhvr>
                                        <p:cTn id="31" dur="4000" fill="hold"/>
                                        <p:tgtEl>
                                          <p:spTgt spid="66"/>
                                        </p:tgtEl>
                                        <p:attrNameLst>
                                          <p:attrName>ppt_w</p:attrName>
                                        </p:attrNameLst>
                                      </p:cBhvr>
                                      <p:tavLst>
                                        <p:tav tm="0">
                                          <p:val>
                                            <p:fltVal val="0"/>
                                          </p:val>
                                        </p:tav>
                                        <p:tav tm="100000">
                                          <p:val>
                                            <p:strVal val="#ppt_w"/>
                                          </p:val>
                                        </p:tav>
                                      </p:tavLst>
                                    </p:anim>
                                    <p:anim calcmode="lin" valueType="num">
                                      <p:cBhvr>
                                        <p:cTn id="32" dur="4000" fill="hold"/>
                                        <p:tgtEl>
                                          <p:spTgt spid="66"/>
                                        </p:tgtEl>
                                        <p:attrNameLst>
                                          <p:attrName>ppt_h</p:attrName>
                                        </p:attrNameLst>
                                      </p:cBhvr>
                                      <p:tavLst>
                                        <p:tav tm="0">
                                          <p:val>
                                            <p:fltVal val="0"/>
                                          </p:val>
                                        </p:tav>
                                        <p:tav tm="100000">
                                          <p:val>
                                            <p:strVal val="#ppt_h"/>
                                          </p:val>
                                        </p:tav>
                                      </p:tavLst>
                                    </p:anim>
                                  </p:childTnLst>
                                </p:cTn>
                              </p:par>
                              <p:par>
                                <p:cTn id="33" presetID="2" presetClass="entr" presetSubtype="3" fill="hold" nodeType="withEffect">
                                  <p:stCondLst>
                                    <p:cond delay="0"/>
                                  </p:stCondLst>
                                  <p:childTnLst>
                                    <p:set>
                                      <p:cBhvr>
                                        <p:cTn id="34" dur="1" fill="hold">
                                          <p:stCondLst>
                                            <p:cond delay="0"/>
                                          </p:stCondLst>
                                        </p:cTn>
                                        <p:tgtEl>
                                          <p:spTgt spid="66"/>
                                        </p:tgtEl>
                                        <p:attrNameLst>
                                          <p:attrName>style.visibility</p:attrName>
                                        </p:attrNameLst>
                                      </p:cBhvr>
                                      <p:to>
                                        <p:strVal val="visible"/>
                                      </p:to>
                                    </p:set>
                                    <p:anim calcmode="lin" valueType="num">
                                      <p:cBhvr additive="base">
                                        <p:cTn id="35" dur="3000" fill="hold"/>
                                        <p:tgtEl>
                                          <p:spTgt spid="66"/>
                                        </p:tgtEl>
                                        <p:attrNameLst>
                                          <p:attrName>ppt_x</p:attrName>
                                        </p:attrNameLst>
                                      </p:cBhvr>
                                      <p:tavLst>
                                        <p:tav tm="0">
                                          <p:val>
                                            <p:strVal val="1+#ppt_w/2"/>
                                          </p:val>
                                        </p:tav>
                                        <p:tav tm="100000">
                                          <p:val>
                                            <p:strVal val="#ppt_x"/>
                                          </p:val>
                                        </p:tav>
                                      </p:tavLst>
                                    </p:anim>
                                    <p:anim calcmode="lin" valueType="num">
                                      <p:cBhvr additive="base">
                                        <p:cTn id="36" dur="3000" fill="hold"/>
                                        <p:tgtEl>
                                          <p:spTgt spid="66"/>
                                        </p:tgtEl>
                                        <p:attrNameLst>
                                          <p:attrName>ppt_y</p:attrName>
                                        </p:attrNameLst>
                                      </p:cBhvr>
                                      <p:tavLst>
                                        <p:tav tm="0">
                                          <p:val>
                                            <p:strVal val="0-#ppt_h/2"/>
                                          </p:val>
                                        </p:tav>
                                        <p:tav tm="100000">
                                          <p:val>
                                            <p:strVal val="#ppt_y"/>
                                          </p:val>
                                        </p:tav>
                                      </p:tavLst>
                                    </p:anim>
                                  </p:childTnLst>
                                </p:cTn>
                              </p:par>
                            </p:childTnLst>
                          </p:cTn>
                        </p:par>
                        <p:par>
                          <p:cTn id="37" fill="hold">
                            <p:stCondLst>
                              <p:cond delay="4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1"/>
                                          </p:val>
                                        </p:tav>
                                        <p:tav tm="100000">
                                          <p:val>
                                            <p:strVal val="#ppt_x"/>
                                          </p:val>
                                        </p:tav>
                                      </p:tavLst>
                                    </p:anim>
                                    <p:anim calcmode="lin" valueType="num">
                                      <p:cBhvr>
                                        <p:cTn id="4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3)y.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9" name="8 Imagen" descr="28 Daimiel.jpg"/>
          <p:cNvPicPr>
            <a:picLocks noChangeAspect="1"/>
          </p:cNvPicPr>
          <p:nvPr/>
        </p:nvPicPr>
        <p:blipFill>
          <a:blip r:embed="rId2" cstate="print"/>
          <a:srcRect r="50000" b="50000"/>
          <a:stretch>
            <a:fillRect/>
          </a:stretch>
        </p:blipFill>
        <p:spPr bwMode="auto">
          <a:xfrm flipH="1">
            <a:off x="4572000" y="0"/>
            <a:ext cx="4572000" cy="2857500"/>
          </a:xfrm>
          <a:prstGeom prst="rect">
            <a:avLst/>
          </a:prstGeom>
          <a:noFill/>
          <a:ln w="9525">
            <a:noFill/>
            <a:miter lim="800000"/>
            <a:headEnd/>
            <a:tailEnd/>
          </a:ln>
        </p:spPr>
      </p:pic>
      <p:pic>
        <p:nvPicPr>
          <p:cNvPr id="10" name="9 Imagen" descr="28 Daimiel.jpg"/>
          <p:cNvPicPr>
            <a:picLocks noChangeAspect="1"/>
          </p:cNvPicPr>
          <p:nvPr/>
        </p:nvPicPr>
        <p:blipFill>
          <a:blip r:embed="rId2" cstate="print"/>
          <a:srcRect t="50000" r="50000"/>
          <a:stretch>
            <a:fillRect/>
          </a:stretch>
        </p:blipFill>
        <p:spPr bwMode="auto">
          <a:xfrm flipH="1">
            <a:off x="4572000" y="2857499"/>
            <a:ext cx="4572000" cy="2857501"/>
          </a:xfrm>
          <a:prstGeom prst="rect">
            <a:avLst/>
          </a:prstGeom>
          <a:noFill/>
          <a:ln w="9525">
            <a:noFill/>
            <a:miter lim="800000"/>
            <a:headEnd/>
            <a:tailEnd/>
          </a:ln>
        </p:spPr>
      </p:pic>
      <p:pic>
        <p:nvPicPr>
          <p:cNvPr id="11" name="10 Imagen" descr="28 Daimiel.jpg"/>
          <p:cNvPicPr>
            <a:picLocks noChangeAspect="1"/>
          </p:cNvPicPr>
          <p:nvPr/>
        </p:nvPicPr>
        <p:blipFill>
          <a:blip r:embed="rId2" cstate="print"/>
          <a:srcRect l="50000" b="50000"/>
          <a:stretch>
            <a:fillRect/>
          </a:stretch>
        </p:blipFill>
        <p:spPr bwMode="auto">
          <a:xfrm flipH="1">
            <a:off x="0" y="0"/>
            <a:ext cx="4572000" cy="2857500"/>
          </a:xfrm>
          <a:prstGeom prst="rect">
            <a:avLst/>
          </a:prstGeom>
          <a:noFill/>
          <a:ln w="9525">
            <a:noFill/>
            <a:miter lim="800000"/>
            <a:headEnd/>
            <a:tailEnd/>
          </a:ln>
        </p:spPr>
      </p:pic>
      <p:pic>
        <p:nvPicPr>
          <p:cNvPr id="12" name="11 Imagen" descr="28 Daimiel.jpg"/>
          <p:cNvPicPr>
            <a:picLocks noChangeAspect="1"/>
          </p:cNvPicPr>
          <p:nvPr/>
        </p:nvPicPr>
        <p:blipFill>
          <a:blip r:embed="rId2" cstate="print"/>
          <a:srcRect l="50000" t="50000"/>
          <a:stretch>
            <a:fillRect/>
          </a:stretch>
        </p:blipFill>
        <p:spPr bwMode="auto">
          <a:xfrm flipH="1">
            <a:off x="0" y="2857499"/>
            <a:ext cx="4572000" cy="2857501"/>
          </a:xfrm>
          <a:prstGeom prst="rect">
            <a:avLst/>
          </a:prstGeom>
          <a:noFill/>
          <a:ln w="9525">
            <a:noFill/>
            <a:miter lim="800000"/>
            <a:headEnd/>
            <a:tailEnd/>
          </a:ln>
        </p:spPr>
      </p:pic>
      <p:sp>
        <p:nvSpPr>
          <p:cNvPr id="7" name="6 CuadroTexto"/>
          <p:cNvSpPr txBox="1"/>
          <p:nvPr/>
        </p:nvSpPr>
        <p:spPr>
          <a:xfrm>
            <a:off x="323528"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Estamos ante uno de los pueblos más bonitos y mejor conservados de </a:t>
            </a:r>
            <a:r>
              <a:rPr lang="es-ES" b="1" i="1" dirty="0" smtClean="0">
                <a:effectLst>
                  <a:glow rad="101600">
                    <a:srgbClr val="C00000">
                      <a:alpha val="60000"/>
                    </a:srgbClr>
                  </a:glow>
                  <a:outerShdw blurRad="38100" dist="38100" dir="2700000" algn="tl">
                    <a:srgbClr val="000000">
                      <a:alpha val="43137"/>
                    </a:srgbClr>
                  </a:outerShdw>
                </a:effectLst>
              </a:rPr>
              <a:t>España</a:t>
            </a:r>
            <a:r>
              <a:rPr lang="es-ES" i="1" dirty="0" smtClean="0">
                <a:effectLst>
                  <a:glow rad="101600">
                    <a:srgbClr val="C00000">
                      <a:alpha val="60000"/>
                    </a:srgbClr>
                  </a:glow>
                  <a:outerShdw blurRad="38100" dist="38100" dir="2700000" algn="tl">
                    <a:srgbClr val="000000">
                      <a:alpha val="43137"/>
                    </a:srgbClr>
                  </a:outerShdw>
                </a:effectLst>
              </a:rPr>
              <a:t>. Esta pequeña villa aún conserva parte de su muralla, al interior solo se puede acceder por una de las puertas de esta y, a continuación, mostrarnos todas sus calles con ese sabor al </a:t>
            </a:r>
            <a:r>
              <a:rPr lang="es-ES" i="1" dirty="0" err="1" smtClean="0">
                <a:effectLst>
                  <a:glow rad="101600">
                    <a:srgbClr val="C00000">
                      <a:alpha val="60000"/>
                    </a:srgbClr>
                  </a:glow>
                  <a:outerShdw blurRad="38100" dist="38100" dir="2700000" algn="tl">
                    <a:srgbClr val="000000">
                      <a:alpha val="43137"/>
                    </a:srgbClr>
                  </a:outerShdw>
                </a:effectLst>
              </a:rPr>
              <a:t>medievo</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1000">
        <p14:vortex/>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4000"/>
                                        <p:tgtEl>
                                          <p:spTgt spid="9"/>
                                        </p:tgtEl>
                                      </p:cBhvr>
                                    </p:animEffect>
                                    <p:set>
                                      <p:cBhvr>
                                        <p:cTn id="7" dur="1" fill="hold">
                                          <p:stCondLst>
                                            <p:cond delay="3999"/>
                                          </p:stCondLst>
                                        </p:cTn>
                                        <p:tgtEl>
                                          <p:spTgt spid="9"/>
                                        </p:tgtEl>
                                        <p:attrNameLst>
                                          <p:attrName>style.visibility</p:attrName>
                                        </p:attrNameLst>
                                      </p:cBhvr>
                                      <p:to>
                                        <p:strVal val="hidden"/>
                                      </p:to>
                                    </p:set>
                                  </p:childTnLst>
                                </p:cTn>
                              </p:par>
                              <p:par>
                                <p:cTn id="8" presetID="18" presetClass="exit" presetSubtype="9" fill="hold" nodeType="withEffect">
                                  <p:stCondLst>
                                    <p:cond delay="0"/>
                                  </p:stCondLst>
                                  <p:childTnLst>
                                    <p:animEffect transition="out" filter="strips(upLeft)">
                                      <p:cBhvr>
                                        <p:cTn id="9" dur="4000"/>
                                        <p:tgtEl>
                                          <p:spTgt spid="10"/>
                                        </p:tgtEl>
                                      </p:cBhvr>
                                    </p:animEffect>
                                    <p:set>
                                      <p:cBhvr>
                                        <p:cTn id="10" dur="1" fill="hold">
                                          <p:stCondLst>
                                            <p:cond delay="3999"/>
                                          </p:stCondLst>
                                        </p:cTn>
                                        <p:tgtEl>
                                          <p:spTgt spid="10"/>
                                        </p:tgtEl>
                                        <p:attrNameLst>
                                          <p:attrName>style.visibility</p:attrName>
                                        </p:attrNameLst>
                                      </p:cBhvr>
                                      <p:to>
                                        <p:strVal val="hidden"/>
                                      </p:to>
                                    </p:set>
                                  </p:childTnLst>
                                </p:cTn>
                              </p:par>
                              <p:par>
                                <p:cTn id="11" presetID="18" presetClass="exit" presetSubtype="6" fill="hold" nodeType="withEffect">
                                  <p:stCondLst>
                                    <p:cond delay="0"/>
                                  </p:stCondLst>
                                  <p:childTnLst>
                                    <p:animEffect transition="out" filter="strips(downRight)">
                                      <p:cBhvr>
                                        <p:cTn id="12" dur="4000"/>
                                        <p:tgtEl>
                                          <p:spTgt spid="11"/>
                                        </p:tgtEl>
                                      </p:cBhvr>
                                    </p:animEffect>
                                    <p:set>
                                      <p:cBhvr>
                                        <p:cTn id="13" dur="1" fill="hold">
                                          <p:stCondLst>
                                            <p:cond delay="3999"/>
                                          </p:stCondLst>
                                        </p:cTn>
                                        <p:tgtEl>
                                          <p:spTgt spid="11"/>
                                        </p:tgtEl>
                                        <p:attrNameLst>
                                          <p:attrName>style.visibility</p:attrName>
                                        </p:attrNameLst>
                                      </p:cBhvr>
                                      <p:to>
                                        <p:strVal val="hidden"/>
                                      </p:to>
                                    </p:set>
                                  </p:childTnLst>
                                </p:cTn>
                              </p:par>
                              <p:par>
                                <p:cTn id="14" presetID="18" presetClass="exit" presetSubtype="3" fill="hold" nodeType="withEffect">
                                  <p:stCondLst>
                                    <p:cond delay="0"/>
                                  </p:stCondLst>
                                  <p:childTnLst>
                                    <p:animEffect transition="out" filter="strips(upRight)">
                                      <p:cBhvr>
                                        <p:cTn id="15" dur="4000"/>
                                        <p:tgtEl>
                                          <p:spTgt spid="12"/>
                                        </p:tgtEl>
                                      </p:cBhvr>
                                    </p:animEffect>
                                    <p:set>
                                      <p:cBhvr>
                                        <p:cTn id="16" dur="1" fill="hold">
                                          <p:stCondLst>
                                            <p:cond delay="3999"/>
                                          </p:stCondLst>
                                        </p:cTn>
                                        <p:tgtEl>
                                          <p:spTgt spid="12"/>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strVal val="4/3*#ppt_w"/>
                                          </p:val>
                                        </p:tav>
                                        <p:tav tm="100000">
                                          <p:val>
                                            <p:strVal val="#ppt_w"/>
                                          </p:val>
                                        </p:tav>
                                      </p:tavLst>
                                    </p:anim>
                                    <p:anim calcmode="lin" valueType="num">
                                      <p:cBhvr>
                                        <p:cTn id="20" dur="4000" fill="hold"/>
                                        <p:tgtEl>
                                          <p:spTgt spid="4"/>
                                        </p:tgtEl>
                                        <p:attrNameLst>
                                          <p:attrName>ppt_h</p:attrName>
                                        </p:attrNameLst>
                                      </p:cBhvr>
                                      <p:tavLst>
                                        <p:tav tm="0">
                                          <p:val>
                                            <p:strVal val="4/3*#ppt_h"/>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diamond(out)">
                                      <p:cBhvr>
                                        <p:cTn id="23" dur="4000"/>
                                        <p:tgtEl>
                                          <p:spTgt spid="4"/>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7).jpg"/>
          <p:cNvPicPr>
            <a:picLocks noChangeAspect="1"/>
          </p:cNvPicPr>
          <p:nvPr/>
        </p:nvPicPr>
        <p:blipFill>
          <a:blip r:embed="rId2" cstate="print"/>
          <a:stretch>
            <a:fillRect/>
          </a:stretch>
        </p:blipFill>
        <p:spPr bwMode="auto">
          <a:xfrm>
            <a:off x="0" y="0"/>
            <a:ext cx="9144000" cy="597782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0" name="9 Imagen" descr="0(7).jpg"/>
          <p:cNvPicPr>
            <a:picLocks noChangeAspect="1"/>
          </p:cNvPicPr>
          <p:nvPr/>
        </p:nvPicPr>
        <p:blipFill>
          <a:blip r:embed="rId2" cstate="print"/>
          <a:stretch>
            <a:fillRect/>
          </a:stretch>
        </p:blipFill>
        <p:spPr bwMode="auto">
          <a:xfrm>
            <a:off x="0" y="0"/>
            <a:ext cx="9144000" cy="597782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39552"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Sus palacios o casas blasonadas, todo se encuentra en magnífica armonía, en muy buen estado de conservación y buen gusto. Además de la muralla y sus callejuelas, en Pedraza podrás visitar su "</a:t>
            </a:r>
            <a:r>
              <a:rPr lang="es-ES" b="1" i="1" dirty="0" smtClean="0">
                <a:effectLst>
                  <a:glow rad="101600">
                    <a:srgbClr val="C00000">
                      <a:alpha val="60000"/>
                    </a:srgbClr>
                  </a:glow>
                  <a:outerShdw blurRad="38100" dist="38100" dir="2700000" algn="tl">
                    <a:srgbClr val="000000">
                      <a:alpha val="43137"/>
                    </a:srgbClr>
                  </a:outerShdw>
                </a:effectLst>
              </a:rPr>
              <a:t>Cárcel de la Villa</a:t>
            </a:r>
            <a:r>
              <a:rPr lang="es-ES" i="1" dirty="0" smtClean="0">
                <a:effectLst>
                  <a:glow rad="101600">
                    <a:srgbClr val="C00000">
                      <a:alpha val="60000"/>
                    </a:srgbClr>
                  </a:glow>
                  <a:outerShdw blurRad="38100" dist="38100" dir="2700000" algn="tl">
                    <a:srgbClr val="000000">
                      <a:alpha val="43137"/>
                    </a:srgbClr>
                  </a:outerShdw>
                </a:effectLst>
              </a:rPr>
              <a:t>" o el Castillo.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8000">
        <p14:honeycomb/>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strVal val="2/3*#ppt_w"/>
                                          </p:val>
                                        </p:tav>
                                        <p:tav tm="100000">
                                          <p:val>
                                            <p:strVal val="#ppt_w"/>
                                          </p:val>
                                        </p:tav>
                                      </p:tavLst>
                                    </p:anim>
                                    <p:anim calcmode="lin" valueType="num">
                                      <p:cBhvr>
                                        <p:cTn id="8" dur="4000" fill="hold"/>
                                        <p:tgtEl>
                                          <p:spTgt spid="3"/>
                                        </p:tgtEl>
                                        <p:attrNameLst>
                                          <p:attrName>ppt_h</p:attrName>
                                        </p:attrNameLst>
                                      </p:cBhvr>
                                      <p:tavLst>
                                        <p:tav tm="0">
                                          <p:val>
                                            <p:strVal val="2/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linds(vertical)">
                                      <p:cBhvr>
                                        <p:cTn id="11" dur="4000"/>
                                        <p:tgtEl>
                                          <p:spTgt spid="3"/>
                                        </p:tgtEl>
                                      </p:cBhvr>
                                    </p:animEffect>
                                  </p:childTnLst>
                                </p:cTn>
                              </p:par>
                              <p:par>
                                <p:cTn id="12" presetID="23" presetClass="entr" presetSubtype="272"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4000" fill="hold"/>
                                        <p:tgtEl>
                                          <p:spTgt spid="10"/>
                                        </p:tgtEl>
                                        <p:attrNameLst>
                                          <p:attrName>ppt_w</p:attrName>
                                        </p:attrNameLst>
                                      </p:cBhvr>
                                      <p:tavLst>
                                        <p:tav tm="0">
                                          <p:val>
                                            <p:strVal val="2/3*#ppt_w"/>
                                          </p:val>
                                        </p:tav>
                                        <p:tav tm="100000">
                                          <p:val>
                                            <p:strVal val="#ppt_w"/>
                                          </p:val>
                                        </p:tav>
                                      </p:tavLst>
                                    </p:anim>
                                    <p:anim calcmode="lin" valueType="num">
                                      <p:cBhvr>
                                        <p:cTn id="15" dur="4000" fill="hold"/>
                                        <p:tgtEl>
                                          <p:spTgt spid="10"/>
                                        </p:tgtEl>
                                        <p:attrNameLst>
                                          <p:attrName>ppt_h</p:attrName>
                                        </p:attrNameLst>
                                      </p:cBhvr>
                                      <p:tavLst>
                                        <p:tav tm="0">
                                          <p:val>
                                            <p:strVal val="2/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linds(horizontal)">
                                      <p:cBhvr>
                                        <p:cTn id="18" dur="4000"/>
                                        <p:tgtEl>
                                          <p:spTgt spid="10"/>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allery_6731_93_315043.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gallery_6731_93_315043.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gallery_6731_93_315043.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251520"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pocos habitantes de la villa se dedican casi con exclusividad al turismo y su gastronomía, muestra de ello, son los numerosos restaurantes donde podrás disfrutar del típico asado.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switch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Ana María\Desktop\338076-svetikgg.jpg"/>
          <p:cNvPicPr>
            <a:picLocks noChangeAspect="1" noChangeArrowheads="1"/>
          </p:cNvPicPr>
          <p:nvPr/>
        </p:nvPicPr>
        <p:blipFill>
          <a:blip r:embed="rId2" cstate="print"/>
          <a:srcRect l="50000" b="50093"/>
          <a:stretch>
            <a:fillRect/>
          </a:stretch>
        </p:blipFill>
        <p:spPr bwMode="auto">
          <a:xfrm flipH="1">
            <a:off x="0" y="10583"/>
            <a:ext cx="4572000" cy="2846917"/>
          </a:xfrm>
          <a:prstGeom prst="rect">
            <a:avLst/>
          </a:prstGeom>
          <a:noFill/>
          <a:ln w="9525">
            <a:noFill/>
            <a:miter lim="800000"/>
            <a:headEnd/>
            <a:tailEnd/>
          </a:ln>
        </p:spPr>
      </p:pic>
      <p:pic>
        <p:nvPicPr>
          <p:cNvPr id="68" name="Picture 2" descr="C:\Users\Ana María\Desktop\338076-svetikgg.jpg"/>
          <p:cNvPicPr>
            <a:picLocks noChangeAspect="1" noChangeArrowheads="1"/>
          </p:cNvPicPr>
          <p:nvPr/>
        </p:nvPicPr>
        <p:blipFill>
          <a:blip r:embed="rId2" cstate="print"/>
          <a:srcRect r="50000" b="50093"/>
          <a:stretch>
            <a:fillRect/>
          </a:stretch>
        </p:blipFill>
        <p:spPr bwMode="auto">
          <a:xfrm flipH="1">
            <a:off x="4572000" y="10583"/>
            <a:ext cx="4571999" cy="2846917"/>
          </a:xfrm>
          <a:prstGeom prst="rect">
            <a:avLst/>
          </a:prstGeom>
          <a:noFill/>
          <a:ln w="9525">
            <a:noFill/>
            <a:miter lim="800000"/>
            <a:headEnd/>
            <a:tailEnd/>
          </a:ln>
        </p:spPr>
      </p:pic>
      <p:pic>
        <p:nvPicPr>
          <p:cNvPr id="69" name="Picture 2" descr="C:\Users\Ana María\Desktop\338076-svetikgg.jpg"/>
          <p:cNvPicPr>
            <a:picLocks noChangeAspect="1" noChangeArrowheads="1"/>
          </p:cNvPicPr>
          <p:nvPr/>
        </p:nvPicPr>
        <p:blipFill>
          <a:blip r:embed="rId2" cstate="print"/>
          <a:srcRect l="50000" t="50093"/>
          <a:stretch>
            <a:fillRect/>
          </a:stretch>
        </p:blipFill>
        <p:spPr bwMode="auto">
          <a:xfrm flipH="1">
            <a:off x="0" y="2857500"/>
            <a:ext cx="4572000" cy="2846917"/>
          </a:xfrm>
          <a:prstGeom prst="rect">
            <a:avLst/>
          </a:prstGeom>
          <a:noFill/>
          <a:ln w="9525">
            <a:noFill/>
            <a:miter lim="800000"/>
            <a:headEnd/>
            <a:tailEnd/>
          </a:ln>
        </p:spPr>
      </p:pic>
      <p:pic>
        <p:nvPicPr>
          <p:cNvPr id="70" name="Picture 2" descr="C:\Users\Ana María\Desktop\338076-svetikgg.jpg"/>
          <p:cNvPicPr>
            <a:picLocks noChangeAspect="1" noChangeArrowheads="1"/>
          </p:cNvPicPr>
          <p:nvPr/>
        </p:nvPicPr>
        <p:blipFill>
          <a:blip r:embed="rId2" cstate="print"/>
          <a:srcRect t="50093" r="50000"/>
          <a:stretch>
            <a:fillRect/>
          </a:stretch>
        </p:blipFill>
        <p:spPr bwMode="auto">
          <a:xfrm flipH="1">
            <a:off x="4572000" y="2857500"/>
            <a:ext cx="4571999" cy="2846917"/>
          </a:xfrm>
          <a:prstGeom prst="rect">
            <a:avLst/>
          </a:prstGeom>
          <a:noFill/>
          <a:ln w="9525">
            <a:noFill/>
            <a:miter lim="800000"/>
            <a:headEnd/>
            <a:tailEnd/>
          </a:ln>
        </p:spPr>
      </p:pic>
      <p:sp>
        <p:nvSpPr>
          <p:cNvPr id="6" name="5 CuadroTexto"/>
          <p:cNvSpPr txBox="1"/>
          <p:nvPr/>
        </p:nvSpPr>
        <p:spPr>
          <a:xfrm>
            <a:off x="611560" y="4585692"/>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encanto de “</a:t>
            </a:r>
            <a:r>
              <a:rPr lang="es-ES" b="1" i="1" dirty="0" smtClean="0">
                <a:effectLst>
                  <a:glow rad="101600">
                    <a:srgbClr val="C00000">
                      <a:alpha val="60000"/>
                    </a:srgbClr>
                  </a:glow>
                  <a:outerShdw blurRad="38100" dist="38100" dir="2700000" algn="tl">
                    <a:srgbClr val="000000">
                      <a:alpha val="43137"/>
                    </a:srgbClr>
                  </a:outerShdw>
                </a:effectLst>
              </a:rPr>
              <a:t>La famosa Plaza Mayor</a:t>
            </a:r>
            <a:r>
              <a:rPr lang="es-ES" i="1" dirty="0" smtClean="0">
                <a:effectLst>
                  <a:glow rad="101600">
                    <a:srgbClr val="C00000">
                      <a:alpha val="60000"/>
                    </a:srgbClr>
                  </a:glow>
                  <a:outerShdw blurRad="38100" dist="38100" dir="2700000" algn="tl">
                    <a:srgbClr val="000000">
                      <a:alpha val="43137"/>
                    </a:srgbClr>
                  </a:outerShdw>
                </a:effectLst>
              </a:rPr>
              <a:t>” estriba en la irregularidad de su construcción, que se ha originado con el paso del tiempo de una forma un poco anárquica. Es, sin duda, el lugar más representativo de la Villa. </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CuadroTexto"/>
          <p:cNvSpPr txBox="1"/>
          <p:nvPr/>
        </p:nvSpPr>
        <p:spPr>
          <a:xfrm>
            <a:off x="2771800" y="1993404"/>
            <a:ext cx="3168352" cy="400110"/>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Plaza Mayor de Pedraza.</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switch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diamond(in)">
                                      <p:cBhvr>
                                        <p:cTn id="7" dur="4000"/>
                                        <p:tgtEl>
                                          <p:spTgt spid="4098"/>
                                        </p:tgtEl>
                                      </p:cBhvr>
                                    </p:animEffect>
                                  </p:childTnLst>
                                </p:cTn>
                              </p:par>
                              <p:par>
                                <p:cTn id="8" presetID="8" presetClass="emph" presetSubtype="0" fill="hold" nodeType="withEffect">
                                  <p:stCondLst>
                                    <p:cond delay="0"/>
                                  </p:stCondLst>
                                  <p:childTnLst>
                                    <p:animRot by="-21600000">
                                      <p:cBhvr>
                                        <p:cTn id="9" dur="4000" fill="hold"/>
                                        <p:tgtEl>
                                          <p:spTgt spid="4098"/>
                                        </p:tgtEl>
                                        <p:attrNameLst>
                                          <p:attrName>r</p:attrName>
                                        </p:attrNameLst>
                                      </p:cBhvr>
                                    </p:animRot>
                                  </p:childTnLst>
                                </p:cTn>
                              </p:par>
                              <p:par>
                                <p:cTn id="10" presetID="8" presetClass="entr" presetSubtype="16" fill="hold" nodeType="withEffect">
                                  <p:stCondLst>
                                    <p:cond delay="0"/>
                                  </p:stCondLst>
                                  <p:childTnLst>
                                    <p:set>
                                      <p:cBhvr>
                                        <p:cTn id="11" dur="1" fill="hold">
                                          <p:stCondLst>
                                            <p:cond delay="0"/>
                                          </p:stCondLst>
                                        </p:cTn>
                                        <p:tgtEl>
                                          <p:spTgt spid="68"/>
                                        </p:tgtEl>
                                        <p:attrNameLst>
                                          <p:attrName>style.visibility</p:attrName>
                                        </p:attrNameLst>
                                      </p:cBhvr>
                                      <p:to>
                                        <p:strVal val="visible"/>
                                      </p:to>
                                    </p:set>
                                    <p:animEffect transition="in" filter="diamond(in)">
                                      <p:cBhvr>
                                        <p:cTn id="12" dur="4000"/>
                                        <p:tgtEl>
                                          <p:spTgt spid="68"/>
                                        </p:tgtEl>
                                      </p:cBhvr>
                                    </p:animEffect>
                                  </p:childTnLst>
                                </p:cTn>
                              </p:par>
                              <p:par>
                                <p:cTn id="13" presetID="8" presetClass="emph" presetSubtype="0" fill="hold" nodeType="withEffect">
                                  <p:stCondLst>
                                    <p:cond delay="0"/>
                                  </p:stCondLst>
                                  <p:childTnLst>
                                    <p:animRot by="21600000">
                                      <p:cBhvr>
                                        <p:cTn id="14" dur="4000" fill="hold"/>
                                        <p:tgtEl>
                                          <p:spTgt spid="68"/>
                                        </p:tgtEl>
                                        <p:attrNameLst>
                                          <p:attrName>r</p:attrName>
                                        </p:attrNameLst>
                                      </p:cBhvr>
                                    </p:animRot>
                                  </p:childTnLst>
                                </p:cTn>
                              </p:par>
                              <p:par>
                                <p:cTn id="15" presetID="8" presetClass="entr" presetSubtype="16" fill="hold" nodeType="withEffect">
                                  <p:stCondLst>
                                    <p:cond delay="0"/>
                                  </p:stCondLst>
                                  <p:childTnLst>
                                    <p:set>
                                      <p:cBhvr>
                                        <p:cTn id="16" dur="1" fill="hold">
                                          <p:stCondLst>
                                            <p:cond delay="0"/>
                                          </p:stCondLst>
                                        </p:cTn>
                                        <p:tgtEl>
                                          <p:spTgt spid="69"/>
                                        </p:tgtEl>
                                        <p:attrNameLst>
                                          <p:attrName>style.visibility</p:attrName>
                                        </p:attrNameLst>
                                      </p:cBhvr>
                                      <p:to>
                                        <p:strVal val="visible"/>
                                      </p:to>
                                    </p:set>
                                    <p:animEffect transition="in" filter="diamond(in)">
                                      <p:cBhvr>
                                        <p:cTn id="17" dur="4000"/>
                                        <p:tgtEl>
                                          <p:spTgt spid="69"/>
                                        </p:tgtEl>
                                      </p:cBhvr>
                                    </p:animEffect>
                                  </p:childTnLst>
                                </p:cTn>
                              </p:par>
                              <p:par>
                                <p:cTn id="18" presetID="8" presetClass="emph" presetSubtype="0" fill="hold" nodeType="withEffect">
                                  <p:stCondLst>
                                    <p:cond delay="0"/>
                                  </p:stCondLst>
                                  <p:childTnLst>
                                    <p:animRot by="21600000">
                                      <p:cBhvr>
                                        <p:cTn id="19" dur="4000" fill="hold"/>
                                        <p:tgtEl>
                                          <p:spTgt spid="69"/>
                                        </p:tgtEl>
                                        <p:attrNameLst>
                                          <p:attrName>r</p:attrName>
                                        </p:attrNameLst>
                                      </p:cBhvr>
                                    </p:animRot>
                                  </p:childTnLst>
                                </p:cTn>
                              </p:par>
                              <p:par>
                                <p:cTn id="20" presetID="8" presetClass="entr" presetSubtype="16" fill="hold" nodeType="withEffect">
                                  <p:stCondLst>
                                    <p:cond delay="0"/>
                                  </p:stCondLst>
                                  <p:childTnLst>
                                    <p:set>
                                      <p:cBhvr>
                                        <p:cTn id="21" dur="1" fill="hold">
                                          <p:stCondLst>
                                            <p:cond delay="0"/>
                                          </p:stCondLst>
                                        </p:cTn>
                                        <p:tgtEl>
                                          <p:spTgt spid="70"/>
                                        </p:tgtEl>
                                        <p:attrNameLst>
                                          <p:attrName>style.visibility</p:attrName>
                                        </p:attrNameLst>
                                      </p:cBhvr>
                                      <p:to>
                                        <p:strVal val="visible"/>
                                      </p:to>
                                    </p:set>
                                    <p:animEffect transition="in" filter="diamond(in)">
                                      <p:cBhvr>
                                        <p:cTn id="22" dur="4000"/>
                                        <p:tgtEl>
                                          <p:spTgt spid="70"/>
                                        </p:tgtEl>
                                      </p:cBhvr>
                                    </p:animEffect>
                                  </p:childTnLst>
                                </p:cTn>
                              </p:par>
                              <p:par>
                                <p:cTn id="23" presetID="8" presetClass="emph" presetSubtype="0" fill="hold" nodeType="withEffect">
                                  <p:stCondLst>
                                    <p:cond delay="0"/>
                                  </p:stCondLst>
                                  <p:childTnLst>
                                    <p:animRot by="-21600000">
                                      <p:cBhvr>
                                        <p:cTn id="24" dur="4000" fill="hold"/>
                                        <p:tgtEl>
                                          <p:spTgt spid="70"/>
                                        </p:tgtEl>
                                        <p:attrNameLst>
                                          <p:attrName>r</p:attrName>
                                        </p:attrNameLst>
                                      </p:cBhvr>
                                    </p:animRot>
                                  </p:childTnLst>
                                </p:cTn>
                              </p:par>
                            </p:childTnLst>
                          </p:cTn>
                        </p:par>
                        <p:par>
                          <p:cTn id="25" fill="hold">
                            <p:stCondLst>
                              <p:cond delay="4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1"/>
                                          </p:val>
                                        </p:tav>
                                        <p:tav tm="100000">
                                          <p:val>
                                            <p:strVal val="#ppt_x"/>
                                          </p:val>
                                        </p:tav>
                                      </p:tavLst>
                                    </p:anim>
                                    <p:anim calcmode="lin" valueType="num">
                                      <p:cBhvr>
                                        <p:cTn id="30" dur="1000" fill="hold"/>
                                        <p:tgtEl>
                                          <p:spTgt spid="6"/>
                                        </p:tgtEl>
                                        <p:attrNameLst>
                                          <p:attrName>ppt_y</p:attrName>
                                        </p:attrNameLst>
                                      </p:cBhvr>
                                      <p:tavLst>
                                        <p:tav tm="0">
                                          <p:val>
                                            <p:strVal val="#ppt_y"/>
                                          </p:val>
                                        </p:tav>
                                        <p:tav tm="100000">
                                          <p:val>
                                            <p:strVal val="#ppt_y"/>
                                          </p:val>
                                        </p:tav>
                                      </p:tavLst>
                                    </p:anim>
                                  </p:childTnLst>
                                </p:cTn>
                              </p:par>
                            </p:childTnLst>
                          </p:cTn>
                        </p:par>
                        <p:par>
                          <p:cTn id="31" fill="hold">
                            <p:stCondLst>
                              <p:cond delay="22600"/>
                            </p:stCondLst>
                            <p:childTnLst>
                              <p:par>
                                <p:cTn id="32" presetID="23" presetClass="entr" presetSubtype="16" fill="hold" grpId="0" nodeType="afterEffect">
                                  <p:stCondLst>
                                    <p:cond delay="100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jr500_shinkansen_by_dragonslayero-d67ikco.jpg"/>
          <p:cNvPicPr>
            <a:picLocks noChangeAspect="1"/>
          </p:cNvPicPr>
          <p:nvPr/>
        </p:nvPicPr>
        <p:blipFill>
          <a:blip r:embed="rId2" cstate="print"/>
          <a:stretch>
            <a:fillRect/>
          </a:stretch>
        </p:blipFill>
        <p:spPr bwMode="auto">
          <a:xfrm>
            <a:off x="0" y="0"/>
            <a:ext cx="5715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jr500_shinkansen_by_dragonslayero-d67ikco.jpg"/>
          <p:cNvPicPr>
            <a:picLocks noChangeAspect="1"/>
          </p:cNvPicPr>
          <p:nvPr/>
        </p:nvPicPr>
        <p:blipFill>
          <a:blip r:embed="rId2" cstate="print"/>
          <a:stretch>
            <a:fillRect/>
          </a:stretch>
        </p:blipFill>
        <p:spPr bwMode="auto">
          <a:xfrm>
            <a:off x="0" y="0"/>
            <a:ext cx="5715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796136" y="913284"/>
            <a:ext cx="3168352" cy="4478149"/>
          </a:xfrm>
          <a:prstGeom prst="rect">
            <a:avLst/>
          </a:prstGeom>
          <a:noFill/>
        </p:spPr>
        <p:txBody>
          <a:bodyPr wrap="square" rtlCol="0">
            <a:spAutoFit/>
          </a:bodyPr>
          <a:lstStyle/>
          <a:p>
            <a:r>
              <a:rPr lang="es-ES" sz="1900" i="1" dirty="0" smtClean="0">
                <a:effectLst>
                  <a:glow rad="101600">
                    <a:srgbClr val="C00000">
                      <a:alpha val="60000"/>
                    </a:srgbClr>
                  </a:glow>
                  <a:outerShdw blurRad="38100" dist="38100" dir="2700000" algn="tl">
                    <a:srgbClr val="000000">
                      <a:alpha val="43137"/>
                    </a:srgbClr>
                  </a:outerShdw>
                </a:effectLst>
              </a:rPr>
              <a:t>La plaza se creó para que familias nobles pudieran disfrutar de los actos taurinos que allí se celebraban desde 1550. Balcones y grandes terrazas eran lugares privilegiados para esta causa. Por cierto, hoy en día todavía se sigue utilizando como plaza de toros en las fiestas patronales en </a:t>
            </a:r>
            <a:r>
              <a:rPr lang="es-ES" sz="1900" i="1" dirty="0" smtClean="0">
                <a:effectLst>
                  <a:glow rad="101600">
                    <a:srgbClr val="C00000">
                      <a:alpha val="60000"/>
                    </a:srgbClr>
                  </a:glow>
                  <a:outerShdw blurRad="38100" dist="38100" dir="2700000" algn="tl">
                    <a:srgbClr val="000000">
                      <a:alpha val="43137"/>
                    </a:srgbClr>
                  </a:outerShdw>
                </a:effectLst>
              </a:rPr>
              <a:t>honor </a:t>
            </a:r>
            <a:r>
              <a:rPr lang="es-ES" sz="1900" i="1" dirty="0" smtClean="0">
                <a:effectLst>
                  <a:glow rad="101600">
                    <a:srgbClr val="C00000">
                      <a:alpha val="60000"/>
                    </a:srgbClr>
                  </a:glow>
                  <a:outerShdw blurRad="38100" dist="38100" dir="2700000" algn="tl">
                    <a:srgbClr val="000000">
                      <a:alpha val="43137"/>
                    </a:srgbClr>
                  </a:outerShdw>
                </a:effectLst>
              </a:rPr>
              <a:t>a la </a:t>
            </a:r>
            <a:r>
              <a:rPr lang="es-ES" sz="1900" b="1" i="1" dirty="0" smtClean="0">
                <a:effectLst>
                  <a:glow rad="101600">
                    <a:srgbClr val="C00000">
                      <a:alpha val="60000"/>
                    </a:srgbClr>
                  </a:glow>
                  <a:outerShdw blurRad="38100" dist="38100" dir="2700000" algn="tl">
                    <a:srgbClr val="000000">
                      <a:alpha val="43137"/>
                    </a:srgbClr>
                  </a:outerShdw>
                </a:effectLst>
              </a:rPr>
              <a:t>Virgen de Carrascal</a:t>
            </a:r>
            <a:r>
              <a:rPr lang="es-ES" sz="1900" i="1" dirty="0" smtClean="0">
                <a:effectLst>
                  <a:glow rad="101600">
                    <a:srgbClr val="C00000">
                      <a:alpha val="60000"/>
                    </a:srgbClr>
                  </a:glow>
                  <a:outerShdw blurRad="38100" dist="38100" dir="2700000" algn="tl">
                    <a:srgbClr val="000000">
                      <a:alpha val="43137"/>
                    </a:srgbClr>
                  </a:outerShdw>
                </a:effectLst>
              </a:rPr>
              <a:t>, en septiembre.  </a:t>
            </a:r>
            <a:endParaRPr lang="es-ES" sz="19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8000">
        <p14:switch dir="l"/>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13"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4000"/>
                                        <p:tgtEl>
                                          <p:spTgt spid="5"/>
                                        </p:tgtEl>
                                      </p:cBhvr>
                                    </p:animEffect>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189_3d_3d_fast_train.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28189_3d_3d_fast_train.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casonas y palacios que ocupan la plaza fueron construidas en los siglos XVI y XVII, bonitas fachadas con sus escudos heráldicos  que representaban a las pocas familias que se lo podían permitir.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flip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strVal val="#ppt_h"/>
                                          </p:val>
                                        </p:tav>
                                        <p:tav tm="100000">
                                          <p:val>
                                            <p:strVal val="#ppt_h"/>
                                          </p:val>
                                        </p:tav>
                                      </p:tavLst>
                                    </p:anim>
                                  </p:childTnLst>
                                </p:cTn>
                              </p:par>
                              <p:par>
                                <p:cTn id="16" presetID="14"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randombar(vertical)">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36 La Solana.jpg"/>
          <p:cNvPicPr>
            <a:picLocks noChangeAspect="1"/>
          </p:cNvPicPr>
          <p:nvPr/>
        </p:nvPicPr>
        <p:blipFill>
          <a:blip r:embed="rId3" cstate="print"/>
          <a:srcRect l="87800"/>
          <a:stretch>
            <a:fillRect/>
          </a:stretch>
        </p:blipFill>
        <p:spPr bwMode="auto">
          <a:xfrm>
            <a:off x="8028384" y="0"/>
            <a:ext cx="1115616" cy="5715000"/>
          </a:xfrm>
          <a:prstGeom prst="rect">
            <a:avLst/>
          </a:prstGeom>
          <a:noFill/>
          <a:ln w="9525">
            <a:noFill/>
            <a:miter lim="800000"/>
            <a:headEnd/>
            <a:tailEnd/>
          </a:ln>
        </p:spPr>
      </p:pic>
      <p:pic>
        <p:nvPicPr>
          <p:cNvPr id="15" name="14 Imagen" descr="36 La Solana.jpg"/>
          <p:cNvPicPr>
            <a:picLocks noChangeAspect="1"/>
          </p:cNvPicPr>
          <p:nvPr/>
        </p:nvPicPr>
        <p:blipFill>
          <a:blip r:embed="rId3" cstate="print"/>
          <a:srcRect l="75200" r="12200"/>
          <a:stretch>
            <a:fillRect/>
          </a:stretch>
        </p:blipFill>
        <p:spPr bwMode="auto">
          <a:xfrm>
            <a:off x="6876256" y="0"/>
            <a:ext cx="1152128" cy="5715000"/>
          </a:xfrm>
          <a:prstGeom prst="rect">
            <a:avLst/>
          </a:prstGeom>
          <a:noFill/>
          <a:ln w="9525">
            <a:noFill/>
            <a:miter lim="800000"/>
            <a:headEnd/>
            <a:tailEnd/>
          </a:ln>
        </p:spPr>
      </p:pic>
      <p:pic>
        <p:nvPicPr>
          <p:cNvPr id="16" name="15 Imagen" descr="36 La Solana.jpg"/>
          <p:cNvPicPr>
            <a:picLocks noChangeAspect="1"/>
          </p:cNvPicPr>
          <p:nvPr/>
        </p:nvPicPr>
        <p:blipFill>
          <a:blip r:embed="rId3" cstate="print"/>
          <a:srcRect l="62600" r="24800"/>
          <a:stretch>
            <a:fillRect/>
          </a:stretch>
        </p:blipFill>
        <p:spPr bwMode="auto">
          <a:xfrm>
            <a:off x="5724128" y="0"/>
            <a:ext cx="1152128" cy="5715000"/>
          </a:xfrm>
          <a:prstGeom prst="rect">
            <a:avLst/>
          </a:prstGeom>
          <a:noFill/>
          <a:ln w="9525">
            <a:noFill/>
            <a:miter lim="800000"/>
            <a:headEnd/>
            <a:tailEnd/>
          </a:ln>
        </p:spPr>
      </p:pic>
      <p:pic>
        <p:nvPicPr>
          <p:cNvPr id="17" name="16 Imagen" descr="36 La Solana.jpg"/>
          <p:cNvPicPr>
            <a:picLocks noChangeAspect="1"/>
          </p:cNvPicPr>
          <p:nvPr/>
        </p:nvPicPr>
        <p:blipFill>
          <a:blip r:embed="rId3" cstate="print"/>
          <a:srcRect l="50000" r="37400"/>
          <a:stretch>
            <a:fillRect/>
          </a:stretch>
        </p:blipFill>
        <p:spPr bwMode="auto">
          <a:xfrm>
            <a:off x="4572000" y="0"/>
            <a:ext cx="1152128" cy="5715000"/>
          </a:xfrm>
          <a:prstGeom prst="rect">
            <a:avLst/>
          </a:prstGeom>
          <a:noFill/>
          <a:ln w="9525">
            <a:noFill/>
            <a:miter lim="800000"/>
            <a:headEnd/>
            <a:tailEnd/>
          </a:ln>
        </p:spPr>
      </p:pic>
      <p:pic>
        <p:nvPicPr>
          <p:cNvPr id="18" name="17 Imagen" descr="36 La Solana.jpg"/>
          <p:cNvPicPr>
            <a:picLocks noChangeAspect="1"/>
          </p:cNvPicPr>
          <p:nvPr/>
        </p:nvPicPr>
        <p:blipFill>
          <a:blip r:embed="rId3" cstate="print"/>
          <a:srcRect l="37400" r="50000"/>
          <a:stretch>
            <a:fillRect/>
          </a:stretch>
        </p:blipFill>
        <p:spPr bwMode="auto">
          <a:xfrm>
            <a:off x="3419872" y="0"/>
            <a:ext cx="1152128" cy="5715000"/>
          </a:xfrm>
          <a:prstGeom prst="rect">
            <a:avLst/>
          </a:prstGeom>
          <a:noFill/>
          <a:ln w="9525">
            <a:noFill/>
            <a:miter lim="800000"/>
            <a:headEnd/>
            <a:tailEnd/>
          </a:ln>
        </p:spPr>
      </p:pic>
      <p:pic>
        <p:nvPicPr>
          <p:cNvPr id="19" name="18 Imagen" descr="36 La Solana.jpg"/>
          <p:cNvPicPr>
            <a:picLocks noChangeAspect="1"/>
          </p:cNvPicPr>
          <p:nvPr/>
        </p:nvPicPr>
        <p:blipFill>
          <a:blip r:embed="rId3" cstate="print"/>
          <a:srcRect l="24800" r="62600"/>
          <a:stretch>
            <a:fillRect/>
          </a:stretch>
        </p:blipFill>
        <p:spPr bwMode="auto">
          <a:xfrm>
            <a:off x="2267744" y="0"/>
            <a:ext cx="1152128" cy="5715000"/>
          </a:xfrm>
          <a:prstGeom prst="rect">
            <a:avLst/>
          </a:prstGeom>
          <a:noFill/>
          <a:ln w="9525">
            <a:noFill/>
            <a:miter lim="800000"/>
            <a:headEnd/>
            <a:tailEnd/>
          </a:ln>
        </p:spPr>
      </p:pic>
      <p:pic>
        <p:nvPicPr>
          <p:cNvPr id="20" name="19 Imagen" descr="36 La Solana.jpg"/>
          <p:cNvPicPr>
            <a:picLocks noChangeAspect="1"/>
          </p:cNvPicPr>
          <p:nvPr/>
        </p:nvPicPr>
        <p:blipFill>
          <a:blip r:embed="rId3" cstate="print"/>
          <a:srcRect l="12200" r="75200"/>
          <a:stretch>
            <a:fillRect/>
          </a:stretch>
        </p:blipFill>
        <p:spPr bwMode="auto">
          <a:xfrm>
            <a:off x="1115616" y="0"/>
            <a:ext cx="1152128" cy="5715000"/>
          </a:xfrm>
          <a:prstGeom prst="rect">
            <a:avLst/>
          </a:prstGeom>
          <a:noFill/>
          <a:ln w="9525">
            <a:noFill/>
            <a:miter lim="800000"/>
            <a:headEnd/>
            <a:tailEnd/>
          </a:ln>
        </p:spPr>
      </p:pic>
      <p:pic>
        <p:nvPicPr>
          <p:cNvPr id="21" name="20 Imagen" descr="36 La Solana.jpg"/>
          <p:cNvPicPr>
            <a:picLocks noChangeAspect="1"/>
          </p:cNvPicPr>
          <p:nvPr/>
        </p:nvPicPr>
        <p:blipFill>
          <a:blip r:embed="rId3" cstate="print"/>
          <a:srcRect r="87800"/>
          <a:stretch>
            <a:fillRect/>
          </a:stretch>
        </p:blipFill>
        <p:spPr bwMode="auto">
          <a:xfrm>
            <a:off x="1" y="0"/>
            <a:ext cx="1115615" cy="5714999"/>
          </a:xfrm>
          <a:prstGeom prst="rect">
            <a:avLst/>
          </a:prstGeom>
          <a:noFill/>
          <a:ln w="9525">
            <a:noFill/>
            <a:miter lim="800000"/>
            <a:headEnd/>
            <a:tailEnd/>
          </a:ln>
        </p:spPr>
      </p:pic>
      <p:sp>
        <p:nvSpPr>
          <p:cNvPr id="10" name="9 CuadroTexto"/>
          <p:cNvSpPr txBox="1"/>
          <p:nvPr/>
        </p:nvSpPr>
        <p:spPr>
          <a:xfrm>
            <a:off x="64705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Frente a la iglesia podemos admirar la fachada más llamativa de la plaza. En el siglo XVI eran solo dos casas, que más tarde se convirtieron en cuatro viviendas. Los soportales son posteriores y, están construidos, seguramente, con los fustes y capiteles de unas columnas que procedían del castillo.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11" name="10 CuadroTexto"/>
          <p:cNvSpPr txBox="1"/>
          <p:nvPr/>
        </p:nvSpPr>
        <p:spPr>
          <a:xfrm>
            <a:off x="1835696" y="2425452"/>
            <a:ext cx="5328592" cy="70788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Plaza del Ábside con vista de la Torre y el ábside de la Iglesia de San Juan Bautista.</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3000">
        <p14:flip dir="r"/>
      </p:transition>
    </mc:Choice>
    <mc:Fallback>
      <p:transition spd="slow" advTm="4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3000"/>
                                        <p:tgtEl>
                                          <p:spTgt spid="14"/>
                                        </p:tgtEl>
                                      </p:cBhvr>
                                    </p:animEffect>
                                    <p:anim calcmode="lin" valueType="num">
                                      <p:cBhvr>
                                        <p:cTn id="8" dur="3000" fill="hold"/>
                                        <p:tgtEl>
                                          <p:spTgt spid="14"/>
                                        </p:tgtEl>
                                        <p:attrNameLst>
                                          <p:attrName>style.rotation</p:attrName>
                                        </p:attrNameLst>
                                      </p:cBhvr>
                                      <p:tavLst>
                                        <p:tav tm="0">
                                          <p:val>
                                            <p:fltVal val="720"/>
                                          </p:val>
                                        </p:tav>
                                        <p:tav tm="100000">
                                          <p:val>
                                            <p:fltVal val="0"/>
                                          </p:val>
                                        </p:tav>
                                      </p:tavLst>
                                    </p:anim>
                                    <p:anim calcmode="lin" valueType="num">
                                      <p:cBhvr>
                                        <p:cTn id="9" dur="3000" fill="hold"/>
                                        <p:tgtEl>
                                          <p:spTgt spid="14"/>
                                        </p:tgtEl>
                                        <p:attrNameLst>
                                          <p:attrName>ppt_h</p:attrName>
                                        </p:attrNameLst>
                                      </p:cBhvr>
                                      <p:tavLst>
                                        <p:tav tm="0">
                                          <p:val>
                                            <p:fltVal val="0"/>
                                          </p:val>
                                        </p:tav>
                                        <p:tav tm="100000">
                                          <p:val>
                                            <p:strVal val="#ppt_h"/>
                                          </p:val>
                                        </p:tav>
                                      </p:tavLst>
                                    </p:anim>
                                    <p:anim calcmode="lin" valueType="num">
                                      <p:cBhvr>
                                        <p:cTn id="10" dur="3000" fill="hold"/>
                                        <p:tgtEl>
                                          <p:spTgt spid="14"/>
                                        </p:tgtEl>
                                        <p:attrNameLst>
                                          <p:attrName>ppt_w</p:attrName>
                                        </p:attrNameLst>
                                      </p:cBhvr>
                                      <p:tavLst>
                                        <p:tav tm="0">
                                          <p:val>
                                            <p:fltVal val="0"/>
                                          </p:val>
                                        </p:tav>
                                        <p:tav tm="100000">
                                          <p:val>
                                            <p:strVal val="#ppt_w"/>
                                          </p:val>
                                        </p:tav>
                                      </p:tavLst>
                                    </p:anim>
                                  </p:childTnLst>
                                </p:cTn>
                              </p:par>
                              <p:par>
                                <p:cTn id="11" presetID="2" presetClass="entr" presetSubtype="9"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3000" fill="hold"/>
                                        <p:tgtEl>
                                          <p:spTgt spid="14"/>
                                        </p:tgtEl>
                                        <p:attrNameLst>
                                          <p:attrName>ppt_x</p:attrName>
                                        </p:attrNameLst>
                                      </p:cBhvr>
                                      <p:tavLst>
                                        <p:tav tm="0">
                                          <p:val>
                                            <p:strVal val="0-#ppt_w/2"/>
                                          </p:val>
                                        </p:tav>
                                        <p:tav tm="100000">
                                          <p:val>
                                            <p:strVal val="#ppt_x"/>
                                          </p:val>
                                        </p:tav>
                                      </p:tavLst>
                                    </p:anim>
                                    <p:anim calcmode="lin" valueType="num">
                                      <p:cBhvr additive="base">
                                        <p:cTn id="14" dur="3000" fill="hold"/>
                                        <p:tgtEl>
                                          <p:spTgt spid="14"/>
                                        </p:tgtEl>
                                        <p:attrNameLst>
                                          <p:attrName>ppt_y</p:attrName>
                                        </p:attrNameLst>
                                      </p:cBhvr>
                                      <p:tavLst>
                                        <p:tav tm="0">
                                          <p:val>
                                            <p:strVal val="0-#ppt_h/2"/>
                                          </p:val>
                                        </p:tav>
                                        <p:tav tm="100000">
                                          <p:val>
                                            <p:strVal val="#ppt_y"/>
                                          </p:val>
                                        </p:tav>
                                      </p:tavLst>
                                    </p:anim>
                                  </p:childTnLst>
                                </p:cTn>
                              </p:par>
                              <p:par>
                                <p:cTn id="15" presetID="2" presetClass="entr" presetSubtype="12" fill="hold" nodeType="withEffect">
                                  <p:stCondLst>
                                    <p:cond delay="30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3000" fill="hold"/>
                                        <p:tgtEl>
                                          <p:spTgt spid="15"/>
                                        </p:tgtEl>
                                        <p:attrNameLst>
                                          <p:attrName>ppt_x</p:attrName>
                                        </p:attrNameLst>
                                      </p:cBhvr>
                                      <p:tavLst>
                                        <p:tav tm="0">
                                          <p:val>
                                            <p:strVal val="0-#ppt_w/2"/>
                                          </p:val>
                                        </p:tav>
                                        <p:tav tm="100000">
                                          <p:val>
                                            <p:strVal val="#ppt_x"/>
                                          </p:val>
                                        </p:tav>
                                      </p:tavLst>
                                    </p:anim>
                                    <p:anim calcmode="lin" valueType="num">
                                      <p:cBhvr additive="base">
                                        <p:cTn id="18" dur="3000" fill="hold"/>
                                        <p:tgtEl>
                                          <p:spTgt spid="15"/>
                                        </p:tgtEl>
                                        <p:attrNameLst>
                                          <p:attrName>ppt_y</p:attrName>
                                        </p:attrNameLst>
                                      </p:cBhvr>
                                      <p:tavLst>
                                        <p:tav tm="0">
                                          <p:val>
                                            <p:strVal val="1+#ppt_h/2"/>
                                          </p:val>
                                        </p:tav>
                                        <p:tav tm="100000">
                                          <p:val>
                                            <p:strVal val="#ppt_y"/>
                                          </p:val>
                                        </p:tav>
                                      </p:tavLst>
                                    </p:anim>
                                  </p:childTnLst>
                                </p:cTn>
                              </p:par>
                              <p:par>
                                <p:cTn id="19" presetID="35" presetClass="entr" presetSubtype="0" fill="hold" nodeType="withEffect">
                                  <p:stCondLst>
                                    <p:cond delay="30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3000"/>
                                        <p:tgtEl>
                                          <p:spTgt spid="15"/>
                                        </p:tgtEl>
                                      </p:cBhvr>
                                    </p:animEffect>
                                    <p:anim calcmode="lin" valueType="num">
                                      <p:cBhvr>
                                        <p:cTn id="22" dur="3000" fill="hold"/>
                                        <p:tgtEl>
                                          <p:spTgt spid="15"/>
                                        </p:tgtEl>
                                        <p:attrNameLst>
                                          <p:attrName>style.rotation</p:attrName>
                                        </p:attrNameLst>
                                      </p:cBhvr>
                                      <p:tavLst>
                                        <p:tav tm="0">
                                          <p:val>
                                            <p:fltVal val="720"/>
                                          </p:val>
                                        </p:tav>
                                        <p:tav tm="100000">
                                          <p:val>
                                            <p:fltVal val="0"/>
                                          </p:val>
                                        </p:tav>
                                      </p:tavLst>
                                    </p:anim>
                                    <p:anim calcmode="lin" valueType="num">
                                      <p:cBhvr>
                                        <p:cTn id="23" dur="3000" fill="hold"/>
                                        <p:tgtEl>
                                          <p:spTgt spid="15"/>
                                        </p:tgtEl>
                                        <p:attrNameLst>
                                          <p:attrName>ppt_h</p:attrName>
                                        </p:attrNameLst>
                                      </p:cBhvr>
                                      <p:tavLst>
                                        <p:tav tm="0">
                                          <p:val>
                                            <p:fltVal val="0"/>
                                          </p:val>
                                        </p:tav>
                                        <p:tav tm="100000">
                                          <p:val>
                                            <p:strVal val="#ppt_h"/>
                                          </p:val>
                                        </p:tav>
                                      </p:tavLst>
                                    </p:anim>
                                    <p:anim calcmode="lin" valueType="num">
                                      <p:cBhvr>
                                        <p:cTn id="24" dur="3000" fill="hold"/>
                                        <p:tgtEl>
                                          <p:spTgt spid="15"/>
                                        </p:tgtEl>
                                        <p:attrNameLst>
                                          <p:attrName>ppt_w</p:attrName>
                                        </p:attrNameLst>
                                      </p:cBhvr>
                                      <p:tavLst>
                                        <p:tav tm="0">
                                          <p:val>
                                            <p:fltVal val="0"/>
                                          </p:val>
                                        </p:tav>
                                        <p:tav tm="100000">
                                          <p:val>
                                            <p:strVal val="#ppt_w"/>
                                          </p:val>
                                        </p:tav>
                                      </p:tavLst>
                                    </p:anim>
                                  </p:childTnLst>
                                </p:cTn>
                              </p:par>
                              <p:par>
                                <p:cTn id="25" presetID="2" presetClass="entr" presetSubtype="9" fill="hold" nodeType="withEffect">
                                  <p:stCondLst>
                                    <p:cond delay="60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0-#ppt_w/2"/>
                                          </p:val>
                                        </p:tav>
                                        <p:tav tm="100000">
                                          <p:val>
                                            <p:strVal val="#ppt_x"/>
                                          </p:val>
                                        </p:tav>
                                      </p:tavLst>
                                    </p:anim>
                                    <p:anim calcmode="lin" valueType="num">
                                      <p:cBhvr additive="base">
                                        <p:cTn id="28" dur="3000" fill="hold"/>
                                        <p:tgtEl>
                                          <p:spTgt spid="16"/>
                                        </p:tgtEl>
                                        <p:attrNameLst>
                                          <p:attrName>ppt_y</p:attrName>
                                        </p:attrNameLst>
                                      </p:cBhvr>
                                      <p:tavLst>
                                        <p:tav tm="0">
                                          <p:val>
                                            <p:strVal val="0-#ppt_h/2"/>
                                          </p:val>
                                        </p:tav>
                                        <p:tav tm="100000">
                                          <p:val>
                                            <p:strVal val="#ppt_y"/>
                                          </p:val>
                                        </p:tav>
                                      </p:tavLst>
                                    </p:anim>
                                  </p:childTnLst>
                                </p:cTn>
                              </p:par>
                              <p:par>
                                <p:cTn id="29" presetID="35" presetClass="entr" presetSubtype="0" fill="hold" nodeType="withEffect">
                                  <p:stCondLst>
                                    <p:cond delay="6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3000"/>
                                        <p:tgtEl>
                                          <p:spTgt spid="16"/>
                                        </p:tgtEl>
                                      </p:cBhvr>
                                    </p:animEffect>
                                    <p:anim calcmode="lin" valueType="num">
                                      <p:cBhvr>
                                        <p:cTn id="32" dur="3000" fill="hold"/>
                                        <p:tgtEl>
                                          <p:spTgt spid="16"/>
                                        </p:tgtEl>
                                        <p:attrNameLst>
                                          <p:attrName>style.rotation</p:attrName>
                                        </p:attrNameLst>
                                      </p:cBhvr>
                                      <p:tavLst>
                                        <p:tav tm="0">
                                          <p:val>
                                            <p:fltVal val="720"/>
                                          </p:val>
                                        </p:tav>
                                        <p:tav tm="100000">
                                          <p:val>
                                            <p:fltVal val="0"/>
                                          </p:val>
                                        </p:tav>
                                      </p:tavLst>
                                    </p:anim>
                                    <p:anim calcmode="lin" valueType="num">
                                      <p:cBhvr>
                                        <p:cTn id="33" dur="3000" fill="hold"/>
                                        <p:tgtEl>
                                          <p:spTgt spid="16"/>
                                        </p:tgtEl>
                                        <p:attrNameLst>
                                          <p:attrName>ppt_h</p:attrName>
                                        </p:attrNameLst>
                                      </p:cBhvr>
                                      <p:tavLst>
                                        <p:tav tm="0">
                                          <p:val>
                                            <p:fltVal val="0"/>
                                          </p:val>
                                        </p:tav>
                                        <p:tav tm="100000">
                                          <p:val>
                                            <p:strVal val="#ppt_h"/>
                                          </p:val>
                                        </p:tav>
                                      </p:tavLst>
                                    </p:anim>
                                    <p:anim calcmode="lin" valueType="num">
                                      <p:cBhvr>
                                        <p:cTn id="34" dur="3000" fill="hold"/>
                                        <p:tgtEl>
                                          <p:spTgt spid="16"/>
                                        </p:tgtEl>
                                        <p:attrNameLst>
                                          <p:attrName>ppt_w</p:attrName>
                                        </p:attrNameLst>
                                      </p:cBhvr>
                                      <p:tavLst>
                                        <p:tav tm="0">
                                          <p:val>
                                            <p:fltVal val="0"/>
                                          </p:val>
                                        </p:tav>
                                        <p:tav tm="100000">
                                          <p:val>
                                            <p:strVal val="#ppt_w"/>
                                          </p:val>
                                        </p:tav>
                                      </p:tavLst>
                                    </p:anim>
                                  </p:childTnLst>
                                </p:cTn>
                              </p:par>
                              <p:par>
                                <p:cTn id="35" presetID="2" presetClass="entr" presetSubtype="12" fill="hold" nodeType="withEffect">
                                  <p:stCondLst>
                                    <p:cond delay="90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3000" fill="hold"/>
                                        <p:tgtEl>
                                          <p:spTgt spid="17"/>
                                        </p:tgtEl>
                                        <p:attrNameLst>
                                          <p:attrName>ppt_x</p:attrName>
                                        </p:attrNameLst>
                                      </p:cBhvr>
                                      <p:tavLst>
                                        <p:tav tm="0">
                                          <p:val>
                                            <p:strVal val="0-#ppt_w/2"/>
                                          </p:val>
                                        </p:tav>
                                        <p:tav tm="100000">
                                          <p:val>
                                            <p:strVal val="#ppt_x"/>
                                          </p:val>
                                        </p:tav>
                                      </p:tavLst>
                                    </p:anim>
                                    <p:anim calcmode="lin" valueType="num">
                                      <p:cBhvr additive="base">
                                        <p:cTn id="38" dur="3000" fill="hold"/>
                                        <p:tgtEl>
                                          <p:spTgt spid="17"/>
                                        </p:tgtEl>
                                        <p:attrNameLst>
                                          <p:attrName>ppt_y</p:attrName>
                                        </p:attrNameLst>
                                      </p:cBhvr>
                                      <p:tavLst>
                                        <p:tav tm="0">
                                          <p:val>
                                            <p:strVal val="1+#ppt_h/2"/>
                                          </p:val>
                                        </p:tav>
                                        <p:tav tm="100000">
                                          <p:val>
                                            <p:strVal val="#ppt_y"/>
                                          </p:val>
                                        </p:tav>
                                      </p:tavLst>
                                    </p:anim>
                                  </p:childTnLst>
                                </p:cTn>
                              </p:par>
                              <p:par>
                                <p:cTn id="39" presetID="35" presetClass="entr" presetSubtype="0" fill="hold" nodeType="withEffect">
                                  <p:stCondLst>
                                    <p:cond delay="90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3000"/>
                                        <p:tgtEl>
                                          <p:spTgt spid="17"/>
                                        </p:tgtEl>
                                      </p:cBhvr>
                                    </p:animEffect>
                                    <p:anim calcmode="lin" valueType="num">
                                      <p:cBhvr>
                                        <p:cTn id="42" dur="3000" fill="hold"/>
                                        <p:tgtEl>
                                          <p:spTgt spid="17"/>
                                        </p:tgtEl>
                                        <p:attrNameLst>
                                          <p:attrName>style.rotation</p:attrName>
                                        </p:attrNameLst>
                                      </p:cBhvr>
                                      <p:tavLst>
                                        <p:tav tm="0">
                                          <p:val>
                                            <p:fltVal val="720"/>
                                          </p:val>
                                        </p:tav>
                                        <p:tav tm="100000">
                                          <p:val>
                                            <p:fltVal val="0"/>
                                          </p:val>
                                        </p:tav>
                                      </p:tavLst>
                                    </p:anim>
                                    <p:anim calcmode="lin" valueType="num">
                                      <p:cBhvr>
                                        <p:cTn id="43" dur="3000" fill="hold"/>
                                        <p:tgtEl>
                                          <p:spTgt spid="17"/>
                                        </p:tgtEl>
                                        <p:attrNameLst>
                                          <p:attrName>ppt_h</p:attrName>
                                        </p:attrNameLst>
                                      </p:cBhvr>
                                      <p:tavLst>
                                        <p:tav tm="0">
                                          <p:val>
                                            <p:fltVal val="0"/>
                                          </p:val>
                                        </p:tav>
                                        <p:tav tm="100000">
                                          <p:val>
                                            <p:strVal val="#ppt_h"/>
                                          </p:val>
                                        </p:tav>
                                      </p:tavLst>
                                    </p:anim>
                                    <p:anim calcmode="lin" valueType="num">
                                      <p:cBhvr>
                                        <p:cTn id="44" dur="3000" fill="hold"/>
                                        <p:tgtEl>
                                          <p:spTgt spid="17"/>
                                        </p:tgtEl>
                                        <p:attrNameLst>
                                          <p:attrName>ppt_w</p:attrName>
                                        </p:attrNameLst>
                                      </p:cBhvr>
                                      <p:tavLst>
                                        <p:tav tm="0">
                                          <p:val>
                                            <p:fltVal val="0"/>
                                          </p:val>
                                        </p:tav>
                                        <p:tav tm="100000">
                                          <p:val>
                                            <p:strVal val="#ppt_w"/>
                                          </p:val>
                                        </p:tav>
                                      </p:tavLst>
                                    </p:anim>
                                  </p:childTnLst>
                                </p:cTn>
                              </p:par>
                              <p:par>
                                <p:cTn id="45" presetID="2" presetClass="entr" presetSubtype="9" fill="hold" nodeType="withEffect">
                                  <p:stCondLst>
                                    <p:cond delay="120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3000" fill="hold"/>
                                        <p:tgtEl>
                                          <p:spTgt spid="18"/>
                                        </p:tgtEl>
                                        <p:attrNameLst>
                                          <p:attrName>ppt_x</p:attrName>
                                        </p:attrNameLst>
                                      </p:cBhvr>
                                      <p:tavLst>
                                        <p:tav tm="0">
                                          <p:val>
                                            <p:strVal val="0-#ppt_w/2"/>
                                          </p:val>
                                        </p:tav>
                                        <p:tav tm="100000">
                                          <p:val>
                                            <p:strVal val="#ppt_x"/>
                                          </p:val>
                                        </p:tav>
                                      </p:tavLst>
                                    </p:anim>
                                    <p:anim calcmode="lin" valueType="num">
                                      <p:cBhvr additive="base">
                                        <p:cTn id="48" dur="3000" fill="hold"/>
                                        <p:tgtEl>
                                          <p:spTgt spid="18"/>
                                        </p:tgtEl>
                                        <p:attrNameLst>
                                          <p:attrName>ppt_y</p:attrName>
                                        </p:attrNameLst>
                                      </p:cBhvr>
                                      <p:tavLst>
                                        <p:tav tm="0">
                                          <p:val>
                                            <p:strVal val="0-#ppt_h/2"/>
                                          </p:val>
                                        </p:tav>
                                        <p:tav tm="100000">
                                          <p:val>
                                            <p:strVal val="#ppt_y"/>
                                          </p:val>
                                        </p:tav>
                                      </p:tavLst>
                                    </p:anim>
                                  </p:childTnLst>
                                </p:cTn>
                              </p:par>
                              <p:par>
                                <p:cTn id="49" presetID="35" presetClass="entr" presetSubtype="0" fill="hold" nodeType="withEffect">
                                  <p:stCondLst>
                                    <p:cond delay="120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3000"/>
                                        <p:tgtEl>
                                          <p:spTgt spid="18"/>
                                        </p:tgtEl>
                                      </p:cBhvr>
                                    </p:animEffect>
                                    <p:anim calcmode="lin" valueType="num">
                                      <p:cBhvr>
                                        <p:cTn id="52" dur="3000" fill="hold"/>
                                        <p:tgtEl>
                                          <p:spTgt spid="18"/>
                                        </p:tgtEl>
                                        <p:attrNameLst>
                                          <p:attrName>style.rotation</p:attrName>
                                        </p:attrNameLst>
                                      </p:cBhvr>
                                      <p:tavLst>
                                        <p:tav tm="0">
                                          <p:val>
                                            <p:fltVal val="720"/>
                                          </p:val>
                                        </p:tav>
                                        <p:tav tm="100000">
                                          <p:val>
                                            <p:fltVal val="0"/>
                                          </p:val>
                                        </p:tav>
                                      </p:tavLst>
                                    </p:anim>
                                    <p:anim calcmode="lin" valueType="num">
                                      <p:cBhvr>
                                        <p:cTn id="53" dur="3000" fill="hold"/>
                                        <p:tgtEl>
                                          <p:spTgt spid="18"/>
                                        </p:tgtEl>
                                        <p:attrNameLst>
                                          <p:attrName>ppt_h</p:attrName>
                                        </p:attrNameLst>
                                      </p:cBhvr>
                                      <p:tavLst>
                                        <p:tav tm="0">
                                          <p:val>
                                            <p:fltVal val="0"/>
                                          </p:val>
                                        </p:tav>
                                        <p:tav tm="100000">
                                          <p:val>
                                            <p:strVal val="#ppt_h"/>
                                          </p:val>
                                        </p:tav>
                                      </p:tavLst>
                                    </p:anim>
                                    <p:anim calcmode="lin" valueType="num">
                                      <p:cBhvr>
                                        <p:cTn id="54" dur="3000" fill="hold"/>
                                        <p:tgtEl>
                                          <p:spTgt spid="18"/>
                                        </p:tgtEl>
                                        <p:attrNameLst>
                                          <p:attrName>ppt_w</p:attrName>
                                        </p:attrNameLst>
                                      </p:cBhvr>
                                      <p:tavLst>
                                        <p:tav tm="0">
                                          <p:val>
                                            <p:fltVal val="0"/>
                                          </p:val>
                                        </p:tav>
                                        <p:tav tm="100000">
                                          <p:val>
                                            <p:strVal val="#ppt_w"/>
                                          </p:val>
                                        </p:tav>
                                      </p:tavLst>
                                    </p:anim>
                                  </p:childTnLst>
                                </p:cTn>
                              </p:par>
                              <p:par>
                                <p:cTn id="55" presetID="2" presetClass="entr" presetSubtype="12" fill="hold" nodeType="withEffect">
                                  <p:stCondLst>
                                    <p:cond delay="1500"/>
                                  </p:stCondLst>
                                  <p:childTnLst>
                                    <p:set>
                                      <p:cBhvr>
                                        <p:cTn id="56" dur="1" fill="hold">
                                          <p:stCondLst>
                                            <p:cond delay="0"/>
                                          </p:stCondLst>
                                        </p:cTn>
                                        <p:tgtEl>
                                          <p:spTgt spid="19"/>
                                        </p:tgtEl>
                                        <p:attrNameLst>
                                          <p:attrName>style.visibility</p:attrName>
                                        </p:attrNameLst>
                                      </p:cBhvr>
                                      <p:to>
                                        <p:strVal val="visible"/>
                                      </p:to>
                                    </p:set>
                                    <p:anim calcmode="lin" valueType="num">
                                      <p:cBhvr additive="base">
                                        <p:cTn id="57" dur="3000" fill="hold"/>
                                        <p:tgtEl>
                                          <p:spTgt spid="19"/>
                                        </p:tgtEl>
                                        <p:attrNameLst>
                                          <p:attrName>ppt_x</p:attrName>
                                        </p:attrNameLst>
                                      </p:cBhvr>
                                      <p:tavLst>
                                        <p:tav tm="0">
                                          <p:val>
                                            <p:strVal val="0-#ppt_w/2"/>
                                          </p:val>
                                        </p:tav>
                                        <p:tav tm="100000">
                                          <p:val>
                                            <p:strVal val="#ppt_x"/>
                                          </p:val>
                                        </p:tav>
                                      </p:tavLst>
                                    </p:anim>
                                    <p:anim calcmode="lin" valueType="num">
                                      <p:cBhvr additive="base">
                                        <p:cTn id="58" dur="3000" fill="hold"/>
                                        <p:tgtEl>
                                          <p:spTgt spid="19"/>
                                        </p:tgtEl>
                                        <p:attrNameLst>
                                          <p:attrName>ppt_y</p:attrName>
                                        </p:attrNameLst>
                                      </p:cBhvr>
                                      <p:tavLst>
                                        <p:tav tm="0">
                                          <p:val>
                                            <p:strVal val="1+#ppt_h/2"/>
                                          </p:val>
                                        </p:tav>
                                        <p:tav tm="100000">
                                          <p:val>
                                            <p:strVal val="#ppt_y"/>
                                          </p:val>
                                        </p:tav>
                                      </p:tavLst>
                                    </p:anim>
                                  </p:childTnLst>
                                </p:cTn>
                              </p:par>
                              <p:par>
                                <p:cTn id="59" presetID="35" presetClass="entr" presetSubtype="0" fill="hold" nodeType="withEffect">
                                  <p:stCondLst>
                                    <p:cond delay="1500"/>
                                  </p:stCondLst>
                                  <p:childTnLst>
                                    <p:set>
                                      <p:cBhvr>
                                        <p:cTn id="60" dur="1" fill="hold">
                                          <p:stCondLst>
                                            <p:cond delay="0"/>
                                          </p:stCondLst>
                                        </p:cTn>
                                        <p:tgtEl>
                                          <p:spTgt spid="19"/>
                                        </p:tgtEl>
                                        <p:attrNameLst>
                                          <p:attrName>style.visibility</p:attrName>
                                        </p:attrNameLst>
                                      </p:cBhvr>
                                      <p:to>
                                        <p:strVal val="visible"/>
                                      </p:to>
                                    </p:set>
                                    <p:animEffect transition="in" filter="fade">
                                      <p:cBhvr>
                                        <p:cTn id="61" dur="3000"/>
                                        <p:tgtEl>
                                          <p:spTgt spid="19"/>
                                        </p:tgtEl>
                                      </p:cBhvr>
                                    </p:animEffect>
                                    <p:anim calcmode="lin" valueType="num">
                                      <p:cBhvr>
                                        <p:cTn id="62" dur="3000" fill="hold"/>
                                        <p:tgtEl>
                                          <p:spTgt spid="19"/>
                                        </p:tgtEl>
                                        <p:attrNameLst>
                                          <p:attrName>style.rotation</p:attrName>
                                        </p:attrNameLst>
                                      </p:cBhvr>
                                      <p:tavLst>
                                        <p:tav tm="0">
                                          <p:val>
                                            <p:fltVal val="720"/>
                                          </p:val>
                                        </p:tav>
                                        <p:tav tm="100000">
                                          <p:val>
                                            <p:fltVal val="0"/>
                                          </p:val>
                                        </p:tav>
                                      </p:tavLst>
                                    </p:anim>
                                    <p:anim calcmode="lin" valueType="num">
                                      <p:cBhvr>
                                        <p:cTn id="63" dur="3000" fill="hold"/>
                                        <p:tgtEl>
                                          <p:spTgt spid="19"/>
                                        </p:tgtEl>
                                        <p:attrNameLst>
                                          <p:attrName>ppt_h</p:attrName>
                                        </p:attrNameLst>
                                      </p:cBhvr>
                                      <p:tavLst>
                                        <p:tav tm="0">
                                          <p:val>
                                            <p:fltVal val="0"/>
                                          </p:val>
                                        </p:tav>
                                        <p:tav tm="100000">
                                          <p:val>
                                            <p:strVal val="#ppt_h"/>
                                          </p:val>
                                        </p:tav>
                                      </p:tavLst>
                                    </p:anim>
                                    <p:anim calcmode="lin" valueType="num">
                                      <p:cBhvr>
                                        <p:cTn id="64" dur="3000" fill="hold"/>
                                        <p:tgtEl>
                                          <p:spTgt spid="19"/>
                                        </p:tgtEl>
                                        <p:attrNameLst>
                                          <p:attrName>ppt_w</p:attrName>
                                        </p:attrNameLst>
                                      </p:cBhvr>
                                      <p:tavLst>
                                        <p:tav tm="0">
                                          <p:val>
                                            <p:fltVal val="0"/>
                                          </p:val>
                                        </p:tav>
                                        <p:tav tm="100000">
                                          <p:val>
                                            <p:strVal val="#ppt_w"/>
                                          </p:val>
                                        </p:tav>
                                      </p:tavLst>
                                    </p:anim>
                                  </p:childTnLst>
                                </p:cTn>
                              </p:par>
                              <p:par>
                                <p:cTn id="65" presetID="2" presetClass="entr" presetSubtype="9" fill="hold" nodeType="withEffect">
                                  <p:stCondLst>
                                    <p:cond delay="180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3000" fill="hold"/>
                                        <p:tgtEl>
                                          <p:spTgt spid="20"/>
                                        </p:tgtEl>
                                        <p:attrNameLst>
                                          <p:attrName>ppt_x</p:attrName>
                                        </p:attrNameLst>
                                      </p:cBhvr>
                                      <p:tavLst>
                                        <p:tav tm="0">
                                          <p:val>
                                            <p:strVal val="0-#ppt_w/2"/>
                                          </p:val>
                                        </p:tav>
                                        <p:tav tm="100000">
                                          <p:val>
                                            <p:strVal val="#ppt_x"/>
                                          </p:val>
                                        </p:tav>
                                      </p:tavLst>
                                    </p:anim>
                                    <p:anim calcmode="lin" valueType="num">
                                      <p:cBhvr additive="base">
                                        <p:cTn id="68" dur="3000" fill="hold"/>
                                        <p:tgtEl>
                                          <p:spTgt spid="20"/>
                                        </p:tgtEl>
                                        <p:attrNameLst>
                                          <p:attrName>ppt_y</p:attrName>
                                        </p:attrNameLst>
                                      </p:cBhvr>
                                      <p:tavLst>
                                        <p:tav tm="0">
                                          <p:val>
                                            <p:strVal val="0-#ppt_h/2"/>
                                          </p:val>
                                        </p:tav>
                                        <p:tav tm="100000">
                                          <p:val>
                                            <p:strVal val="#ppt_y"/>
                                          </p:val>
                                        </p:tav>
                                      </p:tavLst>
                                    </p:anim>
                                  </p:childTnLst>
                                </p:cTn>
                              </p:par>
                              <p:par>
                                <p:cTn id="69" presetID="35" presetClass="entr" presetSubtype="0" fill="hold" nodeType="withEffect">
                                  <p:stCondLst>
                                    <p:cond delay="1800"/>
                                  </p:stCondLst>
                                  <p:childTnLst>
                                    <p:set>
                                      <p:cBhvr>
                                        <p:cTn id="70" dur="1" fill="hold">
                                          <p:stCondLst>
                                            <p:cond delay="0"/>
                                          </p:stCondLst>
                                        </p:cTn>
                                        <p:tgtEl>
                                          <p:spTgt spid="20"/>
                                        </p:tgtEl>
                                        <p:attrNameLst>
                                          <p:attrName>style.visibility</p:attrName>
                                        </p:attrNameLst>
                                      </p:cBhvr>
                                      <p:to>
                                        <p:strVal val="visible"/>
                                      </p:to>
                                    </p:set>
                                    <p:animEffect transition="in" filter="fade">
                                      <p:cBhvr>
                                        <p:cTn id="71" dur="3000"/>
                                        <p:tgtEl>
                                          <p:spTgt spid="20"/>
                                        </p:tgtEl>
                                      </p:cBhvr>
                                    </p:animEffect>
                                    <p:anim calcmode="lin" valueType="num">
                                      <p:cBhvr>
                                        <p:cTn id="72" dur="3000" fill="hold"/>
                                        <p:tgtEl>
                                          <p:spTgt spid="20"/>
                                        </p:tgtEl>
                                        <p:attrNameLst>
                                          <p:attrName>style.rotation</p:attrName>
                                        </p:attrNameLst>
                                      </p:cBhvr>
                                      <p:tavLst>
                                        <p:tav tm="0">
                                          <p:val>
                                            <p:fltVal val="720"/>
                                          </p:val>
                                        </p:tav>
                                        <p:tav tm="100000">
                                          <p:val>
                                            <p:fltVal val="0"/>
                                          </p:val>
                                        </p:tav>
                                      </p:tavLst>
                                    </p:anim>
                                    <p:anim calcmode="lin" valueType="num">
                                      <p:cBhvr>
                                        <p:cTn id="73" dur="3000" fill="hold"/>
                                        <p:tgtEl>
                                          <p:spTgt spid="20"/>
                                        </p:tgtEl>
                                        <p:attrNameLst>
                                          <p:attrName>ppt_h</p:attrName>
                                        </p:attrNameLst>
                                      </p:cBhvr>
                                      <p:tavLst>
                                        <p:tav tm="0">
                                          <p:val>
                                            <p:fltVal val="0"/>
                                          </p:val>
                                        </p:tav>
                                        <p:tav tm="100000">
                                          <p:val>
                                            <p:strVal val="#ppt_h"/>
                                          </p:val>
                                        </p:tav>
                                      </p:tavLst>
                                    </p:anim>
                                    <p:anim calcmode="lin" valueType="num">
                                      <p:cBhvr>
                                        <p:cTn id="74" dur="3000" fill="hold"/>
                                        <p:tgtEl>
                                          <p:spTgt spid="20"/>
                                        </p:tgtEl>
                                        <p:attrNameLst>
                                          <p:attrName>ppt_w</p:attrName>
                                        </p:attrNameLst>
                                      </p:cBhvr>
                                      <p:tavLst>
                                        <p:tav tm="0">
                                          <p:val>
                                            <p:fltVal val="0"/>
                                          </p:val>
                                        </p:tav>
                                        <p:tav tm="100000">
                                          <p:val>
                                            <p:strVal val="#ppt_w"/>
                                          </p:val>
                                        </p:tav>
                                      </p:tavLst>
                                    </p:anim>
                                  </p:childTnLst>
                                </p:cTn>
                              </p:par>
                              <p:par>
                                <p:cTn id="75" presetID="2" presetClass="entr" presetSubtype="12" fill="hold" nodeType="withEffect">
                                  <p:stCondLst>
                                    <p:cond delay="210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3000" fill="hold"/>
                                        <p:tgtEl>
                                          <p:spTgt spid="21"/>
                                        </p:tgtEl>
                                        <p:attrNameLst>
                                          <p:attrName>ppt_x</p:attrName>
                                        </p:attrNameLst>
                                      </p:cBhvr>
                                      <p:tavLst>
                                        <p:tav tm="0">
                                          <p:val>
                                            <p:strVal val="0-#ppt_w/2"/>
                                          </p:val>
                                        </p:tav>
                                        <p:tav tm="100000">
                                          <p:val>
                                            <p:strVal val="#ppt_x"/>
                                          </p:val>
                                        </p:tav>
                                      </p:tavLst>
                                    </p:anim>
                                    <p:anim calcmode="lin" valueType="num">
                                      <p:cBhvr additive="base">
                                        <p:cTn id="78" dur="3000" fill="hold"/>
                                        <p:tgtEl>
                                          <p:spTgt spid="21"/>
                                        </p:tgtEl>
                                        <p:attrNameLst>
                                          <p:attrName>ppt_y</p:attrName>
                                        </p:attrNameLst>
                                      </p:cBhvr>
                                      <p:tavLst>
                                        <p:tav tm="0">
                                          <p:val>
                                            <p:strVal val="1+#ppt_h/2"/>
                                          </p:val>
                                        </p:tav>
                                        <p:tav tm="100000">
                                          <p:val>
                                            <p:strVal val="#ppt_y"/>
                                          </p:val>
                                        </p:tav>
                                      </p:tavLst>
                                    </p:anim>
                                  </p:childTnLst>
                                </p:cTn>
                              </p:par>
                              <p:par>
                                <p:cTn id="79" presetID="35" presetClass="entr" presetSubtype="0" fill="hold" nodeType="withEffect">
                                  <p:stCondLst>
                                    <p:cond delay="2100"/>
                                  </p:stCondLst>
                                  <p:childTnLst>
                                    <p:set>
                                      <p:cBhvr>
                                        <p:cTn id="80" dur="1" fill="hold">
                                          <p:stCondLst>
                                            <p:cond delay="0"/>
                                          </p:stCondLst>
                                        </p:cTn>
                                        <p:tgtEl>
                                          <p:spTgt spid="21"/>
                                        </p:tgtEl>
                                        <p:attrNameLst>
                                          <p:attrName>style.visibility</p:attrName>
                                        </p:attrNameLst>
                                      </p:cBhvr>
                                      <p:to>
                                        <p:strVal val="visible"/>
                                      </p:to>
                                    </p:set>
                                    <p:animEffect transition="in" filter="fade">
                                      <p:cBhvr>
                                        <p:cTn id="81" dur="3000"/>
                                        <p:tgtEl>
                                          <p:spTgt spid="21"/>
                                        </p:tgtEl>
                                      </p:cBhvr>
                                    </p:animEffect>
                                    <p:anim calcmode="lin" valueType="num">
                                      <p:cBhvr>
                                        <p:cTn id="82" dur="3000" fill="hold"/>
                                        <p:tgtEl>
                                          <p:spTgt spid="21"/>
                                        </p:tgtEl>
                                        <p:attrNameLst>
                                          <p:attrName>style.rotation</p:attrName>
                                        </p:attrNameLst>
                                      </p:cBhvr>
                                      <p:tavLst>
                                        <p:tav tm="0">
                                          <p:val>
                                            <p:fltVal val="720"/>
                                          </p:val>
                                        </p:tav>
                                        <p:tav tm="100000">
                                          <p:val>
                                            <p:fltVal val="0"/>
                                          </p:val>
                                        </p:tav>
                                      </p:tavLst>
                                    </p:anim>
                                    <p:anim calcmode="lin" valueType="num">
                                      <p:cBhvr>
                                        <p:cTn id="83" dur="3000" fill="hold"/>
                                        <p:tgtEl>
                                          <p:spTgt spid="21"/>
                                        </p:tgtEl>
                                        <p:attrNameLst>
                                          <p:attrName>ppt_h</p:attrName>
                                        </p:attrNameLst>
                                      </p:cBhvr>
                                      <p:tavLst>
                                        <p:tav tm="0">
                                          <p:val>
                                            <p:fltVal val="0"/>
                                          </p:val>
                                        </p:tav>
                                        <p:tav tm="100000">
                                          <p:val>
                                            <p:strVal val="#ppt_h"/>
                                          </p:val>
                                        </p:tav>
                                      </p:tavLst>
                                    </p:anim>
                                    <p:anim calcmode="lin" valueType="num">
                                      <p:cBhvr>
                                        <p:cTn id="84" dur="3000" fill="hold"/>
                                        <p:tgtEl>
                                          <p:spTgt spid="21"/>
                                        </p:tgtEl>
                                        <p:attrNameLst>
                                          <p:attrName>ppt_w</p:attrName>
                                        </p:attrNameLst>
                                      </p:cBhvr>
                                      <p:tavLst>
                                        <p:tav tm="0">
                                          <p:val>
                                            <p:fltVal val="0"/>
                                          </p:val>
                                        </p:tav>
                                        <p:tav tm="100000">
                                          <p:val>
                                            <p:strVal val="#ppt_w"/>
                                          </p:val>
                                        </p:tav>
                                      </p:tavLst>
                                    </p:anim>
                                  </p:childTnLst>
                                </p:cTn>
                              </p:par>
                            </p:childTnLst>
                          </p:cTn>
                        </p:par>
                        <p:par>
                          <p:cTn id="85" fill="hold">
                            <p:stCondLst>
                              <p:cond delay="5100"/>
                            </p:stCondLst>
                            <p:childTnLst>
                              <p:par>
                                <p:cTn id="86" presetID="40" presetClass="entr" presetSubtype="0" fill="hold" grpId="0" nodeType="afterEffect">
                                  <p:stCondLst>
                                    <p:cond delay="0"/>
                                  </p:stCondLst>
                                  <p:iterate type="lt">
                                    <p:tmPct val="10000"/>
                                  </p:iterate>
                                  <p:childTnLst>
                                    <p:set>
                                      <p:cBhvr>
                                        <p:cTn id="87" dur="1" fill="hold">
                                          <p:stCondLst>
                                            <p:cond delay="0"/>
                                          </p:stCondLst>
                                        </p:cTn>
                                        <p:tgtEl>
                                          <p:spTgt spid="10"/>
                                        </p:tgtEl>
                                        <p:attrNameLst>
                                          <p:attrName>style.visibility</p:attrName>
                                        </p:attrNameLst>
                                      </p:cBhvr>
                                      <p:to>
                                        <p:strVal val="visible"/>
                                      </p:to>
                                    </p:set>
                                    <p:animEffect transition="in" filter="fade">
                                      <p:cBhvr>
                                        <p:cTn id="88" dur="1000"/>
                                        <p:tgtEl>
                                          <p:spTgt spid="10"/>
                                        </p:tgtEl>
                                      </p:cBhvr>
                                    </p:animEffect>
                                    <p:anim calcmode="lin" valueType="num">
                                      <p:cBhvr>
                                        <p:cTn id="89" dur="1000" fill="hold"/>
                                        <p:tgtEl>
                                          <p:spTgt spid="10"/>
                                        </p:tgtEl>
                                        <p:attrNameLst>
                                          <p:attrName>ppt_x</p:attrName>
                                        </p:attrNameLst>
                                      </p:cBhvr>
                                      <p:tavLst>
                                        <p:tav tm="0">
                                          <p:val>
                                            <p:strVal val="#ppt_x-.1"/>
                                          </p:val>
                                        </p:tav>
                                        <p:tav tm="100000">
                                          <p:val>
                                            <p:strVal val="#ppt_x"/>
                                          </p:val>
                                        </p:tav>
                                      </p:tavLst>
                                    </p:anim>
                                    <p:anim calcmode="lin" valueType="num">
                                      <p:cBhvr>
                                        <p:cTn id="90" dur="1000" fill="hold"/>
                                        <p:tgtEl>
                                          <p:spTgt spid="10"/>
                                        </p:tgtEl>
                                        <p:attrNameLst>
                                          <p:attrName>ppt_y</p:attrName>
                                        </p:attrNameLst>
                                      </p:cBhvr>
                                      <p:tavLst>
                                        <p:tav tm="0">
                                          <p:val>
                                            <p:strVal val="#ppt_y"/>
                                          </p:val>
                                        </p:tav>
                                        <p:tav tm="100000">
                                          <p:val>
                                            <p:strVal val="#ppt_y"/>
                                          </p:val>
                                        </p:tav>
                                      </p:tavLst>
                                    </p:anim>
                                  </p:childTnLst>
                                </p:cTn>
                              </p:par>
                            </p:childTnLst>
                          </p:cTn>
                        </p:par>
                        <p:par>
                          <p:cTn id="91" fill="hold">
                            <p:stCondLst>
                              <p:cond delay="31100"/>
                            </p:stCondLst>
                            <p:childTnLst>
                              <p:par>
                                <p:cTn id="92" presetID="56" presetClass="entr" presetSubtype="0" fill="hold" grpId="0" nodeType="afterEffect">
                                  <p:stCondLst>
                                    <p:cond delay="500"/>
                                  </p:stCondLst>
                                  <p:iterate type="lt">
                                    <p:tmPct val="10000"/>
                                  </p:iterate>
                                  <p:childTnLst>
                                    <p:set>
                                      <p:cBhvr>
                                        <p:cTn id="93" dur="1" fill="hold">
                                          <p:stCondLst>
                                            <p:cond delay="0"/>
                                          </p:stCondLst>
                                        </p:cTn>
                                        <p:tgtEl>
                                          <p:spTgt spid="11"/>
                                        </p:tgtEl>
                                        <p:attrNameLst>
                                          <p:attrName>style.visibility</p:attrName>
                                        </p:attrNameLst>
                                      </p:cBhvr>
                                      <p:to>
                                        <p:strVal val="visible"/>
                                      </p:to>
                                    </p:set>
                                    <p:anim by="(-#ppt_w*2)" calcmode="lin" valueType="num">
                                      <p:cBhvr rctx="PPT">
                                        <p:cTn id="94" dur="500" autoRev="1" fill="hold">
                                          <p:stCondLst>
                                            <p:cond delay="0"/>
                                          </p:stCondLst>
                                        </p:cTn>
                                        <p:tgtEl>
                                          <p:spTgt spid="11"/>
                                        </p:tgtEl>
                                        <p:attrNameLst>
                                          <p:attrName>ppt_w</p:attrName>
                                        </p:attrNameLst>
                                      </p:cBhvr>
                                    </p:anim>
                                    <p:anim by="(#ppt_w*0.50)" calcmode="lin" valueType="num">
                                      <p:cBhvr>
                                        <p:cTn id="95" dur="500" decel="50000" autoRev="1" fill="hold">
                                          <p:stCondLst>
                                            <p:cond delay="0"/>
                                          </p:stCondLst>
                                        </p:cTn>
                                        <p:tgtEl>
                                          <p:spTgt spid="11"/>
                                        </p:tgtEl>
                                        <p:attrNameLst>
                                          <p:attrName>ppt_x</p:attrName>
                                        </p:attrNameLst>
                                      </p:cBhvr>
                                    </p:anim>
                                    <p:anim from="(-#ppt_h/2)" to="(#ppt_y)" calcmode="lin" valueType="num">
                                      <p:cBhvr>
                                        <p:cTn id="96" dur="1000" fill="hold">
                                          <p:stCondLst>
                                            <p:cond delay="0"/>
                                          </p:stCondLst>
                                        </p:cTn>
                                        <p:tgtEl>
                                          <p:spTgt spid="11"/>
                                        </p:tgtEl>
                                        <p:attrNameLst>
                                          <p:attrName>ppt_y</p:attrName>
                                        </p:attrNameLst>
                                      </p:cBhvr>
                                    </p:anim>
                                    <p:animRot by="21600000">
                                      <p:cBhvr>
                                        <p:cTn id="97" dur="1000"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31462-svetik.jpg"/>
          <p:cNvPicPr>
            <a:picLocks noChangeAspect="1"/>
          </p:cNvPicPr>
          <p:nvPr/>
        </p:nvPicPr>
        <p:blipFill>
          <a:blip r:embed="rId2" cstate="print"/>
          <a:stretch>
            <a:fillRect/>
          </a:stretch>
        </p:blipFill>
        <p:spPr bwMode="auto">
          <a:xfrm>
            <a:off x="0" y="0"/>
            <a:ext cx="514806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331462-svetik.jpg"/>
          <p:cNvPicPr>
            <a:picLocks noChangeAspect="1"/>
          </p:cNvPicPr>
          <p:nvPr/>
        </p:nvPicPr>
        <p:blipFill>
          <a:blip r:embed="rId2" cstate="print"/>
          <a:stretch>
            <a:fillRect/>
          </a:stretch>
        </p:blipFill>
        <p:spPr bwMode="auto">
          <a:xfrm>
            <a:off x="0" y="0"/>
            <a:ext cx="514806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292080" y="1417340"/>
            <a:ext cx="3600400" cy="347787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Las casonas y palacios que ocupan la plaza fueron construidas en los siglos XVI y XVII, bonitas fachadas con sus escudos heráldicos  que representaban a las pocas familias que se lo podían permitir. En una de esas casas llegó a alojarse el </a:t>
            </a:r>
            <a:r>
              <a:rPr lang="es-ES" sz="2000" b="1" i="1" dirty="0" smtClean="0">
                <a:effectLst>
                  <a:glow rad="101600">
                    <a:srgbClr val="C00000">
                      <a:alpha val="60000"/>
                    </a:srgbClr>
                  </a:glow>
                  <a:outerShdw blurRad="38100" dist="38100" dir="2700000" algn="tl">
                    <a:srgbClr val="000000">
                      <a:alpha val="43137"/>
                    </a:srgbClr>
                  </a:outerShdw>
                </a:effectLst>
              </a:rPr>
              <a:t>rey Carlos IV</a:t>
            </a:r>
            <a:r>
              <a:rPr lang="es-ES" sz="2000" i="1" dirty="0" smtClean="0">
                <a:effectLst>
                  <a:glow rad="101600">
                    <a:srgbClr val="C00000">
                      <a:alpha val="60000"/>
                    </a:srgbClr>
                  </a:glow>
                  <a:outerShdw blurRad="38100" dist="38100" dir="2700000" algn="tl">
                    <a:srgbClr val="000000">
                      <a:alpha val="43137"/>
                    </a:srgbClr>
                  </a:outerShdw>
                </a:effectLst>
              </a:rPr>
              <a:t>, en una visita que hizo por la villa.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3000">
        <p15:prstTrans prst="wind"/>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4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768-31978.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ombo"/>
          <p:cNvSpPr/>
          <p:nvPr/>
        </p:nvSpPr>
        <p:spPr>
          <a:xfrm>
            <a:off x="357189" y="0"/>
            <a:ext cx="8429625" cy="5715000"/>
          </a:xfrm>
          <a:prstGeom prst="diamond">
            <a:avLst/>
          </a:prstGeom>
          <a:solidFill>
            <a:schemeClr val="bg2">
              <a:lumMod val="40000"/>
              <a:lumOff val="60000"/>
              <a:alpha val="60000"/>
            </a:schemeClr>
          </a:solidFill>
          <a:ln w="28575">
            <a:solidFill>
              <a:schemeClr val="accent1">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ombo"/>
          <p:cNvSpPr/>
          <p:nvPr/>
        </p:nvSpPr>
        <p:spPr>
          <a:xfrm>
            <a:off x="971551" y="0"/>
            <a:ext cx="7129463" cy="5715000"/>
          </a:xfrm>
          <a:prstGeom prst="diamond">
            <a:avLst/>
          </a:prstGeom>
          <a:solidFill>
            <a:schemeClr val="bg2">
              <a:lumMod val="40000"/>
              <a:lumOff val="60000"/>
              <a:alpha val="60000"/>
            </a:schemeClr>
          </a:solidFill>
          <a:ln w="28575">
            <a:solidFill>
              <a:schemeClr val="accent1">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Rombo"/>
          <p:cNvSpPr/>
          <p:nvPr/>
        </p:nvSpPr>
        <p:spPr>
          <a:xfrm>
            <a:off x="1692275" y="0"/>
            <a:ext cx="5759450" cy="5715000"/>
          </a:xfrm>
          <a:prstGeom prst="diamond">
            <a:avLst/>
          </a:prstGeom>
          <a:solidFill>
            <a:schemeClr val="bg2">
              <a:lumMod val="40000"/>
              <a:lumOff val="60000"/>
              <a:alpha val="60000"/>
            </a:schemeClr>
          </a:solidFill>
          <a:ln w="28575">
            <a:solidFill>
              <a:schemeClr val="accent1">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ombo"/>
          <p:cNvSpPr/>
          <p:nvPr/>
        </p:nvSpPr>
        <p:spPr>
          <a:xfrm>
            <a:off x="2268539" y="0"/>
            <a:ext cx="4535487" cy="5715000"/>
          </a:xfrm>
          <a:prstGeom prst="diamond">
            <a:avLst/>
          </a:prstGeom>
          <a:solidFill>
            <a:schemeClr val="bg2">
              <a:lumMod val="40000"/>
              <a:lumOff val="60000"/>
              <a:alpha val="60000"/>
            </a:schemeClr>
          </a:solidFill>
          <a:ln w="28575">
            <a:solidFill>
              <a:schemeClr val="accent1">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Rombo"/>
          <p:cNvSpPr/>
          <p:nvPr/>
        </p:nvSpPr>
        <p:spPr>
          <a:xfrm>
            <a:off x="2771775" y="0"/>
            <a:ext cx="3455988" cy="5715000"/>
          </a:xfrm>
          <a:prstGeom prst="diamond">
            <a:avLst/>
          </a:prstGeom>
          <a:solidFill>
            <a:schemeClr val="bg2">
              <a:lumMod val="40000"/>
              <a:lumOff val="60000"/>
              <a:alpha val="60000"/>
            </a:schemeClr>
          </a:solidFill>
          <a:ln w="28575">
            <a:solidFill>
              <a:schemeClr val="accent1">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Rombo"/>
          <p:cNvSpPr/>
          <p:nvPr/>
        </p:nvSpPr>
        <p:spPr>
          <a:xfrm>
            <a:off x="3419475" y="0"/>
            <a:ext cx="2305050" cy="5715000"/>
          </a:xfrm>
          <a:prstGeom prst="diamond">
            <a:avLst/>
          </a:prstGeom>
          <a:solidFill>
            <a:schemeClr val="bg2">
              <a:lumMod val="40000"/>
              <a:lumOff val="60000"/>
              <a:alpha val="60000"/>
            </a:schemeClr>
          </a:solidFill>
          <a:ln w="28575">
            <a:solidFill>
              <a:schemeClr val="accent1">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CuadroTexto"/>
          <p:cNvSpPr txBox="1"/>
          <p:nvPr/>
        </p:nvSpPr>
        <p:spPr>
          <a:xfrm>
            <a:off x="539552"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Pedraza de la Sierra es uno de los pueblos medievales más bonitos en toda Europa. A pesar de que los años pasan, este mítico lugar parece haberse quedado detenido en el tiempo.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6000">
        <p14:shred pattern="rectangle"/>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0" nodeType="withEffect">
                                  <p:stCondLst>
                                    <p:cond delay="0"/>
                                  </p:stCondLst>
                                  <p:iterate type="lt">
                                    <p:tmPct val="0"/>
                                  </p:iterate>
                                  <p:childTnLst>
                                    <p:set>
                                      <p:cBhvr>
                                        <p:cTn id="6" dur="1" fill="hold">
                                          <p:stCondLst>
                                            <p:cond delay="0"/>
                                          </p:stCondLst>
                                        </p:cTn>
                                        <p:tgtEl>
                                          <p:spTgt spid="5"/>
                                        </p:tgtEl>
                                        <p:attrNameLst>
                                          <p:attrName>style.visibility</p:attrName>
                                        </p:attrNameLst>
                                      </p:cBhvr>
                                      <p:to>
                                        <p:strVal val="visible"/>
                                      </p:to>
                                    </p:set>
                                    <p:anim calcmode="lin" valueType="num">
                                      <p:cBhvr>
                                        <p:cTn id="7" dur="6000" fill="hold"/>
                                        <p:tgtEl>
                                          <p:spTgt spid="5"/>
                                        </p:tgtEl>
                                        <p:attrNameLst>
                                          <p:attrName>ppt_w</p:attrName>
                                        </p:attrNameLst>
                                      </p:cBhvr>
                                      <p:tavLst>
                                        <p:tav tm="0" fmla="#ppt_w*sin(2.5*pi*$)">
                                          <p:val>
                                            <p:fltVal val="0"/>
                                          </p:val>
                                        </p:tav>
                                        <p:tav tm="100000">
                                          <p:val>
                                            <p:fltVal val="1"/>
                                          </p:val>
                                        </p:tav>
                                      </p:tavLst>
                                    </p:anim>
                                    <p:anim calcmode="lin" valueType="num">
                                      <p:cBhvr>
                                        <p:cTn id="8" dur="6000" fill="hold"/>
                                        <p:tgtEl>
                                          <p:spTgt spid="5"/>
                                        </p:tgtEl>
                                        <p:attrNameLst>
                                          <p:attrName>ppt_h</p:attrName>
                                        </p:attrNameLst>
                                      </p:cBhvr>
                                      <p:tavLst>
                                        <p:tav tm="0">
                                          <p:val>
                                            <p:strVal val="#ppt_h"/>
                                          </p:val>
                                        </p:tav>
                                        <p:tav tm="100000">
                                          <p:val>
                                            <p:strVal val="#ppt_h"/>
                                          </p:val>
                                        </p:tav>
                                      </p:tavLst>
                                    </p:anim>
                                  </p:childTnLst>
                                </p:cTn>
                              </p:par>
                              <p:par>
                                <p:cTn id="9" presetID="19" presetClass="entr" presetSubtype="10" fill="hold" grpId="0" nodeType="with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p:cTn id="11" dur="5000" fill="hold"/>
                                        <p:tgtEl>
                                          <p:spTgt spid="6"/>
                                        </p:tgtEl>
                                        <p:attrNameLst>
                                          <p:attrName>ppt_w</p:attrName>
                                        </p:attrNameLst>
                                      </p:cBhvr>
                                      <p:tavLst>
                                        <p:tav tm="0" fmla="#ppt_w*sin(2.5*pi*$)">
                                          <p:val>
                                            <p:fltVal val="0"/>
                                          </p:val>
                                        </p:tav>
                                        <p:tav tm="100000">
                                          <p:val>
                                            <p:fltVal val="1"/>
                                          </p:val>
                                        </p:tav>
                                      </p:tavLst>
                                    </p:anim>
                                    <p:anim calcmode="lin" valueType="num">
                                      <p:cBhvr>
                                        <p:cTn id="12" dur="5000" fill="hold"/>
                                        <p:tgtEl>
                                          <p:spTgt spid="6"/>
                                        </p:tgtEl>
                                        <p:attrNameLst>
                                          <p:attrName>ppt_h</p:attrName>
                                        </p:attrNameLst>
                                      </p:cBhvr>
                                      <p:tavLst>
                                        <p:tav tm="0">
                                          <p:val>
                                            <p:strVal val="#ppt_h"/>
                                          </p:val>
                                        </p:tav>
                                        <p:tav tm="100000">
                                          <p:val>
                                            <p:strVal val="#ppt_h"/>
                                          </p:val>
                                        </p:tav>
                                      </p:tavLst>
                                    </p:anim>
                                  </p:childTnLst>
                                </p:cTn>
                              </p:par>
                              <p:par>
                                <p:cTn id="13" presetID="19" presetClass="entr" presetSubtype="10" fill="hold" grpId="0" nodeType="withEffect">
                                  <p:stCondLst>
                                    <p:cond delay="0"/>
                                  </p:stCondLst>
                                  <p:iterate type="lt">
                                    <p:tmPct val="0"/>
                                  </p:iterate>
                                  <p:childTnLst>
                                    <p:set>
                                      <p:cBhvr>
                                        <p:cTn id="14" dur="1" fill="hold">
                                          <p:stCondLst>
                                            <p:cond delay="0"/>
                                          </p:stCondLst>
                                        </p:cTn>
                                        <p:tgtEl>
                                          <p:spTgt spid="7"/>
                                        </p:tgtEl>
                                        <p:attrNameLst>
                                          <p:attrName>style.visibility</p:attrName>
                                        </p:attrNameLst>
                                      </p:cBhvr>
                                      <p:to>
                                        <p:strVal val="visible"/>
                                      </p:to>
                                    </p:set>
                                    <p:anim calcmode="lin" valueType="num">
                                      <p:cBhvr>
                                        <p:cTn id="15" dur="4000" fill="hold"/>
                                        <p:tgtEl>
                                          <p:spTgt spid="7"/>
                                        </p:tgtEl>
                                        <p:attrNameLst>
                                          <p:attrName>ppt_w</p:attrName>
                                        </p:attrNameLst>
                                      </p:cBhvr>
                                      <p:tavLst>
                                        <p:tav tm="0" fmla="#ppt_w*sin(2.5*pi*$)">
                                          <p:val>
                                            <p:fltVal val="0"/>
                                          </p:val>
                                        </p:tav>
                                        <p:tav tm="100000">
                                          <p:val>
                                            <p:fltVal val="1"/>
                                          </p:val>
                                        </p:tav>
                                      </p:tavLst>
                                    </p:anim>
                                    <p:anim calcmode="lin" valueType="num">
                                      <p:cBhvr>
                                        <p:cTn id="16" dur="4000" fill="hold"/>
                                        <p:tgtEl>
                                          <p:spTgt spid="7"/>
                                        </p:tgtEl>
                                        <p:attrNameLst>
                                          <p:attrName>ppt_h</p:attrName>
                                        </p:attrNameLst>
                                      </p:cBhvr>
                                      <p:tavLst>
                                        <p:tav tm="0">
                                          <p:val>
                                            <p:strVal val="#ppt_h"/>
                                          </p:val>
                                        </p:tav>
                                        <p:tav tm="100000">
                                          <p:val>
                                            <p:strVal val="#ppt_h"/>
                                          </p:val>
                                        </p:tav>
                                      </p:tavLst>
                                    </p:anim>
                                  </p:childTnLst>
                                </p:cTn>
                              </p:par>
                              <p:par>
                                <p:cTn id="17" presetID="19" presetClass="entr" presetSubtype="10" fill="hold" grpId="0" nodeType="withEffect">
                                  <p:stCondLst>
                                    <p:cond delay="0"/>
                                  </p:stCondLst>
                                  <p:iterate type="lt">
                                    <p:tmPct val="0"/>
                                  </p:iterate>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ppt_w</p:attrName>
                                        </p:attrNameLst>
                                      </p:cBhvr>
                                      <p:tavLst>
                                        <p:tav tm="0" fmla="#ppt_w*sin(2.5*pi*$)">
                                          <p:val>
                                            <p:fltVal val="0"/>
                                          </p:val>
                                        </p:tav>
                                        <p:tav tm="100000">
                                          <p:val>
                                            <p:fltVal val="1"/>
                                          </p:val>
                                        </p:tav>
                                      </p:tavLst>
                                    </p:anim>
                                    <p:anim calcmode="lin" valueType="num">
                                      <p:cBhvr>
                                        <p:cTn id="20" dur="3000" fill="hold"/>
                                        <p:tgtEl>
                                          <p:spTgt spid="8"/>
                                        </p:tgtEl>
                                        <p:attrNameLst>
                                          <p:attrName>ppt_h</p:attrName>
                                        </p:attrNameLst>
                                      </p:cBhvr>
                                      <p:tavLst>
                                        <p:tav tm="0">
                                          <p:val>
                                            <p:strVal val="#ppt_h"/>
                                          </p:val>
                                        </p:tav>
                                        <p:tav tm="100000">
                                          <p:val>
                                            <p:strVal val="#ppt_h"/>
                                          </p:val>
                                        </p:tav>
                                      </p:tavLst>
                                    </p:anim>
                                  </p:childTnLst>
                                </p:cTn>
                              </p:par>
                              <p:par>
                                <p:cTn id="21" presetID="19" presetClass="entr" presetSubtype="10" fill="hold" grpId="0" nodeType="withEffect">
                                  <p:stCondLst>
                                    <p:cond delay="0"/>
                                  </p:stCondLst>
                                  <p:iterate type="lt">
                                    <p:tmPct val="0"/>
                                  </p:iterate>
                                  <p:childTnLst>
                                    <p:set>
                                      <p:cBhvr>
                                        <p:cTn id="22" dur="1" fill="hold">
                                          <p:stCondLst>
                                            <p:cond delay="0"/>
                                          </p:stCondLst>
                                        </p:cTn>
                                        <p:tgtEl>
                                          <p:spTgt spid="9"/>
                                        </p:tgtEl>
                                        <p:attrNameLst>
                                          <p:attrName>style.visibility</p:attrName>
                                        </p:attrNameLst>
                                      </p:cBhvr>
                                      <p:to>
                                        <p:strVal val="visible"/>
                                      </p:to>
                                    </p:set>
                                    <p:anim calcmode="lin" valueType="num">
                                      <p:cBhvr>
                                        <p:cTn id="23" dur="2000" fill="hold"/>
                                        <p:tgtEl>
                                          <p:spTgt spid="9"/>
                                        </p:tgtEl>
                                        <p:attrNameLst>
                                          <p:attrName>ppt_w</p:attrName>
                                        </p:attrNameLst>
                                      </p:cBhvr>
                                      <p:tavLst>
                                        <p:tav tm="0" fmla="#ppt_w*sin(2.5*pi*$)">
                                          <p:val>
                                            <p:fltVal val="0"/>
                                          </p:val>
                                        </p:tav>
                                        <p:tav tm="100000">
                                          <p:val>
                                            <p:fltVal val="1"/>
                                          </p:val>
                                        </p:tav>
                                      </p:tavLst>
                                    </p:anim>
                                    <p:anim calcmode="lin" valueType="num">
                                      <p:cBhvr>
                                        <p:cTn id="24" dur="2000" fill="hold"/>
                                        <p:tgtEl>
                                          <p:spTgt spid="9"/>
                                        </p:tgtEl>
                                        <p:attrNameLst>
                                          <p:attrName>ppt_h</p:attrName>
                                        </p:attrNameLst>
                                      </p:cBhvr>
                                      <p:tavLst>
                                        <p:tav tm="0">
                                          <p:val>
                                            <p:strVal val="#ppt_h"/>
                                          </p:val>
                                        </p:tav>
                                        <p:tav tm="100000">
                                          <p:val>
                                            <p:strVal val="#ppt_h"/>
                                          </p:val>
                                        </p:tav>
                                      </p:tavLst>
                                    </p:anim>
                                  </p:childTnLst>
                                </p:cTn>
                              </p:par>
                              <p:par>
                                <p:cTn id="25" presetID="19" presetClass="entr" presetSubtype="10" fill="hold" grpId="0" nodeType="withEffect">
                                  <p:stCondLst>
                                    <p:cond delay="0"/>
                                  </p:stCondLst>
                                  <p:iterate type="lt">
                                    <p:tmPct val="0"/>
                                  </p:iterate>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ppt_w</p:attrName>
                                        </p:attrNameLst>
                                      </p:cBhvr>
                                      <p:tavLst>
                                        <p:tav tm="0" fmla="#ppt_w*sin(2.5*pi*$)">
                                          <p:val>
                                            <p:fltVal val="0"/>
                                          </p:val>
                                        </p:tav>
                                        <p:tav tm="100000">
                                          <p:val>
                                            <p:fltVal val="1"/>
                                          </p:val>
                                        </p:tav>
                                      </p:tavLst>
                                    </p:anim>
                                    <p:anim calcmode="lin" valueType="num">
                                      <p:cBhvr>
                                        <p:cTn id="28" dur="1000" fill="hold"/>
                                        <p:tgtEl>
                                          <p:spTgt spid="10"/>
                                        </p:tgtEl>
                                        <p:attrNameLst>
                                          <p:attrName>ppt_h</p:attrName>
                                        </p:attrNameLst>
                                      </p:cBhvr>
                                      <p:tavLst>
                                        <p:tav tm="0">
                                          <p:val>
                                            <p:strVal val="#ppt_h"/>
                                          </p:val>
                                        </p:tav>
                                        <p:tav tm="100000">
                                          <p:val>
                                            <p:strVal val="#ppt_h"/>
                                          </p:val>
                                        </p:tav>
                                      </p:tavLst>
                                    </p:anim>
                                  </p:childTnLst>
                                </p:cTn>
                              </p:par>
                              <p:par>
                                <p:cTn id="29" presetID="20" presetClass="entr" presetSubtype="0" fill="hold" grpId="1" nodeType="withEffect">
                                  <p:stCondLst>
                                    <p:cond delay="0"/>
                                  </p:stCondLst>
                                  <p:iterate type="lt">
                                    <p:tmPct val="0"/>
                                  </p:iterate>
                                  <p:childTnLst>
                                    <p:set>
                                      <p:cBhvr>
                                        <p:cTn id="30" dur="1" fill="hold">
                                          <p:stCondLst>
                                            <p:cond delay="0"/>
                                          </p:stCondLst>
                                        </p:cTn>
                                        <p:tgtEl>
                                          <p:spTgt spid="5"/>
                                        </p:tgtEl>
                                        <p:attrNameLst>
                                          <p:attrName>style.visibility</p:attrName>
                                        </p:attrNameLst>
                                      </p:cBhvr>
                                      <p:to>
                                        <p:strVal val="visible"/>
                                      </p:to>
                                    </p:set>
                                    <p:animEffect transition="in" filter="wedge">
                                      <p:cBhvr>
                                        <p:cTn id="31" dur="6000"/>
                                        <p:tgtEl>
                                          <p:spTgt spid="5"/>
                                        </p:tgtEl>
                                      </p:cBhvr>
                                    </p:animEffect>
                                  </p:childTnLst>
                                </p:cTn>
                              </p:par>
                              <p:par>
                                <p:cTn id="32" presetID="20" presetClass="entr" presetSubtype="0" fill="hold" grpId="1" nodeType="withEffect">
                                  <p:stCondLst>
                                    <p:cond delay="0"/>
                                  </p:stCondLst>
                                  <p:iterate type="lt">
                                    <p:tmPct val="0"/>
                                  </p:iterate>
                                  <p:childTnLst>
                                    <p:set>
                                      <p:cBhvr>
                                        <p:cTn id="33" dur="1" fill="hold">
                                          <p:stCondLst>
                                            <p:cond delay="0"/>
                                          </p:stCondLst>
                                        </p:cTn>
                                        <p:tgtEl>
                                          <p:spTgt spid="6"/>
                                        </p:tgtEl>
                                        <p:attrNameLst>
                                          <p:attrName>style.visibility</p:attrName>
                                        </p:attrNameLst>
                                      </p:cBhvr>
                                      <p:to>
                                        <p:strVal val="visible"/>
                                      </p:to>
                                    </p:set>
                                    <p:animEffect transition="in" filter="wedge">
                                      <p:cBhvr>
                                        <p:cTn id="34" dur="5000"/>
                                        <p:tgtEl>
                                          <p:spTgt spid="6"/>
                                        </p:tgtEl>
                                      </p:cBhvr>
                                    </p:animEffect>
                                  </p:childTnLst>
                                </p:cTn>
                              </p:par>
                              <p:par>
                                <p:cTn id="35" presetID="20" presetClass="entr" presetSubtype="0" fill="hold" grpId="1" nodeType="withEffect">
                                  <p:stCondLst>
                                    <p:cond delay="0"/>
                                  </p:stCondLst>
                                  <p:iterate type="lt">
                                    <p:tmPct val="0"/>
                                  </p:iterate>
                                  <p:childTnLst>
                                    <p:set>
                                      <p:cBhvr>
                                        <p:cTn id="36" dur="1" fill="hold">
                                          <p:stCondLst>
                                            <p:cond delay="0"/>
                                          </p:stCondLst>
                                        </p:cTn>
                                        <p:tgtEl>
                                          <p:spTgt spid="7"/>
                                        </p:tgtEl>
                                        <p:attrNameLst>
                                          <p:attrName>style.visibility</p:attrName>
                                        </p:attrNameLst>
                                      </p:cBhvr>
                                      <p:to>
                                        <p:strVal val="visible"/>
                                      </p:to>
                                    </p:set>
                                    <p:animEffect transition="in" filter="wedge">
                                      <p:cBhvr>
                                        <p:cTn id="37" dur="4000"/>
                                        <p:tgtEl>
                                          <p:spTgt spid="7"/>
                                        </p:tgtEl>
                                      </p:cBhvr>
                                    </p:animEffect>
                                  </p:childTnLst>
                                </p:cTn>
                              </p:par>
                              <p:par>
                                <p:cTn id="38" presetID="20" presetClass="entr" presetSubtype="0" fill="hold" grpId="1" nodeType="withEffect">
                                  <p:stCondLst>
                                    <p:cond delay="0"/>
                                  </p:stCondLst>
                                  <p:iterate type="lt">
                                    <p:tmPct val="0"/>
                                  </p:iterate>
                                  <p:childTnLst>
                                    <p:set>
                                      <p:cBhvr>
                                        <p:cTn id="39" dur="1" fill="hold">
                                          <p:stCondLst>
                                            <p:cond delay="0"/>
                                          </p:stCondLst>
                                        </p:cTn>
                                        <p:tgtEl>
                                          <p:spTgt spid="8"/>
                                        </p:tgtEl>
                                        <p:attrNameLst>
                                          <p:attrName>style.visibility</p:attrName>
                                        </p:attrNameLst>
                                      </p:cBhvr>
                                      <p:to>
                                        <p:strVal val="visible"/>
                                      </p:to>
                                    </p:set>
                                    <p:animEffect transition="in" filter="wedge">
                                      <p:cBhvr>
                                        <p:cTn id="40" dur="3000"/>
                                        <p:tgtEl>
                                          <p:spTgt spid="8"/>
                                        </p:tgtEl>
                                      </p:cBhvr>
                                    </p:animEffect>
                                  </p:childTnLst>
                                </p:cTn>
                              </p:par>
                              <p:par>
                                <p:cTn id="41" presetID="20" presetClass="entr" presetSubtype="0" fill="hold" grpId="1" nodeType="withEffect">
                                  <p:stCondLst>
                                    <p:cond delay="0"/>
                                  </p:stCondLst>
                                  <p:iterate type="lt">
                                    <p:tmPct val="0"/>
                                  </p:iterate>
                                  <p:childTnLst>
                                    <p:set>
                                      <p:cBhvr>
                                        <p:cTn id="42" dur="1" fill="hold">
                                          <p:stCondLst>
                                            <p:cond delay="0"/>
                                          </p:stCondLst>
                                        </p:cTn>
                                        <p:tgtEl>
                                          <p:spTgt spid="9"/>
                                        </p:tgtEl>
                                        <p:attrNameLst>
                                          <p:attrName>style.visibility</p:attrName>
                                        </p:attrNameLst>
                                      </p:cBhvr>
                                      <p:to>
                                        <p:strVal val="visible"/>
                                      </p:to>
                                    </p:set>
                                    <p:animEffect transition="in" filter="wedge">
                                      <p:cBhvr>
                                        <p:cTn id="43" dur="2000"/>
                                        <p:tgtEl>
                                          <p:spTgt spid="9"/>
                                        </p:tgtEl>
                                      </p:cBhvr>
                                    </p:animEffect>
                                  </p:childTnLst>
                                </p:cTn>
                              </p:par>
                              <p:par>
                                <p:cTn id="44" presetID="20" presetClass="entr" presetSubtype="0" fill="hold" grpId="1" nodeType="withEffect">
                                  <p:stCondLst>
                                    <p:cond delay="0"/>
                                  </p:stCondLst>
                                  <p:iterate type="lt">
                                    <p:tmPct val="0"/>
                                  </p:iterate>
                                  <p:childTnLst>
                                    <p:set>
                                      <p:cBhvr>
                                        <p:cTn id="45" dur="1" fill="hold">
                                          <p:stCondLst>
                                            <p:cond delay="0"/>
                                          </p:stCondLst>
                                        </p:cTn>
                                        <p:tgtEl>
                                          <p:spTgt spid="10"/>
                                        </p:tgtEl>
                                        <p:attrNameLst>
                                          <p:attrName>style.visibility</p:attrName>
                                        </p:attrNameLst>
                                      </p:cBhvr>
                                      <p:to>
                                        <p:strVal val="visible"/>
                                      </p:to>
                                    </p:set>
                                    <p:animEffect transition="in" filter="wedge">
                                      <p:cBhvr>
                                        <p:cTn id="46" dur="1000"/>
                                        <p:tgtEl>
                                          <p:spTgt spid="10"/>
                                        </p:tgtEl>
                                      </p:cBhvr>
                                    </p:animEffect>
                                  </p:childTnLst>
                                </p:cTn>
                              </p:par>
                              <p:par>
                                <p:cTn id="47" presetID="19" presetClass="exit" presetSubtype="10" fill="hold" grpId="2" nodeType="withEffect">
                                  <p:stCondLst>
                                    <p:cond delay="0"/>
                                  </p:stCondLst>
                                  <p:iterate type="lt">
                                    <p:tmPct val="0"/>
                                  </p:iterate>
                                  <p:childTnLst>
                                    <p:anim calcmode="lin" valueType="num">
                                      <p:cBhvr>
                                        <p:cTn id="48" dur="6000"/>
                                        <p:tgtEl>
                                          <p:spTgt spid="5"/>
                                        </p:tgtEl>
                                        <p:attrNameLst>
                                          <p:attrName>ppt_h</p:attrName>
                                        </p:attrNameLst>
                                      </p:cBhvr>
                                      <p:tavLst>
                                        <p:tav tm="0">
                                          <p:val>
                                            <p:strVal val="ppt_h"/>
                                          </p:val>
                                        </p:tav>
                                        <p:tav tm="100000">
                                          <p:val>
                                            <p:strVal val="ppt_h"/>
                                          </p:val>
                                        </p:tav>
                                      </p:tavLst>
                                    </p:anim>
                                    <p:anim calcmode="lin" valueType="num">
                                      <p:cBhvr>
                                        <p:cTn id="49" dur="6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0" dur="1" fill="hold">
                                          <p:stCondLst>
                                            <p:cond delay="5999"/>
                                          </p:stCondLst>
                                        </p:cTn>
                                        <p:tgtEl>
                                          <p:spTgt spid="5"/>
                                        </p:tgtEl>
                                        <p:attrNameLst>
                                          <p:attrName>style.visibility</p:attrName>
                                        </p:attrNameLst>
                                      </p:cBhvr>
                                      <p:to>
                                        <p:strVal val="hidden"/>
                                      </p:to>
                                    </p:set>
                                  </p:childTnLst>
                                </p:cTn>
                              </p:par>
                              <p:par>
                                <p:cTn id="51" presetID="19" presetClass="exit" presetSubtype="10" fill="hold" grpId="2" nodeType="withEffect">
                                  <p:stCondLst>
                                    <p:cond delay="0"/>
                                  </p:stCondLst>
                                  <p:iterate type="lt">
                                    <p:tmPct val="0"/>
                                  </p:iterate>
                                  <p:childTnLst>
                                    <p:anim calcmode="lin" valueType="num">
                                      <p:cBhvr>
                                        <p:cTn id="52" dur="5000"/>
                                        <p:tgtEl>
                                          <p:spTgt spid="6"/>
                                        </p:tgtEl>
                                        <p:attrNameLst>
                                          <p:attrName>ppt_h</p:attrName>
                                        </p:attrNameLst>
                                      </p:cBhvr>
                                      <p:tavLst>
                                        <p:tav tm="0">
                                          <p:val>
                                            <p:strVal val="ppt_h"/>
                                          </p:val>
                                        </p:tav>
                                        <p:tav tm="100000">
                                          <p:val>
                                            <p:strVal val="ppt_h"/>
                                          </p:val>
                                        </p:tav>
                                      </p:tavLst>
                                    </p:anim>
                                    <p:anim calcmode="lin" valueType="num">
                                      <p:cBhvr>
                                        <p:cTn id="53"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4" dur="1" fill="hold">
                                          <p:stCondLst>
                                            <p:cond delay="4999"/>
                                          </p:stCondLst>
                                        </p:cTn>
                                        <p:tgtEl>
                                          <p:spTgt spid="6"/>
                                        </p:tgtEl>
                                        <p:attrNameLst>
                                          <p:attrName>style.visibility</p:attrName>
                                        </p:attrNameLst>
                                      </p:cBhvr>
                                      <p:to>
                                        <p:strVal val="hidden"/>
                                      </p:to>
                                    </p:set>
                                  </p:childTnLst>
                                </p:cTn>
                              </p:par>
                              <p:par>
                                <p:cTn id="55" presetID="19" presetClass="exit" presetSubtype="10" fill="hold" grpId="2" nodeType="withEffect">
                                  <p:stCondLst>
                                    <p:cond delay="0"/>
                                  </p:stCondLst>
                                  <p:iterate type="lt">
                                    <p:tmPct val="0"/>
                                  </p:iterate>
                                  <p:childTnLst>
                                    <p:anim calcmode="lin" valueType="num">
                                      <p:cBhvr>
                                        <p:cTn id="56" dur="4000"/>
                                        <p:tgtEl>
                                          <p:spTgt spid="7"/>
                                        </p:tgtEl>
                                        <p:attrNameLst>
                                          <p:attrName>ppt_h</p:attrName>
                                        </p:attrNameLst>
                                      </p:cBhvr>
                                      <p:tavLst>
                                        <p:tav tm="0">
                                          <p:val>
                                            <p:strVal val="ppt_h"/>
                                          </p:val>
                                        </p:tav>
                                        <p:tav tm="100000">
                                          <p:val>
                                            <p:strVal val="ppt_h"/>
                                          </p:val>
                                        </p:tav>
                                      </p:tavLst>
                                    </p:anim>
                                    <p:anim calcmode="lin" valueType="num">
                                      <p:cBhvr>
                                        <p:cTn id="57" dur="4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8" dur="1" fill="hold">
                                          <p:stCondLst>
                                            <p:cond delay="3999"/>
                                          </p:stCondLst>
                                        </p:cTn>
                                        <p:tgtEl>
                                          <p:spTgt spid="7"/>
                                        </p:tgtEl>
                                        <p:attrNameLst>
                                          <p:attrName>style.visibility</p:attrName>
                                        </p:attrNameLst>
                                      </p:cBhvr>
                                      <p:to>
                                        <p:strVal val="hidden"/>
                                      </p:to>
                                    </p:set>
                                  </p:childTnLst>
                                </p:cTn>
                              </p:par>
                              <p:par>
                                <p:cTn id="59" presetID="19" presetClass="exit" presetSubtype="10" fill="hold" grpId="2" nodeType="withEffect">
                                  <p:stCondLst>
                                    <p:cond delay="0"/>
                                  </p:stCondLst>
                                  <p:iterate type="lt">
                                    <p:tmPct val="0"/>
                                  </p:iterate>
                                  <p:childTnLst>
                                    <p:anim calcmode="lin" valueType="num">
                                      <p:cBhvr>
                                        <p:cTn id="60" dur="3000"/>
                                        <p:tgtEl>
                                          <p:spTgt spid="8"/>
                                        </p:tgtEl>
                                        <p:attrNameLst>
                                          <p:attrName>ppt_h</p:attrName>
                                        </p:attrNameLst>
                                      </p:cBhvr>
                                      <p:tavLst>
                                        <p:tav tm="0">
                                          <p:val>
                                            <p:strVal val="ppt_h"/>
                                          </p:val>
                                        </p:tav>
                                        <p:tav tm="100000">
                                          <p:val>
                                            <p:strVal val="ppt_h"/>
                                          </p:val>
                                        </p:tav>
                                      </p:tavLst>
                                    </p:anim>
                                    <p:anim calcmode="lin" valueType="num">
                                      <p:cBhvr>
                                        <p:cTn id="61"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2" dur="1" fill="hold">
                                          <p:stCondLst>
                                            <p:cond delay="2999"/>
                                          </p:stCondLst>
                                        </p:cTn>
                                        <p:tgtEl>
                                          <p:spTgt spid="8"/>
                                        </p:tgtEl>
                                        <p:attrNameLst>
                                          <p:attrName>style.visibility</p:attrName>
                                        </p:attrNameLst>
                                      </p:cBhvr>
                                      <p:to>
                                        <p:strVal val="hidden"/>
                                      </p:to>
                                    </p:set>
                                  </p:childTnLst>
                                </p:cTn>
                              </p:par>
                              <p:par>
                                <p:cTn id="63" presetID="19" presetClass="exit" presetSubtype="10" fill="hold" grpId="2" nodeType="withEffect">
                                  <p:stCondLst>
                                    <p:cond delay="0"/>
                                  </p:stCondLst>
                                  <p:iterate type="lt">
                                    <p:tmPct val="0"/>
                                  </p:iterate>
                                  <p:childTnLst>
                                    <p:anim calcmode="lin" valueType="num">
                                      <p:cBhvr>
                                        <p:cTn id="64" dur="2000"/>
                                        <p:tgtEl>
                                          <p:spTgt spid="9"/>
                                        </p:tgtEl>
                                        <p:attrNameLst>
                                          <p:attrName>ppt_h</p:attrName>
                                        </p:attrNameLst>
                                      </p:cBhvr>
                                      <p:tavLst>
                                        <p:tav tm="0">
                                          <p:val>
                                            <p:strVal val="ppt_h"/>
                                          </p:val>
                                        </p:tav>
                                        <p:tav tm="100000">
                                          <p:val>
                                            <p:strVal val="ppt_h"/>
                                          </p:val>
                                        </p:tav>
                                      </p:tavLst>
                                    </p:anim>
                                    <p:anim calcmode="lin" valueType="num">
                                      <p:cBhvr>
                                        <p:cTn id="65"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6" dur="1" fill="hold">
                                          <p:stCondLst>
                                            <p:cond delay="1999"/>
                                          </p:stCondLst>
                                        </p:cTn>
                                        <p:tgtEl>
                                          <p:spTgt spid="9"/>
                                        </p:tgtEl>
                                        <p:attrNameLst>
                                          <p:attrName>style.visibility</p:attrName>
                                        </p:attrNameLst>
                                      </p:cBhvr>
                                      <p:to>
                                        <p:strVal val="hidden"/>
                                      </p:to>
                                    </p:set>
                                  </p:childTnLst>
                                </p:cTn>
                              </p:par>
                              <p:par>
                                <p:cTn id="67" presetID="19" presetClass="exit" presetSubtype="10" fill="hold" grpId="2" nodeType="withEffect">
                                  <p:stCondLst>
                                    <p:cond delay="0"/>
                                  </p:stCondLst>
                                  <p:iterate type="lt">
                                    <p:tmPct val="0"/>
                                  </p:iterate>
                                  <p:childTnLst>
                                    <p:anim calcmode="lin" valueType="num">
                                      <p:cBhvr>
                                        <p:cTn id="68" dur="1000"/>
                                        <p:tgtEl>
                                          <p:spTgt spid="10"/>
                                        </p:tgtEl>
                                        <p:attrNameLst>
                                          <p:attrName>ppt_h</p:attrName>
                                        </p:attrNameLst>
                                      </p:cBhvr>
                                      <p:tavLst>
                                        <p:tav tm="0">
                                          <p:val>
                                            <p:strVal val="ppt_h"/>
                                          </p:val>
                                        </p:tav>
                                        <p:tav tm="100000">
                                          <p:val>
                                            <p:strVal val="ppt_h"/>
                                          </p:val>
                                        </p:tav>
                                      </p:tavLst>
                                    </p:anim>
                                    <p:anim calcmode="lin" valueType="num">
                                      <p:cBhvr>
                                        <p:cTn id="69" dur="1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0" dur="1" fill="hold">
                                          <p:stCondLst>
                                            <p:cond delay="999"/>
                                          </p:stCondLst>
                                        </p:cTn>
                                        <p:tgtEl>
                                          <p:spTgt spid="10"/>
                                        </p:tgtEl>
                                        <p:attrNameLst>
                                          <p:attrName>style.visibility</p:attrName>
                                        </p:attrNameLst>
                                      </p:cBhvr>
                                      <p:to>
                                        <p:strVal val="hidden"/>
                                      </p:to>
                                    </p:set>
                                  </p:childTnLst>
                                </p:cTn>
                              </p:par>
                              <p:par>
                                <p:cTn id="71" presetID="20" presetClass="exit" presetSubtype="0" fill="hold" grpId="3" nodeType="withEffect">
                                  <p:stCondLst>
                                    <p:cond delay="0"/>
                                  </p:stCondLst>
                                  <p:iterate type="lt">
                                    <p:tmPct val="0"/>
                                  </p:iterate>
                                  <p:childTnLst>
                                    <p:animEffect transition="out" filter="wedge">
                                      <p:cBhvr>
                                        <p:cTn id="72" dur="6000"/>
                                        <p:tgtEl>
                                          <p:spTgt spid="5"/>
                                        </p:tgtEl>
                                      </p:cBhvr>
                                    </p:animEffect>
                                    <p:set>
                                      <p:cBhvr>
                                        <p:cTn id="73" dur="1" fill="hold">
                                          <p:stCondLst>
                                            <p:cond delay="5999"/>
                                          </p:stCondLst>
                                        </p:cTn>
                                        <p:tgtEl>
                                          <p:spTgt spid="5"/>
                                        </p:tgtEl>
                                        <p:attrNameLst>
                                          <p:attrName>style.visibility</p:attrName>
                                        </p:attrNameLst>
                                      </p:cBhvr>
                                      <p:to>
                                        <p:strVal val="hidden"/>
                                      </p:to>
                                    </p:set>
                                  </p:childTnLst>
                                </p:cTn>
                              </p:par>
                              <p:par>
                                <p:cTn id="74" presetID="20" presetClass="exit" presetSubtype="0" fill="hold" grpId="3" nodeType="withEffect">
                                  <p:stCondLst>
                                    <p:cond delay="0"/>
                                  </p:stCondLst>
                                  <p:iterate type="lt">
                                    <p:tmPct val="0"/>
                                  </p:iterate>
                                  <p:childTnLst>
                                    <p:animEffect transition="out" filter="wedge">
                                      <p:cBhvr>
                                        <p:cTn id="75" dur="5000"/>
                                        <p:tgtEl>
                                          <p:spTgt spid="6"/>
                                        </p:tgtEl>
                                      </p:cBhvr>
                                    </p:animEffect>
                                    <p:set>
                                      <p:cBhvr>
                                        <p:cTn id="76" dur="1" fill="hold">
                                          <p:stCondLst>
                                            <p:cond delay="4999"/>
                                          </p:stCondLst>
                                        </p:cTn>
                                        <p:tgtEl>
                                          <p:spTgt spid="6"/>
                                        </p:tgtEl>
                                        <p:attrNameLst>
                                          <p:attrName>style.visibility</p:attrName>
                                        </p:attrNameLst>
                                      </p:cBhvr>
                                      <p:to>
                                        <p:strVal val="hidden"/>
                                      </p:to>
                                    </p:set>
                                  </p:childTnLst>
                                </p:cTn>
                              </p:par>
                              <p:par>
                                <p:cTn id="77" presetID="20" presetClass="exit" presetSubtype="0" fill="hold" grpId="3" nodeType="withEffect">
                                  <p:stCondLst>
                                    <p:cond delay="0"/>
                                  </p:stCondLst>
                                  <p:iterate type="lt">
                                    <p:tmPct val="0"/>
                                  </p:iterate>
                                  <p:childTnLst>
                                    <p:animEffect transition="out" filter="wedge">
                                      <p:cBhvr>
                                        <p:cTn id="78" dur="4000"/>
                                        <p:tgtEl>
                                          <p:spTgt spid="7"/>
                                        </p:tgtEl>
                                      </p:cBhvr>
                                    </p:animEffect>
                                    <p:set>
                                      <p:cBhvr>
                                        <p:cTn id="79" dur="1" fill="hold">
                                          <p:stCondLst>
                                            <p:cond delay="3999"/>
                                          </p:stCondLst>
                                        </p:cTn>
                                        <p:tgtEl>
                                          <p:spTgt spid="7"/>
                                        </p:tgtEl>
                                        <p:attrNameLst>
                                          <p:attrName>style.visibility</p:attrName>
                                        </p:attrNameLst>
                                      </p:cBhvr>
                                      <p:to>
                                        <p:strVal val="hidden"/>
                                      </p:to>
                                    </p:set>
                                  </p:childTnLst>
                                </p:cTn>
                              </p:par>
                              <p:par>
                                <p:cTn id="80" presetID="20" presetClass="exit" presetSubtype="0" fill="hold" grpId="3" nodeType="withEffect">
                                  <p:stCondLst>
                                    <p:cond delay="0"/>
                                  </p:stCondLst>
                                  <p:iterate type="lt">
                                    <p:tmPct val="0"/>
                                  </p:iterate>
                                  <p:childTnLst>
                                    <p:animEffect transition="out" filter="wedge">
                                      <p:cBhvr>
                                        <p:cTn id="81" dur="3000"/>
                                        <p:tgtEl>
                                          <p:spTgt spid="8"/>
                                        </p:tgtEl>
                                      </p:cBhvr>
                                    </p:animEffect>
                                    <p:set>
                                      <p:cBhvr>
                                        <p:cTn id="82" dur="1" fill="hold">
                                          <p:stCondLst>
                                            <p:cond delay="2999"/>
                                          </p:stCondLst>
                                        </p:cTn>
                                        <p:tgtEl>
                                          <p:spTgt spid="8"/>
                                        </p:tgtEl>
                                        <p:attrNameLst>
                                          <p:attrName>style.visibility</p:attrName>
                                        </p:attrNameLst>
                                      </p:cBhvr>
                                      <p:to>
                                        <p:strVal val="hidden"/>
                                      </p:to>
                                    </p:set>
                                  </p:childTnLst>
                                </p:cTn>
                              </p:par>
                              <p:par>
                                <p:cTn id="83" presetID="20" presetClass="exit" presetSubtype="0" fill="hold" grpId="3" nodeType="withEffect">
                                  <p:stCondLst>
                                    <p:cond delay="0"/>
                                  </p:stCondLst>
                                  <p:iterate type="lt">
                                    <p:tmPct val="0"/>
                                  </p:iterate>
                                  <p:childTnLst>
                                    <p:animEffect transition="out" filter="wedge">
                                      <p:cBhvr>
                                        <p:cTn id="84" dur="2000"/>
                                        <p:tgtEl>
                                          <p:spTgt spid="9"/>
                                        </p:tgtEl>
                                      </p:cBhvr>
                                    </p:animEffect>
                                    <p:set>
                                      <p:cBhvr>
                                        <p:cTn id="85" dur="1" fill="hold">
                                          <p:stCondLst>
                                            <p:cond delay="1999"/>
                                          </p:stCondLst>
                                        </p:cTn>
                                        <p:tgtEl>
                                          <p:spTgt spid="9"/>
                                        </p:tgtEl>
                                        <p:attrNameLst>
                                          <p:attrName>style.visibility</p:attrName>
                                        </p:attrNameLst>
                                      </p:cBhvr>
                                      <p:to>
                                        <p:strVal val="hidden"/>
                                      </p:to>
                                    </p:set>
                                  </p:childTnLst>
                                </p:cTn>
                              </p:par>
                              <p:par>
                                <p:cTn id="86" presetID="20" presetClass="exit" presetSubtype="0" fill="hold" grpId="3" nodeType="withEffect">
                                  <p:stCondLst>
                                    <p:cond delay="0"/>
                                  </p:stCondLst>
                                  <p:iterate type="lt">
                                    <p:tmPct val="0"/>
                                  </p:iterate>
                                  <p:childTnLst>
                                    <p:animEffect transition="out" filter="wedge">
                                      <p:cBhvr>
                                        <p:cTn id="87" dur="1000"/>
                                        <p:tgtEl>
                                          <p:spTgt spid="10"/>
                                        </p:tgtEl>
                                      </p:cBhvr>
                                    </p:animEffect>
                                    <p:set>
                                      <p:cBhvr>
                                        <p:cTn id="88" dur="1" fill="hold">
                                          <p:stCondLst>
                                            <p:cond delay="999"/>
                                          </p:stCondLst>
                                        </p:cTn>
                                        <p:tgtEl>
                                          <p:spTgt spid="10"/>
                                        </p:tgtEl>
                                        <p:attrNameLst>
                                          <p:attrName>style.visibility</p:attrName>
                                        </p:attrNameLst>
                                      </p:cBhvr>
                                      <p:to>
                                        <p:strVal val="hidden"/>
                                      </p:to>
                                    </p:set>
                                  </p:childTnLst>
                                </p:cTn>
                              </p:par>
                              <p:par>
                                <p:cTn id="89" presetID="23" presetClass="entr" presetSubtype="288"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p:cTn id="91" dur="6000" fill="hold"/>
                                        <p:tgtEl>
                                          <p:spTgt spid="4"/>
                                        </p:tgtEl>
                                        <p:attrNameLst>
                                          <p:attrName>ppt_w</p:attrName>
                                        </p:attrNameLst>
                                      </p:cBhvr>
                                      <p:tavLst>
                                        <p:tav tm="0">
                                          <p:val>
                                            <p:strVal val="4/3*#ppt_w"/>
                                          </p:val>
                                        </p:tav>
                                        <p:tav tm="100000">
                                          <p:val>
                                            <p:strVal val="#ppt_w"/>
                                          </p:val>
                                        </p:tav>
                                      </p:tavLst>
                                    </p:anim>
                                    <p:anim calcmode="lin" valueType="num">
                                      <p:cBhvr>
                                        <p:cTn id="92" dur="6000" fill="hold"/>
                                        <p:tgtEl>
                                          <p:spTgt spid="4"/>
                                        </p:tgtEl>
                                        <p:attrNameLst>
                                          <p:attrName>ppt_h</p:attrName>
                                        </p:attrNameLst>
                                      </p:cBhvr>
                                      <p:tavLst>
                                        <p:tav tm="0">
                                          <p:val>
                                            <p:strVal val="4/3*#ppt_h"/>
                                          </p:val>
                                        </p:tav>
                                        <p:tav tm="100000">
                                          <p:val>
                                            <p:strVal val="#ppt_h"/>
                                          </p:val>
                                        </p:tav>
                                      </p:tavLst>
                                    </p:anim>
                                  </p:childTnLst>
                                </p:cTn>
                              </p:par>
                              <p:par>
                                <p:cTn id="93" presetID="20" presetClass="entr" presetSubtype="0"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wedge">
                                      <p:cBhvr>
                                        <p:cTn id="95" dur="6000"/>
                                        <p:tgtEl>
                                          <p:spTgt spid="4"/>
                                        </p:tgtEl>
                                      </p:cBhvr>
                                    </p:animEffect>
                                  </p:childTnLst>
                                </p:cTn>
                              </p:par>
                            </p:childTnLst>
                          </p:cTn>
                        </p:par>
                        <p:par>
                          <p:cTn id="96" fill="hold">
                            <p:stCondLst>
                              <p:cond delay="6000"/>
                            </p:stCondLst>
                            <p:childTnLst>
                              <p:par>
                                <p:cTn id="97" presetID="40" presetClass="entr" presetSubtype="0" fill="hold" grpId="0" nodeType="afterEffect">
                                  <p:stCondLst>
                                    <p:cond delay="0"/>
                                  </p:stCondLst>
                                  <p:iterate type="lt">
                                    <p:tmPct val="10000"/>
                                  </p:iterate>
                                  <p:childTnLst>
                                    <p:set>
                                      <p:cBhvr>
                                        <p:cTn id="98" dur="1" fill="hold">
                                          <p:stCondLst>
                                            <p:cond delay="0"/>
                                          </p:stCondLst>
                                        </p:cTn>
                                        <p:tgtEl>
                                          <p:spTgt spid="11"/>
                                        </p:tgtEl>
                                        <p:attrNameLst>
                                          <p:attrName>style.visibility</p:attrName>
                                        </p:attrNameLst>
                                      </p:cBhvr>
                                      <p:to>
                                        <p:strVal val="visible"/>
                                      </p:to>
                                    </p:set>
                                    <p:animEffect transition="in" filter="fade">
                                      <p:cBhvr>
                                        <p:cTn id="99" dur="1000"/>
                                        <p:tgtEl>
                                          <p:spTgt spid="11"/>
                                        </p:tgtEl>
                                      </p:cBhvr>
                                    </p:animEffect>
                                    <p:anim calcmode="lin" valueType="num">
                                      <p:cBhvr>
                                        <p:cTn id="100" dur="1000" fill="hold"/>
                                        <p:tgtEl>
                                          <p:spTgt spid="11"/>
                                        </p:tgtEl>
                                        <p:attrNameLst>
                                          <p:attrName>ppt_x</p:attrName>
                                        </p:attrNameLst>
                                      </p:cBhvr>
                                      <p:tavLst>
                                        <p:tav tm="0">
                                          <p:val>
                                            <p:strVal val="#ppt_x-.1"/>
                                          </p:val>
                                        </p:tav>
                                        <p:tav tm="100000">
                                          <p:val>
                                            <p:strVal val="#ppt_x"/>
                                          </p:val>
                                        </p:tav>
                                      </p:tavLst>
                                    </p:anim>
                                    <p:anim calcmode="lin" valueType="num">
                                      <p:cBhvr>
                                        <p:cTn id="101"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755680.jpg"/>
          <p:cNvPicPr>
            <a:picLocks noChangeAspect="1"/>
          </p:cNvPicPr>
          <p:nvPr/>
        </p:nvPicPr>
        <p:blipFill>
          <a:blip r:embed="rId2" cstate="print"/>
          <a:stretch>
            <a:fillRect/>
          </a:stretch>
        </p:blipFill>
        <p:spPr bwMode="auto">
          <a:xfrm flipH="1">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755680.jpg"/>
          <p:cNvPicPr>
            <a:picLocks noChangeAspect="1"/>
          </p:cNvPicPr>
          <p:nvPr/>
        </p:nvPicPr>
        <p:blipFill>
          <a:blip r:embed="rId2" cstate="print"/>
          <a:stretch>
            <a:fillRect/>
          </a:stretch>
        </p:blipFill>
        <p:spPr bwMode="auto">
          <a:xfrm flipH="1">
            <a:off x="-2"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755680.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Respecto a qué ver en Pedraza</a:t>
            </a:r>
            <a:r>
              <a:rPr lang="es-ES" b="1" i="1" dirty="0" smtClean="0">
                <a:effectLst>
                  <a:glow rad="101600">
                    <a:srgbClr val="C00000">
                      <a:alpha val="60000"/>
                    </a:srgbClr>
                  </a:glow>
                  <a:outerShdw blurRad="38100" dist="38100" dir="2700000" algn="tl">
                    <a:srgbClr val="000000">
                      <a:alpha val="43137"/>
                    </a:srgbClr>
                  </a:outerShdw>
                </a:effectLst>
              </a:rPr>
              <a:t>,</a:t>
            </a:r>
            <a:r>
              <a:rPr lang="es-ES" i="1" dirty="0" smtClean="0">
                <a:effectLst>
                  <a:glow rad="101600">
                    <a:srgbClr val="C00000">
                      <a:alpha val="60000"/>
                    </a:srgbClr>
                  </a:glow>
                  <a:outerShdw blurRad="38100" dist="38100" dir="2700000" algn="tl">
                    <a:srgbClr val="000000">
                      <a:alpha val="43137"/>
                    </a:srgbClr>
                  </a:outerShdw>
                </a:effectLst>
              </a:rPr>
              <a:t> es necesario mencionar que sus peculiares calles transportan a los turistas a los días en los que existían diferencias entre los cristianos y musulmanes. Esta impresión se mantiene a lo largo de su recorrido, gracias a los edificios y la estética que aún se conserva.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5000">
        <p14:shred pattern="rectangle"/>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fltVal val="0"/>
                                          </p:val>
                                        </p:tav>
                                      </p:tavLst>
                                    </p:anim>
                                    <p:set>
                                      <p:cBhvr>
                                        <p:cTn id="11" dur="1" fill="hold">
                                          <p:stCondLst>
                                            <p:cond delay="3999"/>
                                          </p:stCondLst>
                                        </p:cTn>
                                        <p:tgtEl>
                                          <p:spTgt spid="5"/>
                                        </p:tgtEl>
                                        <p:attrNameLst>
                                          <p:attrName>style.visibility</p:attrName>
                                        </p:attrNameLst>
                                      </p:cBhvr>
                                      <p:to>
                                        <p:strVal val="hidden"/>
                                      </p:to>
                                    </p:set>
                                  </p:childTnLst>
                                </p:cTn>
                              </p:par>
                              <p:par>
                                <p:cTn id="12" presetID="4" presetClass="exit" presetSubtype="32" fill="hold" nodeType="withEffect">
                                  <p:stCondLst>
                                    <p:cond delay="0"/>
                                  </p:stCondLst>
                                  <p:childTnLst>
                                    <p:animEffect transition="out" filter="box(out)">
                                      <p:cBhvr>
                                        <p:cTn id="13" dur="4000"/>
                                        <p:tgtEl>
                                          <p:spTgt spid="5"/>
                                        </p:tgtEl>
                                      </p:cBhvr>
                                    </p:animEffect>
                                    <p:set>
                                      <p:cBhvr>
                                        <p:cTn id="14" dur="1" fill="hold">
                                          <p:stCondLst>
                                            <p:cond delay="3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fltVal val="0"/>
                                          </p:val>
                                        </p:tav>
                                        <p:tav tm="100000">
                                          <p:val>
                                            <p:strVal val="#ppt_w"/>
                                          </p:val>
                                        </p:tav>
                                      </p:tavLst>
                                    </p:anim>
                                    <p:anim calcmode="lin" valueType="num">
                                      <p:cBhvr>
                                        <p:cTn id="18" dur="4000" fill="hold"/>
                                        <p:tgtEl>
                                          <p:spTgt spid="4"/>
                                        </p:tgtEl>
                                        <p:attrNameLst>
                                          <p:attrName>ppt_h</p:attrName>
                                        </p:attrNameLst>
                                      </p:cBhvr>
                                      <p:tavLst>
                                        <p:tav tm="0">
                                          <p:val>
                                            <p:fltVal val="0"/>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4000"/>
                                        <p:tgtEl>
                                          <p:spTgt spid="4"/>
                                        </p:tgtEl>
                                      </p:cBhvr>
                                    </p:animEffect>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team-locomotive-18319-1024x76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steam-locomotive-18319-1024x768.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251520"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Quienes busquen qué ver en Pedraza, deben tomar en cuenta que sus atractivos se pueden explorar en un día, sin embargo, se recomienda pernoctar. Además de que es una excusa perfecta para disfrutar de todo el pueblo a solas.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CuadroTexto"/>
          <p:cNvSpPr txBox="1"/>
          <p:nvPr/>
        </p:nvSpPr>
        <p:spPr>
          <a:xfrm>
            <a:off x="2123728" y="2713484"/>
            <a:ext cx="2664296"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Cárcel de la Villa</a:t>
            </a:r>
            <a:endParaRPr lang="es-ES" sz="24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0000">
        <p14:shred pattern="rectangle" dir="out"/>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strVal val="ppt_h"/>
                                          </p:val>
                                        </p:tav>
                                      </p:tavLst>
                                    </p:anim>
                                    <p:set>
                                      <p:cBhvr>
                                        <p:cTn id="11" dur="1" fill="hold">
                                          <p:stCondLst>
                                            <p:cond delay="3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strVal val="#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par>
                          <p:cTn id="25" fill="hold">
                            <p:stCondLst>
                              <p:cond delay="23400"/>
                            </p:stCondLst>
                            <p:childTnLst>
                              <p:par>
                                <p:cTn id="26" presetID="23" presetClass="entr" presetSubtype="16" fill="hold" grpId="0" nodeType="afterEffect">
                                  <p:stCondLst>
                                    <p:cond delay="1000"/>
                                  </p:stCondLst>
                                  <p:childTnLst>
                                    <p:set>
                                      <p:cBhvr>
                                        <p:cTn id="27" dur="1" fill="hold">
                                          <p:stCondLst>
                                            <p:cond delay="0"/>
                                          </p:stCondLst>
                                        </p:cTn>
                                        <p:tgtEl>
                                          <p:spTgt spid="7"/>
                                        </p:tgtEl>
                                        <p:attrNameLst>
                                          <p:attrName>style.visibility</p:attrName>
                                        </p:attrNameLst>
                                      </p:cBhvr>
                                      <p:to>
                                        <p:strVal val="visible"/>
                                      </p:to>
                                    </p:set>
                                    <p:anim calcmode="lin" valueType="num">
                                      <p:cBhvr>
                                        <p:cTn id="28" dur="2000" fill="hold"/>
                                        <p:tgtEl>
                                          <p:spTgt spid="7"/>
                                        </p:tgtEl>
                                        <p:attrNameLst>
                                          <p:attrName>ppt_w</p:attrName>
                                        </p:attrNameLst>
                                      </p:cBhvr>
                                      <p:tavLst>
                                        <p:tav tm="0">
                                          <p:val>
                                            <p:fltVal val="0"/>
                                          </p:val>
                                        </p:tav>
                                        <p:tav tm="100000">
                                          <p:val>
                                            <p:strVal val="#ppt_w"/>
                                          </p:val>
                                        </p:tav>
                                      </p:tavLst>
                                    </p:anim>
                                    <p:anim calcmode="lin" valueType="num">
                                      <p:cBhvr>
                                        <p:cTn id="29"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febab802fbe009b48c6aaebe527eb7e8.jpg"/>
          <p:cNvPicPr>
            <a:picLocks noGrp="1" noChangeAspect="1"/>
          </p:cNvPicPr>
          <p:nvPr>
            <p:ph idx="4294967295"/>
          </p:nvPr>
        </p:nvPicPr>
        <p:blipFill>
          <a:blip r:embed="rId2" cstate="print"/>
          <a:stretch>
            <a:fillRect/>
          </a:stretch>
        </p:blipFill>
        <p:spPr>
          <a:xfrm>
            <a:off x="0" y="1"/>
            <a:ext cx="9144000" cy="5714999"/>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1" name="3 Marcador de contenido" descr="febab802fbe009b48c6aaebe527eb7e8.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cima del terreno la convirtieron en un punto perfecto para levantar una fortaleza; de ello, tenían conocimientos los romanos, a quienes se les atribuye la primera creación de la villa.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prism/>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4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4000" fill="hold"/>
                                        <p:tgtEl>
                                          <p:spTgt spid="11"/>
                                        </p:tgtEl>
                                        <p:attrNameLst>
                                          <p:attrName>ppt_w</p:attrName>
                                        </p:attrNameLst>
                                      </p:cBhvr>
                                      <p:tavLst>
                                        <p:tav tm="0">
                                          <p:val>
                                            <p:strVal val="2/3*#ppt_w"/>
                                          </p:val>
                                        </p:tav>
                                        <p:tav tm="100000">
                                          <p:val>
                                            <p:strVal val="#ppt_w"/>
                                          </p:val>
                                        </p:tav>
                                      </p:tavLst>
                                    </p:anim>
                                    <p:anim calcmode="lin" valueType="num">
                                      <p:cBhvr>
                                        <p:cTn id="15" dur="4000" fill="hold"/>
                                        <p:tgtEl>
                                          <p:spTgt spid="11"/>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ox(out)">
                                      <p:cBhvr>
                                        <p:cTn id="18" dur="4000"/>
                                        <p:tgtEl>
                                          <p:spTgt spid="11"/>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_antigu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Tren_antigu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Tren_antiguo.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539552"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Pedraza de la Sierra es uno de los pueblos medievales más bonitos en toda Europa. A pesar de que los años pasan, este mítico lugar parece haberse quedado detenido en el tiempo.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9" name="8 CuadroTexto"/>
          <p:cNvSpPr txBox="1"/>
          <p:nvPr/>
        </p:nvSpPr>
        <p:spPr>
          <a:xfrm>
            <a:off x="2987824" y="2785492"/>
            <a:ext cx="3312368" cy="400110"/>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Casa del Águila Imperial.</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prism/>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2/3*ppt_w"/>
                                          </p:val>
                                        </p:tav>
                                      </p:tavLst>
                                    </p:anim>
                                    <p:anim calcmode="lin" valueType="num">
                                      <p:cBhvr>
                                        <p:cTn id="14" dur="4000"/>
                                        <p:tgtEl>
                                          <p:spTgt spid="5"/>
                                        </p:tgtEl>
                                        <p:attrNameLst>
                                          <p:attrName>ppt_h</p:attrName>
                                        </p:attrNameLst>
                                      </p:cBhvr>
                                      <p:tavLst>
                                        <p:tav tm="0">
                                          <p:val>
                                            <p:strVal val="ppt_h"/>
                                          </p:val>
                                        </p:tav>
                                        <p:tav tm="100000">
                                          <p:val>
                                            <p:strVal val="2/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6" presetClass="exit" presetSubtype="32" fill="hold" nodeType="withEffect">
                                  <p:stCondLst>
                                    <p:cond delay="0"/>
                                  </p:stCondLst>
                                  <p:childTnLst>
                                    <p:animEffect transition="out" filter="circle(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par>
                          <p:cTn id="32" fill="hold">
                            <p:stCondLst>
                              <p:cond delay="19400"/>
                            </p:stCondLst>
                            <p:childTnLst>
                              <p:par>
                                <p:cTn id="33" presetID="23" presetClass="entr" presetSubtype="16" fill="hold" grpId="0" nodeType="afterEffect">
                                  <p:stCondLst>
                                    <p:cond delay="1000"/>
                                  </p:stCondLst>
                                  <p:childTnLst>
                                    <p:set>
                                      <p:cBhvr>
                                        <p:cTn id="34" dur="1" fill="hold">
                                          <p:stCondLst>
                                            <p:cond delay="0"/>
                                          </p:stCondLst>
                                        </p:cTn>
                                        <p:tgtEl>
                                          <p:spTgt spid="9"/>
                                        </p:tgtEl>
                                        <p:attrNameLst>
                                          <p:attrName>style.visibility</p:attrName>
                                        </p:attrNameLst>
                                      </p:cBhvr>
                                      <p:to>
                                        <p:strVal val="visible"/>
                                      </p:to>
                                    </p:set>
                                    <p:anim calcmode="lin" valueType="num">
                                      <p:cBhvr>
                                        <p:cTn id="35" dur="2000" fill="hold"/>
                                        <p:tgtEl>
                                          <p:spTgt spid="9"/>
                                        </p:tgtEl>
                                        <p:attrNameLst>
                                          <p:attrName>ppt_w</p:attrName>
                                        </p:attrNameLst>
                                      </p:cBhvr>
                                      <p:tavLst>
                                        <p:tav tm="0">
                                          <p:val>
                                            <p:fltVal val="0"/>
                                          </p:val>
                                        </p:tav>
                                        <p:tav tm="100000">
                                          <p:val>
                                            <p:strVal val="#ppt_w"/>
                                          </p:val>
                                        </p:tav>
                                      </p:tavLst>
                                    </p:anim>
                                    <p:anim calcmode="lin" valueType="num">
                                      <p:cBhvr>
                                        <p:cTn id="36"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3 Barranquismo en Italia12.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33 Barranquismo en Italia12.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657700"/>
            <a:ext cx="8136904" cy="954107"/>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Casa del Águila Imperial: </a:t>
            </a:r>
            <a:r>
              <a:rPr lang="es-ES" i="1" dirty="0" smtClean="0">
                <a:effectLst>
                  <a:glow rad="101600">
                    <a:srgbClr val="C00000">
                      <a:alpha val="60000"/>
                    </a:srgbClr>
                  </a:glow>
                  <a:outerShdw blurRad="38100" dist="38100" dir="2700000" algn="tl">
                    <a:srgbClr val="000000">
                      <a:alpha val="43137"/>
                    </a:srgbClr>
                  </a:outerShdw>
                </a:effectLst>
              </a:rPr>
              <a:t>esta es otra de las hermosuras que se pueden ver en Pedraza, ya que el águila imperial ibérica se encuentra bajo protección a nivel internacional y en Castilla-León hay varias parejas reproductoras.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8" name="7 CuadroTexto"/>
          <p:cNvSpPr txBox="1"/>
          <p:nvPr/>
        </p:nvSpPr>
        <p:spPr>
          <a:xfrm>
            <a:off x="1403648" y="625252"/>
            <a:ext cx="5256584" cy="769441"/>
          </a:xfrm>
          <a:prstGeom prst="rect">
            <a:avLst/>
          </a:prstGeom>
          <a:noFill/>
        </p:spPr>
        <p:txBody>
          <a:bodyPr wrap="square" rtlCol="0">
            <a:spAutoFit/>
          </a:bodyPr>
          <a:lstStyle/>
          <a:p>
            <a:r>
              <a:rPr lang="es-ES" sz="2200" b="1" i="1" dirty="0" smtClean="0">
                <a:effectLst>
                  <a:glow rad="101600">
                    <a:srgbClr val="C00000">
                      <a:alpha val="60000"/>
                    </a:srgbClr>
                  </a:glow>
                  <a:outerShdw blurRad="38100" dist="38100" dir="2700000" algn="tl">
                    <a:srgbClr val="000000">
                      <a:alpha val="43137"/>
                    </a:srgbClr>
                  </a:outerShdw>
                </a:effectLst>
              </a:rPr>
              <a:t>Acueducto y Centro de Interpretación Casa del Águila Imperial.</a:t>
            </a:r>
            <a:endParaRPr lang="es-ES" sz="22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prism dir="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21" presetClass="entr" presetSubtype="4"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heel(4)">
                                      <p:cBhvr>
                                        <p:cTn id="14" dur="4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par>
                          <p:cTn id="25" fill="hold">
                            <p:stCondLst>
                              <p:cond delay="23800"/>
                            </p:stCondLst>
                            <p:childTnLst>
                              <p:par>
                                <p:cTn id="26" presetID="56" presetClass="entr" presetSubtype="0" fill="hold" grpId="0" nodeType="afterEffect">
                                  <p:stCondLst>
                                    <p:cond delay="1000"/>
                                  </p:stCondLst>
                                  <p:iterate type="lt">
                                    <p:tmPct val="10000"/>
                                  </p:iterate>
                                  <p:childTnLst>
                                    <p:set>
                                      <p:cBhvr>
                                        <p:cTn id="27" dur="1" fill="hold">
                                          <p:stCondLst>
                                            <p:cond delay="0"/>
                                          </p:stCondLst>
                                        </p:cTn>
                                        <p:tgtEl>
                                          <p:spTgt spid="8"/>
                                        </p:tgtEl>
                                        <p:attrNameLst>
                                          <p:attrName>style.visibility</p:attrName>
                                        </p:attrNameLst>
                                      </p:cBhvr>
                                      <p:to>
                                        <p:strVal val="visible"/>
                                      </p:to>
                                    </p:set>
                                    <p:anim by="(-#ppt_w*2)" calcmode="lin" valueType="num">
                                      <p:cBhvr rctx="PPT">
                                        <p:cTn id="28" dur="500" autoRev="1" fill="hold">
                                          <p:stCondLst>
                                            <p:cond delay="0"/>
                                          </p:stCondLst>
                                        </p:cTn>
                                        <p:tgtEl>
                                          <p:spTgt spid="8"/>
                                        </p:tgtEl>
                                        <p:attrNameLst>
                                          <p:attrName>ppt_w</p:attrName>
                                        </p:attrNameLst>
                                      </p:cBhvr>
                                    </p:anim>
                                    <p:anim by="(#ppt_w*0.50)" calcmode="lin" valueType="num">
                                      <p:cBhvr>
                                        <p:cTn id="29" dur="500" decel="50000" autoRev="1" fill="hold">
                                          <p:stCondLst>
                                            <p:cond delay="0"/>
                                          </p:stCondLst>
                                        </p:cTn>
                                        <p:tgtEl>
                                          <p:spTgt spid="8"/>
                                        </p:tgtEl>
                                        <p:attrNameLst>
                                          <p:attrName>ppt_x</p:attrName>
                                        </p:attrNameLst>
                                      </p:cBhvr>
                                    </p:anim>
                                    <p:anim from="(-#ppt_h/2)" to="(#ppt_y)" calcmode="lin" valueType="num">
                                      <p:cBhvr>
                                        <p:cTn id="30" dur="1000" fill="hold">
                                          <p:stCondLst>
                                            <p:cond delay="0"/>
                                          </p:stCondLst>
                                        </p:cTn>
                                        <p:tgtEl>
                                          <p:spTgt spid="8"/>
                                        </p:tgtEl>
                                        <p:attrNameLst>
                                          <p:attrName>ppt_y</p:attrName>
                                        </p:attrNameLst>
                                      </p:cBhvr>
                                    </p:anim>
                                    <p:animRot by="21600000">
                                      <p:cBhvr>
                                        <p:cTn id="31" dur="1000"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768-2373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0" name="19 Franja diagonal"/>
          <p:cNvSpPr/>
          <p:nvPr/>
        </p:nvSpPr>
        <p:spPr>
          <a:xfrm rot="16200000" flipH="1" flipV="1">
            <a:off x="-570528" y="570528"/>
            <a:ext cx="5713056" cy="4572000"/>
          </a:xfrm>
          <a:prstGeom prst="diagStripe">
            <a:avLst>
              <a:gd name="adj" fmla="val 90514"/>
            </a:avLst>
          </a:prstGeom>
          <a:solidFill>
            <a:schemeClr val="accent6">
              <a:lumMod val="40000"/>
              <a:lumOff val="60000"/>
              <a:alpha val="58000"/>
            </a:schemeClr>
          </a:solidFill>
          <a:ln w="28575">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1" name="20 Franja diagonal"/>
          <p:cNvSpPr/>
          <p:nvPr/>
        </p:nvSpPr>
        <p:spPr>
          <a:xfrm rot="16200000" flipH="1">
            <a:off x="3980956" y="551956"/>
            <a:ext cx="5754087" cy="4572002"/>
          </a:xfrm>
          <a:prstGeom prst="diagStripe">
            <a:avLst>
              <a:gd name="adj" fmla="val 91204"/>
            </a:avLst>
          </a:prstGeom>
          <a:solidFill>
            <a:schemeClr val="accent6">
              <a:lumMod val="40000"/>
              <a:lumOff val="60000"/>
              <a:alpha val="60000"/>
            </a:schemeClr>
          </a:solidFill>
          <a:ln w="28575">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2" name="21 Franja diagonal"/>
          <p:cNvSpPr/>
          <p:nvPr/>
        </p:nvSpPr>
        <p:spPr>
          <a:xfrm rot="16200000" flipH="1" flipV="1">
            <a:off x="482184" y="373093"/>
            <a:ext cx="4464856" cy="3714776"/>
          </a:xfrm>
          <a:prstGeom prst="diagStripe">
            <a:avLst>
              <a:gd name="adj" fmla="val 90514"/>
            </a:avLst>
          </a:prstGeom>
          <a:solidFill>
            <a:schemeClr val="accent6">
              <a:lumMod val="40000"/>
              <a:lumOff val="60000"/>
              <a:alpha val="58000"/>
            </a:schemeClr>
          </a:solidFill>
          <a:ln w="28575">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3" name="22 Franja diagonal"/>
          <p:cNvSpPr/>
          <p:nvPr/>
        </p:nvSpPr>
        <p:spPr>
          <a:xfrm rot="16200000" flipH="1">
            <a:off x="4120760" y="451240"/>
            <a:ext cx="4464856" cy="3562376"/>
          </a:xfrm>
          <a:prstGeom prst="diagStripe">
            <a:avLst>
              <a:gd name="adj" fmla="val 90514"/>
            </a:avLst>
          </a:prstGeom>
          <a:solidFill>
            <a:schemeClr val="accent6">
              <a:lumMod val="40000"/>
              <a:lumOff val="60000"/>
              <a:alpha val="60000"/>
            </a:schemeClr>
          </a:solidFill>
          <a:ln w="28575">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4" name="23 Franja diagonal"/>
          <p:cNvSpPr/>
          <p:nvPr/>
        </p:nvSpPr>
        <p:spPr>
          <a:xfrm rot="16200000" flipH="1" flipV="1">
            <a:off x="1285862" y="283795"/>
            <a:ext cx="3571880" cy="3000396"/>
          </a:xfrm>
          <a:prstGeom prst="diagStripe">
            <a:avLst>
              <a:gd name="adj" fmla="val 89463"/>
            </a:avLst>
          </a:prstGeom>
          <a:solidFill>
            <a:schemeClr val="accent6">
              <a:lumMod val="40000"/>
              <a:lumOff val="60000"/>
              <a:alpha val="58000"/>
            </a:schemeClr>
          </a:solidFill>
          <a:ln w="28575">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5" name="24 Franja diagonal"/>
          <p:cNvSpPr/>
          <p:nvPr/>
        </p:nvSpPr>
        <p:spPr>
          <a:xfrm rot="16200000" flipH="1">
            <a:off x="4179101" y="392900"/>
            <a:ext cx="3571880" cy="2786082"/>
          </a:xfrm>
          <a:prstGeom prst="diagStripe">
            <a:avLst>
              <a:gd name="adj" fmla="val 89463"/>
            </a:avLst>
          </a:prstGeom>
          <a:solidFill>
            <a:schemeClr val="accent6">
              <a:lumMod val="40000"/>
              <a:lumOff val="60000"/>
              <a:alpha val="60000"/>
            </a:schemeClr>
          </a:solidFill>
          <a:ln w="28575">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6" name="25 Franja diagonal"/>
          <p:cNvSpPr/>
          <p:nvPr/>
        </p:nvSpPr>
        <p:spPr>
          <a:xfrm rot="16200000" flipH="1" flipV="1">
            <a:off x="2000242" y="283795"/>
            <a:ext cx="2857500" cy="2286016"/>
          </a:xfrm>
          <a:prstGeom prst="diagStripe">
            <a:avLst>
              <a:gd name="adj" fmla="val 86014"/>
            </a:avLst>
          </a:prstGeom>
          <a:solidFill>
            <a:schemeClr val="accent6">
              <a:lumMod val="40000"/>
              <a:lumOff val="60000"/>
              <a:alpha val="58000"/>
            </a:schemeClr>
          </a:solidFill>
          <a:ln w="28575">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7" name="26 Franja diagonal"/>
          <p:cNvSpPr/>
          <p:nvPr/>
        </p:nvSpPr>
        <p:spPr>
          <a:xfrm rot="16200000" flipH="1">
            <a:off x="4179101" y="392900"/>
            <a:ext cx="2857500" cy="2071702"/>
          </a:xfrm>
          <a:prstGeom prst="diagStripe">
            <a:avLst>
              <a:gd name="adj" fmla="val 86014"/>
            </a:avLst>
          </a:prstGeom>
          <a:solidFill>
            <a:schemeClr val="accent6">
              <a:lumMod val="40000"/>
              <a:lumOff val="60000"/>
              <a:alpha val="60000"/>
            </a:schemeClr>
          </a:solidFill>
          <a:ln w="28575">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8" name="27 Franja diagonal"/>
          <p:cNvSpPr/>
          <p:nvPr/>
        </p:nvSpPr>
        <p:spPr>
          <a:xfrm rot="16200000" flipH="1" flipV="1">
            <a:off x="2684857" y="313562"/>
            <a:ext cx="2202652" cy="1571636"/>
          </a:xfrm>
          <a:prstGeom prst="diagStripe">
            <a:avLst>
              <a:gd name="adj" fmla="val 80998"/>
            </a:avLst>
          </a:prstGeom>
          <a:solidFill>
            <a:schemeClr val="accent6">
              <a:lumMod val="40000"/>
              <a:lumOff val="60000"/>
              <a:alpha val="58000"/>
            </a:schemeClr>
          </a:solidFill>
          <a:ln w="28575">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9" name="28 Franja diagonal"/>
          <p:cNvSpPr/>
          <p:nvPr/>
        </p:nvSpPr>
        <p:spPr>
          <a:xfrm rot="16200000" flipH="1">
            <a:off x="4185055" y="386946"/>
            <a:ext cx="2202652" cy="1428760"/>
          </a:xfrm>
          <a:prstGeom prst="diagStripe">
            <a:avLst>
              <a:gd name="adj" fmla="val 80998"/>
            </a:avLst>
          </a:prstGeom>
          <a:solidFill>
            <a:schemeClr val="accent6">
              <a:lumMod val="40000"/>
              <a:lumOff val="60000"/>
              <a:alpha val="60000"/>
            </a:schemeClr>
          </a:solidFill>
          <a:ln w="28575">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30" name="29 Franja diagonal"/>
          <p:cNvSpPr/>
          <p:nvPr/>
        </p:nvSpPr>
        <p:spPr>
          <a:xfrm rot="16200000" flipH="1" flipV="1">
            <a:off x="3488535" y="224264"/>
            <a:ext cx="1309677" cy="857256"/>
          </a:xfrm>
          <a:prstGeom prst="diagStripe">
            <a:avLst>
              <a:gd name="adj" fmla="val 71803"/>
            </a:avLst>
          </a:prstGeom>
          <a:solidFill>
            <a:schemeClr val="accent6">
              <a:lumMod val="40000"/>
              <a:lumOff val="60000"/>
              <a:alpha val="58000"/>
            </a:schemeClr>
          </a:solidFill>
          <a:ln w="28575">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31" name="30 Franja diagonal"/>
          <p:cNvSpPr/>
          <p:nvPr/>
        </p:nvSpPr>
        <p:spPr>
          <a:xfrm rot="16200000" flipH="1">
            <a:off x="4376747" y="195253"/>
            <a:ext cx="1309677" cy="919170"/>
          </a:xfrm>
          <a:prstGeom prst="diagStripe">
            <a:avLst>
              <a:gd name="adj" fmla="val 75234"/>
            </a:avLst>
          </a:prstGeom>
          <a:solidFill>
            <a:schemeClr val="accent6">
              <a:lumMod val="40000"/>
              <a:lumOff val="60000"/>
              <a:alpha val="60000"/>
            </a:schemeClr>
          </a:solidFill>
          <a:ln w="28575">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5" name="14 CuadroTexto"/>
          <p:cNvSpPr txBox="1"/>
          <p:nvPr/>
        </p:nvSpPr>
        <p:spPr>
          <a:xfrm>
            <a:off x="539552"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responder con más exactitud a la pregunta de qué ver en Pedraza, vale hacer un pequeño recorrido. Puerta de la Villa: esta es una de las primeras opciones de qué ver en Pedraza, pues, para poder acceder a la villa medieval se debe hacer a través de esta puerta, tal como en el siglo XI.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5000">
        <p14:warp dir="in"/>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3000" fill="hold"/>
                                        <p:tgtEl>
                                          <p:spTgt spid="20"/>
                                        </p:tgtEl>
                                        <p:attrNameLst>
                                          <p:attrName>ppt_x</p:attrName>
                                        </p:attrNameLst>
                                      </p:cBhvr>
                                      <p:tavLst>
                                        <p:tav tm="0">
                                          <p:val>
                                            <p:strVal val="0-#ppt_w/2"/>
                                          </p:val>
                                        </p:tav>
                                        <p:tav tm="100000">
                                          <p:val>
                                            <p:strVal val="#ppt_x"/>
                                          </p:val>
                                        </p:tav>
                                      </p:tavLst>
                                    </p:anim>
                                    <p:anim calcmode="lin" valueType="num">
                                      <p:cBhvr additive="base">
                                        <p:cTn id="8" dur="3000" fill="hold"/>
                                        <p:tgtEl>
                                          <p:spTgt spid="20"/>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3000" fill="hold"/>
                                        <p:tgtEl>
                                          <p:spTgt spid="22"/>
                                        </p:tgtEl>
                                        <p:attrNameLst>
                                          <p:attrName>ppt_x</p:attrName>
                                        </p:attrNameLst>
                                      </p:cBhvr>
                                      <p:tavLst>
                                        <p:tav tm="0">
                                          <p:val>
                                            <p:strVal val="0-#ppt_w/2"/>
                                          </p:val>
                                        </p:tav>
                                        <p:tav tm="100000">
                                          <p:val>
                                            <p:strVal val="#ppt_x"/>
                                          </p:val>
                                        </p:tav>
                                      </p:tavLst>
                                    </p:anim>
                                    <p:anim calcmode="lin" valueType="num">
                                      <p:cBhvr additive="base">
                                        <p:cTn id="12" dur="3000" fill="hold"/>
                                        <p:tgtEl>
                                          <p:spTgt spid="22"/>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3000" fill="hold"/>
                                        <p:tgtEl>
                                          <p:spTgt spid="24"/>
                                        </p:tgtEl>
                                        <p:attrNameLst>
                                          <p:attrName>ppt_x</p:attrName>
                                        </p:attrNameLst>
                                      </p:cBhvr>
                                      <p:tavLst>
                                        <p:tav tm="0">
                                          <p:val>
                                            <p:strVal val="0-#ppt_w/2"/>
                                          </p:val>
                                        </p:tav>
                                        <p:tav tm="100000">
                                          <p:val>
                                            <p:strVal val="#ppt_x"/>
                                          </p:val>
                                        </p:tav>
                                      </p:tavLst>
                                    </p:anim>
                                    <p:anim calcmode="lin" valueType="num">
                                      <p:cBhvr additive="base">
                                        <p:cTn id="16" dur="30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3000" fill="hold"/>
                                        <p:tgtEl>
                                          <p:spTgt spid="26"/>
                                        </p:tgtEl>
                                        <p:attrNameLst>
                                          <p:attrName>ppt_x</p:attrName>
                                        </p:attrNameLst>
                                      </p:cBhvr>
                                      <p:tavLst>
                                        <p:tav tm="0">
                                          <p:val>
                                            <p:strVal val="0-#ppt_w/2"/>
                                          </p:val>
                                        </p:tav>
                                        <p:tav tm="100000">
                                          <p:val>
                                            <p:strVal val="#ppt_x"/>
                                          </p:val>
                                        </p:tav>
                                      </p:tavLst>
                                    </p:anim>
                                    <p:anim calcmode="lin" valueType="num">
                                      <p:cBhvr additive="base">
                                        <p:cTn id="20" dur="3000" fill="hold"/>
                                        <p:tgtEl>
                                          <p:spTgt spid="26"/>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3000" fill="hold"/>
                                        <p:tgtEl>
                                          <p:spTgt spid="28"/>
                                        </p:tgtEl>
                                        <p:attrNameLst>
                                          <p:attrName>ppt_x</p:attrName>
                                        </p:attrNameLst>
                                      </p:cBhvr>
                                      <p:tavLst>
                                        <p:tav tm="0">
                                          <p:val>
                                            <p:strVal val="0-#ppt_w/2"/>
                                          </p:val>
                                        </p:tav>
                                        <p:tav tm="100000">
                                          <p:val>
                                            <p:strVal val="#ppt_x"/>
                                          </p:val>
                                        </p:tav>
                                      </p:tavLst>
                                    </p:anim>
                                    <p:anim calcmode="lin" valueType="num">
                                      <p:cBhvr additive="base">
                                        <p:cTn id="24" dur="3000" fill="hold"/>
                                        <p:tgtEl>
                                          <p:spTgt spid="28"/>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30"/>
                                        </p:tgtEl>
                                        <p:attrNameLst>
                                          <p:attrName>style.visibility</p:attrName>
                                        </p:attrNameLst>
                                      </p:cBhvr>
                                      <p:to>
                                        <p:strVal val="visible"/>
                                      </p:to>
                                    </p:set>
                                    <p:anim calcmode="lin" valueType="num">
                                      <p:cBhvr additive="base">
                                        <p:cTn id="27" dur="3000" fill="hold"/>
                                        <p:tgtEl>
                                          <p:spTgt spid="30"/>
                                        </p:tgtEl>
                                        <p:attrNameLst>
                                          <p:attrName>ppt_x</p:attrName>
                                        </p:attrNameLst>
                                      </p:cBhvr>
                                      <p:tavLst>
                                        <p:tav tm="0">
                                          <p:val>
                                            <p:strVal val="0-#ppt_w/2"/>
                                          </p:val>
                                        </p:tav>
                                        <p:tav tm="100000">
                                          <p:val>
                                            <p:strVal val="#ppt_x"/>
                                          </p:val>
                                        </p:tav>
                                      </p:tavLst>
                                    </p:anim>
                                    <p:anim calcmode="lin" valueType="num">
                                      <p:cBhvr additive="base">
                                        <p:cTn id="28" dur="3000" fill="hold"/>
                                        <p:tgtEl>
                                          <p:spTgt spid="30"/>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3000" fill="hold"/>
                                        <p:tgtEl>
                                          <p:spTgt spid="21"/>
                                        </p:tgtEl>
                                        <p:attrNameLst>
                                          <p:attrName>ppt_x</p:attrName>
                                        </p:attrNameLst>
                                      </p:cBhvr>
                                      <p:tavLst>
                                        <p:tav tm="0">
                                          <p:val>
                                            <p:strVal val="1+#ppt_w/2"/>
                                          </p:val>
                                        </p:tav>
                                        <p:tav tm="100000">
                                          <p:val>
                                            <p:strVal val="#ppt_x"/>
                                          </p:val>
                                        </p:tav>
                                      </p:tavLst>
                                    </p:anim>
                                    <p:anim calcmode="lin" valueType="num">
                                      <p:cBhvr additive="base">
                                        <p:cTn id="32" dur="3000" fill="hold"/>
                                        <p:tgtEl>
                                          <p:spTgt spid="2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3000" fill="hold"/>
                                        <p:tgtEl>
                                          <p:spTgt spid="23"/>
                                        </p:tgtEl>
                                        <p:attrNameLst>
                                          <p:attrName>ppt_x</p:attrName>
                                        </p:attrNameLst>
                                      </p:cBhvr>
                                      <p:tavLst>
                                        <p:tav tm="0">
                                          <p:val>
                                            <p:strVal val="1+#ppt_w/2"/>
                                          </p:val>
                                        </p:tav>
                                        <p:tav tm="100000">
                                          <p:val>
                                            <p:strVal val="#ppt_x"/>
                                          </p:val>
                                        </p:tav>
                                      </p:tavLst>
                                    </p:anim>
                                    <p:anim calcmode="lin" valueType="num">
                                      <p:cBhvr additive="base">
                                        <p:cTn id="36" dur="3000" fill="hold"/>
                                        <p:tgtEl>
                                          <p:spTgt spid="23"/>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additive="base">
                                        <p:cTn id="39" dur="3000" fill="hold"/>
                                        <p:tgtEl>
                                          <p:spTgt spid="25"/>
                                        </p:tgtEl>
                                        <p:attrNameLst>
                                          <p:attrName>ppt_x</p:attrName>
                                        </p:attrNameLst>
                                      </p:cBhvr>
                                      <p:tavLst>
                                        <p:tav tm="0">
                                          <p:val>
                                            <p:strVal val="1+#ppt_w/2"/>
                                          </p:val>
                                        </p:tav>
                                        <p:tav tm="100000">
                                          <p:val>
                                            <p:strVal val="#ppt_x"/>
                                          </p:val>
                                        </p:tav>
                                      </p:tavLst>
                                    </p:anim>
                                    <p:anim calcmode="lin" valueType="num">
                                      <p:cBhvr additive="base">
                                        <p:cTn id="40" dur="3000" fill="hold"/>
                                        <p:tgtEl>
                                          <p:spTgt spid="25"/>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3000" fill="hold"/>
                                        <p:tgtEl>
                                          <p:spTgt spid="27"/>
                                        </p:tgtEl>
                                        <p:attrNameLst>
                                          <p:attrName>ppt_x</p:attrName>
                                        </p:attrNameLst>
                                      </p:cBhvr>
                                      <p:tavLst>
                                        <p:tav tm="0">
                                          <p:val>
                                            <p:strVal val="1+#ppt_w/2"/>
                                          </p:val>
                                        </p:tav>
                                        <p:tav tm="100000">
                                          <p:val>
                                            <p:strVal val="#ppt_x"/>
                                          </p:val>
                                        </p:tav>
                                      </p:tavLst>
                                    </p:anim>
                                    <p:anim calcmode="lin" valueType="num">
                                      <p:cBhvr additive="base">
                                        <p:cTn id="44" dur="3000" fill="hold"/>
                                        <p:tgtEl>
                                          <p:spTgt spid="27"/>
                                        </p:tgtEl>
                                        <p:attrNameLst>
                                          <p:attrName>ppt_y</p:attrName>
                                        </p:attrNameLst>
                                      </p:cBhvr>
                                      <p:tavLst>
                                        <p:tav tm="0">
                                          <p:val>
                                            <p:strVal val="0-#ppt_h/2"/>
                                          </p:val>
                                        </p:tav>
                                        <p:tav tm="100000">
                                          <p:val>
                                            <p:strVal val="#ppt_y"/>
                                          </p:val>
                                        </p:tav>
                                      </p:tavLst>
                                    </p:anim>
                                  </p:childTnLst>
                                </p:cTn>
                              </p:par>
                              <p:par>
                                <p:cTn id="45" presetID="2" presetClass="entr" presetSubtype="3" fill="hold"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additive="base">
                                        <p:cTn id="47" dur="3000" fill="hold"/>
                                        <p:tgtEl>
                                          <p:spTgt spid="29"/>
                                        </p:tgtEl>
                                        <p:attrNameLst>
                                          <p:attrName>ppt_x</p:attrName>
                                        </p:attrNameLst>
                                      </p:cBhvr>
                                      <p:tavLst>
                                        <p:tav tm="0">
                                          <p:val>
                                            <p:strVal val="1+#ppt_w/2"/>
                                          </p:val>
                                        </p:tav>
                                        <p:tav tm="100000">
                                          <p:val>
                                            <p:strVal val="#ppt_x"/>
                                          </p:val>
                                        </p:tav>
                                      </p:tavLst>
                                    </p:anim>
                                    <p:anim calcmode="lin" valueType="num">
                                      <p:cBhvr additive="base">
                                        <p:cTn id="48" dur="3000" fill="hold"/>
                                        <p:tgtEl>
                                          <p:spTgt spid="29"/>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additive="base">
                                        <p:cTn id="51" dur="3000" fill="hold"/>
                                        <p:tgtEl>
                                          <p:spTgt spid="31"/>
                                        </p:tgtEl>
                                        <p:attrNameLst>
                                          <p:attrName>ppt_x</p:attrName>
                                        </p:attrNameLst>
                                      </p:cBhvr>
                                      <p:tavLst>
                                        <p:tav tm="0">
                                          <p:val>
                                            <p:strVal val="1+#ppt_w/2"/>
                                          </p:val>
                                        </p:tav>
                                        <p:tav tm="100000">
                                          <p:val>
                                            <p:strVal val="#ppt_x"/>
                                          </p:val>
                                        </p:tav>
                                      </p:tavLst>
                                    </p:anim>
                                    <p:anim calcmode="lin" valueType="num">
                                      <p:cBhvr additive="base">
                                        <p:cTn id="52" dur="3000" fill="hold"/>
                                        <p:tgtEl>
                                          <p:spTgt spid="31"/>
                                        </p:tgtEl>
                                        <p:attrNameLst>
                                          <p:attrName>ppt_y</p:attrName>
                                        </p:attrNameLst>
                                      </p:cBhvr>
                                      <p:tavLst>
                                        <p:tav tm="0">
                                          <p:val>
                                            <p:strVal val="0-#ppt_h/2"/>
                                          </p:val>
                                        </p:tav>
                                        <p:tav tm="100000">
                                          <p:val>
                                            <p:strVal val="#ppt_y"/>
                                          </p:val>
                                        </p:tav>
                                      </p:tavLst>
                                    </p:anim>
                                  </p:childTnLst>
                                </p:cTn>
                              </p:par>
                            </p:childTnLst>
                          </p:cTn>
                        </p:par>
                        <p:par>
                          <p:cTn id="53" fill="hold">
                            <p:stCondLst>
                              <p:cond delay="3000"/>
                            </p:stCondLst>
                            <p:childTnLst>
                              <p:par>
                                <p:cTn id="54" presetID="2" presetClass="exit" presetSubtype="6" fill="hold" nodeType="afterEffect">
                                  <p:stCondLst>
                                    <p:cond delay="0"/>
                                  </p:stCondLst>
                                  <p:childTnLst>
                                    <p:anim calcmode="lin" valueType="num">
                                      <p:cBhvr additive="base">
                                        <p:cTn id="55" dur="3000"/>
                                        <p:tgtEl>
                                          <p:spTgt spid="20"/>
                                        </p:tgtEl>
                                        <p:attrNameLst>
                                          <p:attrName>ppt_x</p:attrName>
                                        </p:attrNameLst>
                                      </p:cBhvr>
                                      <p:tavLst>
                                        <p:tav tm="0">
                                          <p:val>
                                            <p:strVal val="ppt_x"/>
                                          </p:val>
                                        </p:tav>
                                        <p:tav tm="100000">
                                          <p:val>
                                            <p:strVal val="1+ppt_w/2"/>
                                          </p:val>
                                        </p:tav>
                                      </p:tavLst>
                                    </p:anim>
                                    <p:anim calcmode="lin" valueType="num">
                                      <p:cBhvr additive="base">
                                        <p:cTn id="56" dur="3000"/>
                                        <p:tgtEl>
                                          <p:spTgt spid="20"/>
                                        </p:tgtEl>
                                        <p:attrNameLst>
                                          <p:attrName>ppt_y</p:attrName>
                                        </p:attrNameLst>
                                      </p:cBhvr>
                                      <p:tavLst>
                                        <p:tav tm="0">
                                          <p:val>
                                            <p:strVal val="ppt_y"/>
                                          </p:val>
                                        </p:tav>
                                        <p:tav tm="100000">
                                          <p:val>
                                            <p:strVal val="1+ppt_h/2"/>
                                          </p:val>
                                        </p:tav>
                                      </p:tavLst>
                                    </p:anim>
                                    <p:set>
                                      <p:cBhvr>
                                        <p:cTn id="57" dur="1" fill="hold">
                                          <p:stCondLst>
                                            <p:cond delay="2999"/>
                                          </p:stCondLst>
                                        </p:cTn>
                                        <p:tgtEl>
                                          <p:spTgt spid="20"/>
                                        </p:tgtEl>
                                        <p:attrNameLst>
                                          <p:attrName>style.visibility</p:attrName>
                                        </p:attrNameLst>
                                      </p:cBhvr>
                                      <p:to>
                                        <p:strVal val="hidden"/>
                                      </p:to>
                                    </p:set>
                                  </p:childTnLst>
                                </p:cTn>
                              </p:par>
                              <p:par>
                                <p:cTn id="58" presetID="2" presetClass="exit" presetSubtype="6" fill="hold" nodeType="withEffect">
                                  <p:stCondLst>
                                    <p:cond delay="0"/>
                                  </p:stCondLst>
                                  <p:childTnLst>
                                    <p:anim calcmode="lin" valueType="num">
                                      <p:cBhvr additive="base">
                                        <p:cTn id="59" dur="3000"/>
                                        <p:tgtEl>
                                          <p:spTgt spid="22"/>
                                        </p:tgtEl>
                                        <p:attrNameLst>
                                          <p:attrName>ppt_x</p:attrName>
                                        </p:attrNameLst>
                                      </p:cBhvr>
                                      <p:tavLst>
                                        <p:tav tm="0">
                                          <p:val>
                                            <p:strVal val="ppt_x"/>
                                          </p:val>
                                        </p:tav>
                                        <p:tav tm="100000">
                                          <p:val>
                                            <p:strVal val="1+ppt_w/2"/>
                                          </p:val>
                                        </p:tav>
                                      </p:tavLst>
                                    </p:anim>
                                    <p:anim calcmode="lin" valueType="num">
                                      <p:cBhvr additive="base">
                                        <p:cTn id="60" dur="3000"/>
                                        <p:tgtEl>
                                          <p:spTgt spid="22"/>
                                        </p:tgtEl>
                                        <p:attrNameLst>
                                          <p:attrName>ppt_y</p:attrName>
                                        </p:attrNameLst>
                                      </p:cBhvr>
                                      <p:tavLst>
                                        <p:tav tm="0">
                                          <p:val>
                                            <p:strVal val="ppt_y"/>
                                          </p:val>
                                        </p:tav>
                                        <p:tav tm="100000">
                                          <p:val>
                                            <p:strVal val="1+ppt_h/2"/>
                                          </p:val>
                                        </p:tav>
                                      </p:tavLst>
                                    </p:anim>
                                    <p:set>
                                      <p:cBhvr>
                                        <p:cTn id="61" dur="1" fill="hold">
                                          <p:stCondLst>
                                            <p:cond delay="2999"/>
                                          </p:stCondLst>
                                        </p:cTn>
                                        <p:tgtEl>
                                          <p:spTgt spid="22"/>
                                        </p:tgtEl>
                                        <p:attrNameLst>
                                          <p:attrName>style.visibility</p:attrName>
                                        </p:attrNameLst>
                                      </p:cBhvr>
                                      <p:to>
                                        <p:strVal val="hidden"/>
                                      </p:to>
                                    </p:set>
                                  </p:childTnLst>
                                </p:cTn>
                              </p:par>
                              <p:par>
                                <p:cTn id="62" presetID="2" presetClass="exit" presetSubtype="6" fill="hold" nodeType="withEffect">
                                  <p:stCondLst>
                                    <p:cond delay="0"/>
                                  </p:stCondLst>
                                  <p:childTnLst>
                                    <p:anim calcmode="lin" valueType="num">
                                      <p:cBhvr additive="base">
                                        <p:cTn id="63" dur="3000"/>
                                        <p:tgtEl>
                                          <p:spTgt spid="24"/>
                                        </p:tgtEl>
                                        <p:attrNameLst>
                                          <p:attrName>ppt_x</p:attrName>
                                        </p:attrNameLst>
                                      </p:cBhvr>
                                      <p:tavLst>
                                        <p:tav tm="0">
                                          <p:val>
                                            <p:strVal val="ppt_x"/>
                                          </p:val>
                                        </p:tav>
                                        <p:tav tm="100000">
                                          <p:val>
                                            <p:strVal val="1+ppt_w/2"/>
                                          </p:val>
                                        </p:tav>
                                      </p:tavLst>
                                    </p:anim>
                                    <p:anim calcmode="lin" valueType="num">
                                      <p:cBhvr additive="base">
                                        <p:cTn id="64" dur="3000"/>
                                        <p:tgtEl>
                                          <p:spTgt spid="24"/>
                                        </p:tgtEl>
                                        <p:attrNameLst>
                                          <p:attrName>ppt_y</p:attrName>
                                        </p:attrNameLst>
                                      </p:cBhvr>
                                      <p:tavLst>
                                        <p:tav tm="0">
                                          <p:val>
                                            <p:strVal val="ppt_y"/>
                                          </p:val>
                                        </p:tav>
                                        <p:tav tm="100000">
                                          <p:val>
                                            <p:strVal val="1+ppt_h/2"/>
                                          </p:val>
                                        </p:tav>
                                      </p:tavLst>
                                    </p:anim>
                                    <p:set>
                                      <p:cBhvr>
                                        <p:cTn id="65" dur="1" fill="hold">
                                          <p:stCondLst>
                                            <p:cond delay="2999"/>
                                          </p:stCondLst>
                                        </p:cTn>
                                        <p:tgtEl>
                                          <p:spTgt spid="24"/>
                                        </p:tgtEl>
                                        <p:attrNameLst>
                                          <p:attrName>style.visibility</p:attrName>
                                        </p:attrNameLst>
                                      </p:cBhvr>
                                      <p:to>
                                        <p:strVal val="hidden"/>
                                      </p:to>
                                    </p:set>
                                  </p:childTnLst>
                                </p:cTn>
                              </p:par>
                              <p:par>
                                <p:cTn id="66" presetID="2" presetClass="exit" presetSubtype="6" fill="hold" nodeType="withEffect">
                                  <p:stCondLst>
                                    <p:cond delay="0"/>
                                  </p:stCondLst>
                                  <p:childTnLst>
                                    <p:anim calcmode="lin" valueType="num">
                                      <p:cBhvr additive="base">
                                        <p:cTn id="67" dur="3000"/>
                                        <p:tgtEl>
                                          <p:spTgt spid="26"/>
                                        </p:tgtEl>
                                        <p:attrNameLst>
                                          <p:attrName>ppt_x</p:attrName>
                                        </p:attrNameLst>
                                      </p:cBhvr>
                                      <p:tavLst>
                                        <p:tav tm="0">
                                          <p:val>
                                            <p:strVal val="ppt_x"/>
                                          </p:val>
                                        </p:tav>
                                        <p:tav tm="100000">
                                          <p:val>
                                            <p:strVal val="1+ppt_w/2"/>
                                          </p:val>
                                        </p:tav>
                                      </p:tavLst>
                                    </p:anim>
                                    <p:anim calcmode="lin" valueType="num">
                                      <p:cBhvr additive="base">
                                        <p:cTn id="68" dur="3000"/>
                                        <p:tgtEl>
                                          <p:spTgt spid="26"/>
                                        </p:tgtEl>
                                        <p:attrNameLst>
                                          <p:attrName>ppt_y</p:attrName>
                                        </p:attrNameLst>
                                      </p:cBhvr>
                                      <p:tavLst>
                                        <p:tav tm="0">
                                          <p:val>
                                            <p:strVal val="ppt_y"/>
                                          </p:val>
                                        </p:tav>
                                        <p:tav tm="100000">
                                          <p:val>
                                            <p:strVal val="1+ppt_h/2"/>
                                          </p:val>
                                        </p:tav>
                                      </p:tavLst>
                                    </p:anim>
                                    <p:set>
                                      <p:cBhvr>
                                        <p:cTn id="69" dur="1" fill="hold">
                                          <p:stCondLst>
                                            <p:cond delay="2999"/>
                                          </p:stCondLst>
                                        </p:cTn>
                                        <p:tgtEl>
                                          <p:spTgt spid="26"/>
                                        </p:tgtEl>
                                        <p:attrNameLst>
                                          <p:attrName>style.visibility</p:attrName>
                                        </p:attrNameLst>
                                      </p:cBhvr>
                                      <p:to>
                                        <p:strVal val="hidden"/>
                                      </p:to>
                                    </p:set>
                                  </p:childTnLst>
                                </p:cTn>
                              </p:par>
                              <p:par>
                                <p:cTn id="70" presetID="2" presetClass="exit" presetSubtype="6" fill="hold" nodeType="withEffect">
                                  <p:stCondLst>
                                    <p:cond delay="0"/>
                                  </p:stCondLst>
                                  <p:childTnLst>
                                    <p:anim calcmode="lin" valueType="num">
                                      <p:cBhvr additive="base">
                                        <p:cTn id="71" dur="3000"/>
                                        <p:tgtEl>
                                          <p:spTgt spid="28"/>
                                        </p:tgtEl>
                                        <p:attrNameLst>
                                          <p:attrName>ppt_x</p:attrName>
                                        </p:attrNameLst>
                                      </p:cBhvr>
                                      <p:tavLst>
                                        <p:tav tm="0">
                                          <p:val>
                                            <p:strVal val="ppt_x"/>
                                          </p:val>
                                        </p:tav>
                                        <p:tav tm="100000">
                                          <p:val>
                                            <p:strVal val="1+ppt_w/2"/>
                                          </p:val>
                                        </p:tav>
                                      </p:tavLst>
                                    </p:anim>
                                    <p:anim calcmode="lin" valueType="num">
                                      <p:cBhvr additive="base">
                                        <p:cTn id="72" dur="3000"/>
                                        <p:tgtEl>
                                          <p:spTgt spid="28"/>
                                        </p:tgtEl>
                                        <p:attrNameLst>
                                          <p:attrName>ppt_y</p:attrName>
                                        </p:attrNameLst>
                                      </p:cBhvr>
                                      <p:tavLst>
                                        <p:tav tm="0">
                                          <p:val>
                                            <p:strVal val="ppt_y"/>
                                          </p:val>
                                        </p:tav>
                                        <p:tav tm="100000">
                                          <p:val>
                                            <p:strVal val="1+ppt_h/2"/>
                                          </p:val>
                                        </p:tav>
                                      </p:tavLst>
                                    </p:anim>
                                    <p:set>
                                      <p:cBhvr>
                                        <p:cTn id="73" dur="1" fill="hold">
                                          <p:stCondLst>
                                            <p:cond delay="2999"/>
                                          </p:stCondLst>
                                        </p:cTn>
                                        <p:tgtEl>
                                          <p:spTgt spid="28"/>
                                        </p:tgtEl>
                                        <p:attrNameLst>
                                          <p:attrName>style.visibility</p:attrName>
                                        </p:attrNameLst>
                                      </p:cBhvr>
                                      <p:to>
                                        <p:strVal val="hidden"/>
                                      </p:to>
                                    </p:set>
                                  </p:childTnLst>
                                </p:cTn>
                              </p:par>
                              <p:par>
                                <p:cTn id="74" presetID="2" presetClass="exit" presetSubtype="6" fill="hold" nodeType="withEffect">
                                  <p:stCondLst>
                                    <p:cond delay="0"/>
                                  </p:stCondLst>
                                  <p:childTnLst>
                                    <p:anim calcmode="lin" valueType="num">
                                      <p:cBhvr additive="base">
                                        <p:cTn id="75" dur="3000"/>
                                        <p:tgtEl>
                                          <p:spTgt spid="30"/>
                                        </p:tgtEl>
                                        <p:attrNameLst>
                                          <p:attrName>ppt_x</p:attrName>
                                        </p:attrNameLst>
                                      </p:cBhvr>
                                      <p:tavLst>
                                        <p:tav tm="0">
                                          <p:val>
                                            <p:strVal val="ppt_x"/>
                                          </p:val>
                                        </p:tav>
                                        <p:tav tm="100000">
                                          <p:val>
                                            <p:strVal val="1+ppt_w/2"/>
                                          </p:val>
                                        </p:tav>
                                      </p:tavLst>
                                    </p:anim>
                                    <p:anim calcmode="lin" valueType="num">
                                      <p:cBhvr additive="base">
                                        <p:cTn id="76" dur="3000"/>
                                        <p:tgtEl>
                                          <p:spTgt spid="30"/>
                                        </p:tgtEl>
                                        <p:attrNameLst>
                                          <p:attrName>ppt_y</p:attrName>
                                        </p:attrNameLst>
                                      </p:cBhvr>
                                      <p:tavLst>
                                        <p:tav tm="0">
                                          <p:val>
                                            <p:strVal val="ppt_y"/>
                                          </p:val>
                                        </p:tav>
                                        <p:tav tm="100000">
                                          <p:val>
                                            <p:strVal val="1+ppt_h/2"/>
                                          </p:val>
                                        </p:tav>
                                      </p:tavLst>
                                    </p:anim>
                                    <p:set>
                                      <p:cBhvr>
                                        <p:cTn id="77" dur="1" fill="hold">
                                          <p:stCondLst>
                                            <p:cond delay="2999"/>
                                          </p:stCondLst>
                                        </p:cTn>
                                        <p:tgtEl>
                                          <p:spTgt spid="30"/>
                                        </p:tgtEl>
                                        <p:attrNameLst>
                                          <p:attrName>style.visibility</p:attrName>
                                        </p:attrNameLst>
                                      </p:cBhvr>
                                      <p:to>
                                        <p:strVal val="hidden"/>
                                      </p:to>
                                    </p:set>
                                  </p:childTnLst>
                                </p:cTn>
                              </p:par>
                              <p:par>
                                <p:cTn id="78" presetID="2" presetClass="exit" presetSubtype="12" fill="hold" nodeType="withEffect">
                                  <p:stCondLst>
                                    <p:cond delay="0"/>
                                  </p:stCondLst>
                                  <p:childTnLst>
                                    <p:anim calcmode="lin" valueType="num">
                                      <p:cBhvr additive="base">
                                        <p:cTn id="79" dur="3000"/>
                                        <p:tgtEl>
                                          <p:spTgt spid="21"/>
                                        </p:tgtEl>
                                        <p:attrNameLst>
                                          <p:attrName>ppt_x</p:attrName>
                                        </p:attrNameLst>
                                      </p:cBhvr>
                                      <p:tavLst>
                                        <p:tav tm="0">
                                          <p:val>
                                            <p:strVal val="ppt_x"/>
                                          </p:val>
                                        </p:tav>
                                        <p:tav tm="100000">
                                          <p:val>
                                            <p:strVal val="0-ppt_w/2"/>
                                          </p:val>
                                        </p:tav>
                                      </p:tavLst>
                                    </p:anim>
                                    <p:anim calcmode="lin" valueType="num">
                                      <p:cBhvr additive="base">
                                        <p:cTn id="80" dur="3000"/>
                                        <p:tgtEl>
                                          <p:spTgt spid="21"/>
                                        </p:tgtEl>
                                        <p:attrNameLst>
                                          <p:attrName>ppt_y</p:attrName>
                                        </p:attrNameLst>
                                      </p:cBhvr>
                                      <p:tavLst>
                                        <p:tav tm="0">
                                          <p:val>
                                            <p:strVal val="ppt_y"/>
                                          </p:val>
                                        </p:tav>
                                        <p:tav tm="100000">
                                          <p:val>
                                            <p:strVal val="1+ppt_h/2"/>
                                          </p:val>
                                        </p:tav>
                                      </p:tavLst>
                                    </p:anim>
                                    <p:set>
                                      <p:cBhvr>
                                        <p:cTn id="81" dur="1" fill="hold">
                                          <p:stCondLst>
                                            <p:cond delay="2999"/>
                                          </p:stCondLst>
                                        </p:cTn>
                                        <p:tgtEl>
                                          <p:spTgt spid="21"/>
                                        </p:tgtEl>
                                        <p:attrNameLst>
                                          <p:attrName>style.visibility</p:attrName>
                                        </p:attrNameLst>
                                      </p:cBhvr>
                                      <p:to>
                                        <p:strVal val="hidden"/>
                                      </p:to>
                                    </p:set>
                                  </p:childTnLst>
                                </p:cTn>
                              </p:par>
                              <p:par>
                                <p:cTn id="82" presetID="2" presetClass="exit" presetSubtype="12" fill="hold" nodeType="withEffect">
                                  <p:stCondLst>
                                    <p:cond delay="0"/>
                                  </p:stCondLst>
                                  <p:childTnLst>
                                    <p:anim calcmode="lin" valueType="num">
                                      <p:cBhvr additive="base">
                                        <p:cTn id="83" dur="3000"/>
                                        <p:tgtEl>
                                          <p:spTgt spid="23"/>
                                        </p:tgtEl>
                                        <p:attrNameLst>
                                          <p:attrName>ppt_x</p:attrName>
                                        </p:attrNameLst>
                                      </p:cBhvr>
                                      <p:tavLst>
                                        <p:tav tm="0">
                                          <p:val>
                                            <p:strVal val="ppt_x"/>
                                          </p:val>
                                        </p:tav>
                                        <p:tav tm="100000">
                                          <p:val>
                                            <p:strVal val="0-ppt_w/2"/>
                                          </p:val>
                                        </p:tav>
                                      </p:tavLst>
                                    </p:anim>
                                    <p:anim calcmode="lin" valueType="num">
                                      <p:cBhvr additive="base">
                                        <p:cTn id="84" dur="3000"/>
                                        <p:tgtEl>
                                          <p:spTgt spid="23"/>
                                        </p:tgtEl>
                                        <p:attrNameLst>
                                          <p:attrName>ppt_y</p:attrName>
                                        </p:attrNameLst>
                                      </p:cBhvr>
                                      <p:tavLst>
                                        <p:tav tm="0">
                                          <p:val>
                                            <p:strVal val="ppt_y"/>
                                          </p:val>
                                        </p:tav>
                                        <p:tav tm="100000">
                                          <p:val>
                                            <p:strVal val="1+ppt_h/2"/>
                                          </p:val>
                                        </p:tav>
                                      </p:tavLst>
                                    </p:anim>
                                    <p:set>
                                      <p:cBhvr>
                                        <p:cTn id="85" dur="1" fill="hold">
                                          <p:stCondLst>
                                            <p:cond delay="2999"/>
                                          </p:stCondLst>
                                        </p:cTn>
                                        <p:tgtEl>
                                          <p:spTgt spid="23"/>
                                        </p:tgtEl>
                                        <p:attrNameLst>
                                          <p:attrName>style.visibility</p:attrName>
                                        </p:attrNameLst>
                                      </p:cBhvr>
                                      <p:to>
                                        <p:strVal val="hidden"/>
                                      </p:to>
                                    </p:set>
                                  </p:childTnLst>
                                </p:cTn>
                              </p:par>
                              <p:par>
                                <p:cTn id="86" presetID="2" presetClass="exit" presetSubtype="12" fill="hold" nodeType="withEffect">
                                  <p:stCondLst>
                                    <p:cond delay="0"/>
                                  </p:stCondLst>
                                  <p:childTnLst>
                                    <p:anim calcmode="lin" valueType="num">
                                      <p:cBhvr additive="base">
                                        <p:cTn id="87" dur="3000"/>
                                        <p:tgtEl>
                                          <p:spTgt spid="25"/>
                                        </p:tgtEl>
                                        <p:attrNameLst>
                                          <p:attrName>ppt_x</p:attrName>
                                        </p:attrNameLst>
                                      </p:cBhvr>
                                      <p:tavLst>
                                        <p:tav tm="0">
                                          <p:val>
                                            <p:strVal val="ppt_x"/>
                                          </p:val>
                                        </p:tav>
                                        <p:tav tm="100000">
                                          <p:val>
                                            <p:strVal val="0-ppt_w/2"/>
                                          </p:val>
                                        </p:tav>
                                      </p:tavLst>
                                    </p:anim>
                                    <p:anim calcmode="lin" valueType="num">
                                      <p:cBhvr additive="base">
                                        <p:cTn id="88" dur="3000"/>
                                        <p:tgtEl>
                                          <p:spTgt spid="25"/>
                                        </p:tgtEl>
                                        <p:attrNameLst>
                                          <p:attrName>ppt_y</p:attrName>
                                        </p:attrNameLst>
                                      </p:cBhvr>
                                      <p:tavLst>
                                        <p:tav tm="0">
                                          <p:val>
                                            <p:strVal val="ppt_y"/>
                                          </p:val>
                                        </p:tav>
                                        <p:tav tm="100000">
                                          <p:val>
                                            <p:strVal val="1+ppt_h/2"/>
                                          </p:val>
                                        </p:tav>
                                      </p:tavLst>
                                    </p:anim>
                                    <p:set>
                                      <p:cBhvr>
                                        <p:cTn id="89" dur="1" fill="hold">
                                          <p:stCondLst>
                                            <p:cond delay="2999"/>
                                          </p:stCondLst>
                                        </p:cTn>
                                        <p:tgtEl>
                                          <p:spTgt spid="25"/>
                                        </p:tgtEl>
                                        <p:attrNameLst>
                                          <p:attrName>style.visibility</p:attrName>
                                        </p:attrNameLst>
                                      </p:cBhvr>
                                      <p:to>
                                        <p:strVal val="hidden"/>
                                      </p:to>
                                    </p:set>
                                  </p:childTnLst>
                                </p:cTn>
                              </p:par>
                              <p:par>
                                <p:cTn id="90" presetID="2" presetClass="exit" presetSubtype="12" fill="hold" nodeType="withEffect">
                                  <p:stCondLst>
                                    <p:cond delay="0"/>
                                  </p:stCondLst>
                                  <p:childTnLst>
                                    <p:anim calcmode="lin" valueType="num">
                                      <p:cBhvr additive="base">
                                        <p:cTn id="91" dur="3000"/>
                                        <p:tgtEl>
                                          <p:spTgt spid="27"/>
                                        </p:tgtEl>
                                        <p:attrNameLst>
                                          <p:attrName>ppt_x</p:attrName>
                                        </p:attrNameLst>
                                      </p:cBhvr>
                                      <p:tavLst>
                                        <p:tav tm="0">
                                          <p:val>
                                            <p:strVal val="ppt_x"/>
                                          </p:val>
                                        </p:tav>
                                        <p:tav tm="100000">
                                          <p:val>
                                            <p:strVal val="0-ppt_w/2"/>
                                          </p:val>
                                        </p:tav>
                                      </p:tavLst>
                                    </p:anim>
                                    <p:anim calcmode="lin" valueType="num">
                                      <p:cBhvr additive="base">
                                        <p:cTn id="92" dur="3000"/>
                                        <p:tgtEl>
                                          <p:spTgt spid="27"/>
                                        </p:tgtEl>
                                        <p:attrNameLst>
                                          <p:attrName>ppt_y</p:attrName>
                                        </p:attrNameLst>
                                      </p:cBhvr>
                                      <p:tavLst>
                                        <p:tav tm="0">
                                          <p:val>
                                            <p:strVal val="ppt_y"/>
                                          </p:val>
                                        </p:tav>
                                        <p:tav tm="100000">
                                          <p:val>
                                            <p:strVal val="1+ppt_h/2"/>
                                          </p:val>
                                        </p:tav>
                                      </p:tavLst>
                                    </p:anim>
                                    <p:set>
                                      <p:cBhvr>
                                        <p:cTn id="93" dur="1" fill="hold">
                                          <p:stCondLst>
                                            <p:cond delay="2999"/>
                                          </p:stCondLst>
                                        </p:cTn>
                                        <p:tgtEl>
                                          <p:spTgt spid="27"/>
                                        </p:tgtEl>
                                        <p:attrNameLst>
                                          <p:attrName>style.visibility</p:attrName>
                                        </p:attrNameLst>
                                      </p:cBhvr>
                                      <p:to>
                                        <p:strVal val="hidden"/>
                                      </p:to>
                                    </p:set>
                                  </p:childTnLst>
                                </p:cTn>
                              </p:par>
                              <p:par>
                                <p:cTn id="94" presetID="2" presetClass="exit" presetSubtype="12" fill="hold" nodeType="withEffect">
                                  <p:stCondLst>
                                    <p:cond delay="0"/>
                                  </p:stCondLst>
                                  <p:childTnLst>
                                    <p:anim calcmode="lin" valueType="num">
                                      <p:cBhvr additive="base">
                                        <p:cTn id="95" dur="3000"/>
                                        <p:tgtEl>
                                          <p:spTgt spid="29"/>
                                        </p:tgtEl>
                                        <p:attrNameLst>
                                          <p:attrName>ppt_x</p:attrName>
                                        </p:attrNameLst>
                                      </p:cBhvr>
                                      <p:tavLst>
                                        <p:tav tm="0">
                                          <p:val>
                                            <p:strVal val="ppt_x"/>
                                          </p:val>
                                        </p:tav>
                                        <p:tav tm="100000">
                                          <p:val>
                                            <p:strVal val="0-ppt_w/2"/>
                                          </p:val>
                                        </p:tav>
                                      </p:tavLst>
                                    </p:anim>
                                    <p:anim calcmode="lin" valueType="num">
                                      <p:cBhvr additive="base">
                                        <p:cTn id="96" dur="3000"/>
                                        <p:tgtEl>
                                          <p:spTgt spid="29"/>
                                        </p:tgtEl>
                                        <p:attrNameLst>
                                          <p:attrName>ppt_y</p:attrName>
                                        </p:attrNameLst>
                                      </p:cBhvr>
                                      <p:tavLst>
                                        <p:tav tm="0">
                                          <p:val>
                                            <p:strVal val="ppt_y"/>
                                          </p:val>
                                        </p:tav>
                                        <p:tav tm="100000">
                                          <p:val>
                                            <p:strVal val="1+ppt_h/2"/>
                                          </p:val>
                                        </p:tav>
                                      </p:tavLst>
                                    </p:anim>
                                    <p:set>
                                      <p:cBhvr>
                                        <p:cTn id="97" dur="1" fill="hold">
                                          <p:stCondLst>
                                            <p:cond delay="2999"/>
                                          </p:stCondLst>
                                        </p:cTn>
                                        <p:tgtEl>
                                          <p:spTgt spid="29"/>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3000"/>
                                        <p:tgtEl>
                                          <p:spTgt spid="31"/>
                                        </p:tgtEl>
                                        <p:attrNameLst>
                                          <p:attrName>ppt_x</p:attrName>
                                        </p:attrNameLst>
                                      </p:cBhvr>
                                      <p:tavLst>
                                        <p:tav tm="0">
                                          <p:val>
                                            <p:strVal val="ppt_x"/>
                                          </p:val>
                                        </p:tav>
                                        <p:tav tm="100000">
                                          <p:val>
                                            <p:strVal val="0-ppt_w/2"/>
                                          </p:val>
                                        </p:tav>
                                      </p:tavLst>
                                    </p:anim>
                                    <p:anim calcmode="lin" valueType="num">
                                      <p:cBhvr additive="base">
                                        <p:cTn id="100" dur="3000"/>
                                        <p:tgtEl>
                                          <p:spTgt spid="31"/>
                                        </p:tgtEl>
                                        <p:attrNameLst>
                                          <p:attrName>ppt_y</p:attrName>
                                        </p:attrNameLst>
                                      </p:cBhvr>
                                      <p:tavLst>
                                        <p:tav tm="0">
                                          <p:val>
                                            <p:strVal val="ppt_y"/>
                                          </p:val>
                                        </p:tav>
                                        <p:tav tm="100000">
                                          <p:val>
                                            <p:strVal val="1+ppt_h/2"/>
                                          </p:val>
                                        </p:tav>
                                      </p:tavLst>
                                    </p:anim>
                                    <p:set>
                                      <p:cBhvr>
                                        <p:cTn id="101" dur="1" fill="hold">
                                          <p:stCondLst>
                                            <p:cond delay="2999"/>
                                          </p:stCondLst>
                                        </p:cTn>
                                        <p:tgtEl>
                                          <p:spTgt spid="31"/>
                                        </p:tgtEl>
                                        <p:attrNameLst>
                                          <p:attrName>style.visibility</p:attrName>
                                        </p:attrNameLst>
                                      </p:cBhvr>
                                      <p:to>
                                        <p:strVal val="hidden"/>
                                      </p:to>
                                    </p:set>
                                  </p:childTnLst>
                                </p:cTn>
                              </p:par>
                              <p:par>
                                <p:cTn id="102" presetID="16" presetClass="entr" presetSubtype="37" fill="hold" nodeType="withEffect">
                                  <p:stCondLst>
                                    <p:cond delay="0"/>
                                  </p:stCondLst>
                                  <p:childTnLst>
                                    <p:set>
                                      <p:cBhvr>
                                        <p:cTn id="103" dur="1" fill="hold">
                                          <p:stCondLst>
                                            <p:cond delay="0"/>
                                          </p:stCondLst>
                                        </p:cTn>
                                        <p:tgtEl>
                                          <p:spTgt spid="4"/>
                                        </p:tgtEl>
                                        <p:attrNameLst>
                                          <p:attrName>style.visibility</p:attrName>
                                        </p:attrNameLst>
                                      </p:cBhvr>
                                      <p:to>
                                        <p:strVal val="visible"/>
                                      </p:to>
                                    </p:set>
                                    <p:animEffect transition="in" filter="barn(outVertical)">
                                      <p:cBhvr>
                                        <p:cTn id="104" dur="3000"/>
                                        <p:tgtEl>
                                          <p:spTgt spid="4"/>
                                        </p:tgtEl>
                                      </p:cBhvr>
                                    </p:animEffect>
                                  </p:childTnLst>
                                </p:cTn>
                              </p:par>
                              <p:par>
                                <p:cTn id="105" presetID="17" presetClass="entr" presetSubtype="1"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ppt_x</p:attrName>
                                        </p:attrNameLst>
                                      </p:cBhvr>
                                      <p:tavLst>
                                        <p:tav tm="0">
                                          <p:val>
                                            <p:strVal val="#ppt_x"/>
                                          </p:val>
                                        </p:tav>
                                        <p:tav tm="100000">
                                          <p:val>
                                            <p:strVal val="#ppt_x"/>
                                          </p:val>
                                        </p:tav>
                                      </p:tavLst>
                                    </p:anim>
                                    <p:anim calcmode="lin" valueType="num">
                                      <p:cBhvr>
                                        <p:cTn id="108" dur="3000" fill="hold"/>
                                        <p:tgtEl>
                                          <p:spTgt spid="4"/>
                                        </p:tgtEl>
                                        <p:attrNameLst>
                                          <p:attrName>ppt_y</p:attrName>
                                        </p:attrNameLst>
                                      </p:cBhvr>
                                      <p:tavLst>
                                        <p:tav tm="0">
                                          <p:val>
                                            <p:strVal val="#ppt_y-#ppt_h/2"/>
                                          </p:val>
                                        </p:tav>
                                        <p:tav tm="100000">
                                          <p:val>
                                            <p:strVal val="#ppt_y"/>
                                          </p:val>
                                        </p:tav>
                                      </p:tavLst>
                                    </p:anim>
                                    <p:anim calcmode="lin" valueType="num">
                                      <p:cBhvr>
                                        <p:cTn id="109" dur="3000" fill="hold"/>
                                        <p:tgtEl>
                                          <p:spTgt spid="4"/>
                                        </p:tgtEl>
                                        <p:attrNameLst>
                                          <p:attrName>ppt_w</p:attrName>
                                        </p:attrNameLst>
                                      </p:cBhvr>
                                      <p:tavLst>
                                        <p:tav tm="0">
                                          <p:val>
                                            <p:strVal val="#ppt_w"/>
                                          </p:val>
                                        </p:tav>
                                        <p:tav tm="100000">
                                          <p:val>
                                            <p:strVal val="#ppt_w"/>
                                          </p:val>
                                        </p:tav>
                                      </p:tavLst>
                                    </p:anim>
                                    <p:anim calcmode="lin" valueType="num">
                                      <p:cBhvr>
                                        <p:cTn id="110" dur="3000" fill="hold"/>
                                        <p:tgtEl>
                                          <p:spTgt spid="4"/>
                                        </p:tgtEl>
                                        <p:attrNameLst>
                                          <p:attrName>ppt_h</p:attrName>
                                        </p:attrNameLst>
                                      </p:cBhvr>
                                      <p:tavLst>
                                        <p:tav tm="0">
                                          <p:val>
                                            <p:fltVal val="0"/>
                                          </p:val>
                                        </p:tav>
                                        <p:tav tm="100000">
                                          <p:val>
                                            <p:strVal val="#ppt_h"/>
                                          </p:val>
                                        </p:tav>
                                      </p:tavLst>
                                    </p:anim>
                                  </p:childTnLst>
                                </p:cTn>
                              </p:par>
                            </p:childTnLst>
                          </p:cTn>
                        </p:par>
                        <p:par>
                          <p:cTn id="111" fill="hold">
                            <p:stCondLst>
                              <p:cond delay="6000"/>
                            </p:stCondLst>
                            <p:childTnLst>
                              <p:par>
                                <p:cTn id="112" presetID="40" presetClass="entr" presetSubtype="0" fill="hold" grpId="0" nodeType="afterEffect">
                                  <p:stCondLst>
                                    <p:cond delay="0"/>
                                  </p:stCondLst>
                                  <p:iterate type="lt">
                                    <p:tmPct val="10000"/>
                                  </p:iterate>
                                  <p:childTnLst>
                                    <p:set>
                                      <p:cBhvr>
                                        <p:cTn id="113" dur="1" fill="hold">
                                          <p:stCondLst>
                                            <p:cond delay="0"/>
                                          </p:stCondLst>
                                        </p:cTn>
                                        <p:tgtEl>
                                          <p:spTgt spid="15"/>
                                        </p:tgtEl>
                                        <p:attrNameLst>
                                          <p:attrName>style.visibility</p:attrName>
                                        </p:attrNameLst>
                                      </p:cBhvr>
                                      <p:to>
                                        <p:strVal val="visible"/>
                                      </p:to>
                                    </p:set>
                                    <p:animEffect transition="in" filter="fade">
                                      <p:cBhvr>
                                        <p:cTn id="114" dur="1000"/>
                                        <p:tgtEl>
                                          <p:spTgt spid="15"/>
                                        </p:tgtEl>
                                      </p:cBhvr>
                                    </p:animEffect>
                                    <p:anim calcmode="lin" valueType="num">
                                      <p:cBhvr>
                                        <p:cTn id="115" dur="1000" fill="hold"/>
                                        <p:tgtEl>
                                          <p:spTgt spid="15"/>
                                        </p:tgtEl>
                                        <p:attrNameLst>
                                          <p:attrName>ppt_x</p:attrName>
                                        </p:attrNameLst>
                                      </p:cBhvr>
                                      <p:tavLst>
                                        <p:tav tm="0">
                                          <p:val>
                                            <p:strVal val="#ppt_x-.1"/>
                                          </p:val>
                                        </p:tav>
                                        <p:tav tm="100000">
                                          <p:val>
                                            <p:strVal val="#ppt_x"/>
                                          </p:val>
                                        </p:tav>
                                      </p:tavLst>
                                    </p:anim>
                                    <p:anim calcmode="lin" valueType="num">
                                      <p:cBhvr>
                                        <p:cTn id="116"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768-33449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a:off x="857250" y="0"/>
            <a:ext cx="7429500" cy="5715000"/>
          </a:xfrm>
          <a:prstGeom prst="triangle">
            <a:avLst/>
          </a:prstGeom>
          <a:solidFill>
            <a:schemeClr val="tx2">
              <a:lumMod val="50000"/>
              <a:alpha val="60000"/>
            </a:schemeClr>
          </a:solidFill>
          <a:ln w="285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Triángulo isósceles"/>
          <p:cNvSpPr/>
          <p:nvPr/>
        </p:nvSpPr>
        <p:spPr>
          <a:xfrm>
            <a:off x="857250" y="298098"/>
            <a:ext cx="7429500" cy="5416902"/>
          </a:xfrm>
          <a:prstGeom prst="triangle">
            <a:avLst/>
          </a:prstGeom>
          <a:solidFill>
            <a:schemeClr val="tx2">
              <a:lumMod val="50000"/>
              <a:alpha val="60000"/>
            </a:schemeClr>
          </a:solidFill>
          <a:ln w="285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Triángulo isósceles"/>
          <p:cNvSpPr/>
          <p:nvPr/>
        </p:nvSpPr>
        <p:spPr>
          <a:xfrm>
            <a:off x="857250" y="654404"/>
            <a:ext cx="7429500" cy="5060597"/>
          </a:xfrm>
          <a:prstGeom prst="triangle">
            <a:avLst/>
          </a:prstGeom>
          <a:solidFill>
            <a:schemeClr val="tx2">
              <a:lumMod val="50000"/>
              <a:alpha val="60000"/>
            </a:schemeClr>
          </a:solidFill>
          <a:ln w="285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Triángulo isósceles"/>
          <p:cNvSpPr/>
          <p:nvPr/>
        </p:nvSpPr>
        <p:spPr>
          <a:xfrm>
            <a:off x="857250" y="1070682"/>
            <a:ext cx="7429500" cy="4644319"/>
          </a:xfrm>
          <a:prstGeom prst="triangle">
            <a:avLst/>
          </a:prstGeom>
          <a:solidFill>
            <a:schemeClr val="tx2">
              <a:lumMod val="50000"/>
              <a:alpha val="60000"/>
            </a:schemeClr>
          </a:solidFill>
          <a:ln w="285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Triángulo isósceles"/>
          <p:cNvSpPr/>
          <p:nvPr/>
        </p:nvSpPr>
        <p:spPr>
          <a:xfrm>
            <a:off x="857250" y="1488722"/>
            <a:ext cx="7429500" cy="4226278"/>
          </a:xfrm>
          <a:prstGeom prst="triangle">
            <a:avLst/>
          </a:prstGeom>
          <a:solidFill>
            <a:schemeClr val="tx2">
              <a:lumMod val="50000"/>
              <a:alpha val="60000"/>
            </a:schemeClr>
          </a:solidFill>
          <a:ln w="285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Triángulo isósceles"/>
          <p:cNvSpPr/>
          <p:nvPr/>
        </p:nvSpPr>
        <p:spPr>
          <a:xfrm>
            <a:off x="857250" y="1964973"/>
            <a:ext cx="7429500" cy="3750028"/>
          </a:xfrm>
          <a:prstGeom prst="triangle">
            <a:avLst/>
          </a:prstGeom>
          <a:solidFill>
            <a:schemeClr val="tx2">
              <a:lumMod val="50000"/>
              <a:alpha val="60000"/>
            </a:schemeClr>
          </a:solidFill>
          <a:ln w="285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Triángulo isósceles"/>
          <p:cNvSpPr/>
          <p:nvPr/>
        </p:nvSpPr>
        <p:spPr>
          <a:xfrm>
            <a:off x="857250" y="2381251"/>
            <a:ext cx="7429500" cy="3333750"/>
          </a:xfrm>
          <a:prstGeom prst="triangle">
            <a:avLst/>
          </a:prstGeom>
          <a:solidFill>
            <a:schemeClr val="tx2">
              <a:lumMod val="50000"/>
              <a:alpha val="60000"/>
            </a:schemeClr>
          </a:solidFill>
          <a:ln w="285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Triángulo isósceles"/>
          <p:cNvSpPr/>
          <p:nvPr/>
        </p:nvSpPr>
        <p:spPr>
          <a:xfrm>
            <a:off x="857250" y="2797528"/>
            <a:ext cx="7429500" cy="2917472"/>
          </a:xfrm>
          <a:prstGeom prst="triangle">
            <a:avLst/>
          </a:prstGeom>
          <a:solidFill>
            <a:schemeClr val="tx2">
              <a:lumMod val="50000"/>
              <a:alpha val="60000"/>
            </a:schemeClr>
          </a:solidFill>
          <a:ln w="285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CuadroTexto"/>
          <p:cNvSpPr txBox="1"/>
          <p:nvPr/>
        </p:nvSpPr>
        <p:spPr>
          <a:xfrm>
            <a:off x="539552"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Hoy día no solo lo hacen las personas, sino también los vehículos. En ella se puede ver un escudo que data del siglo XVI. Fue reforzada en ese momento a petición del Señor de Pedraza Iñigo Fernández de Velasco.</a:t>
            </a:r>
          </a:p>
        </p:txBody>
      </p:sp>
      <p:sp>
        <p:nvSpPr>
          <p:cNvPr id="14" name="13 CuadroTexto"/>
          <p:cNvSpPr txBox="1"/>
          <p:nvPr/>
        </p:nvSpPr>
        <p:spPr>
          <a:xfrm>
            <a:off x="1691680" y="985292"/>
            <a:ext cx="3600400"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La muralla de Pedraza.</a:t>
            </a:r>
            <a:endParaRPr lang="es-ES" sz="24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3000">
        <p14:warp dir="in"/>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100000">
                                          <p:val>
                                            <p:strVal val="#ppt_x"/>
                                          </p:val>
                                        </p:tav>
                                      </p:tavLst>
                                    </p:anim>
                                    <p:anim calcmode="lin" valueType="num">
                                      <p:cBhvr>
                                        <p:cTn id="8" dur="500" fill="hold"/>
                                        <p:tgtEl>
                                          <p:spTgt spid="5"/>
                                        </p:tgtEl>
                                        <p:attrNameLst>
                                          <p:attrName>ppt_y</p:attrName>
                                        </p:attrNameLst>
                                      </p:cBhvr>
                                      <p:tavLst>
                                        <p:tav tm="0">
                                          <p:val>
                                            <p:strVal val="#ppt_y+#ppt_h/2"/>
                                          </p:val>
                                        </p:tav>
                                        <p:tav tm="100000">
                                          <p:val>
                                            <p:strVal val="#ppt_y"/>
                                          </p:val>
                                        </p:tav>
                                      </p:tavLst>
                                    </p:anim>
                                    <p:anim calcmode="lin" valueType="num">
                                      <p:cBhvr>
                                        <p:cTn id="9" dur="500" fill="hold"/>
                                        <p:tgtEl>
                                          <p:spTgt spid="5"/>
                                        </p:tgtEl>
                                        <p:attrNameLst>
                                          <p:attrName>ppt_w</p:attrName>
                                        </p:attrNameLst>
                                      </p:cBhvr>
                                      <p:tavLst>
                                        <p:tav tm="0">
                                          <p:val>
                                            <p:strVal val="#ppt_w"/>
                                          </p:val>
                                        </p:tav>
                                        <p:tav tm="100000">
                                          <p:val>
                                            <p:strVal val="#ppt_w"/>
                                          </p:val>
                                        </p:tav>
                                      </p:tavLst>
                                    </p:anim>
                                    <p:anim calcmode="lin" valueType="num">
                                      <p:cBhvr>
                                        <p:cTn id="10" dur="500" fill="hold"/>
                                        <p:tgtEl>
                                          <p:spTgt spid="5"/>
                                        </p:tgtEl>
                                        <p:attrNameLst>
                                          <p:attrName>ppt_h</p:attrName>
                                        </p:attrNameLst>
                                      </p:cBhvr>
                                      <p:tavLst>
                                        <p:tav tm="0">
                                          <p:val>
                                            <p:fltVal val="0"/>
                                          </p:val>
                                        </p:tav>
                                        <p:tav tm="100000">
                                          <p:val>
                                            <p:strVal val="#ppt_h"/>
                                          </p:val>
                                        </p:tav>
                                      </p:tavLst>
                                    </p:anim>
                                  </p:childTnLst>
                                </p:cTn>
                              </p:par>
                              <p:par>
                                <p:cTn id="11" presetID="17"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ppt_h/2"/>
                                          </p:val>
                                        </p:tav>
                                        <p:tav tm="100000">
                                          <p:val>
                                            <p:strVal val="#ppt_y"/>
                                          </p:val>
                                        </p:tav>
                                      </p:tavLst>
                                    </p:anim>
                                    <p:anim calcmode="lin" valueType="num">
                                      <p:cBhvr>
                                        <p:cTn id="15" dur="1000" fill="hold"/>
                                        <p:tgtEl>
                                          <p:spTgt spid="6"/>
                                        </p:tgtEl>
                                        <p:attrNameLst>
                                          <p:attrName>ppt_w</p:attrName>
                                        </p:attrNameLst>
                                      </p:cBhvr>
                                      <p:tavLst>
                                        <p:tav tm="0">
                                          <p:val>
                                            <p:strVal val="#ppt_w"/>
                                          </p:val>
                                        </p:tav>
                                        <p:tav tm="100000">
                                          <p:val>
                                            <p:strVal val="#ppt_w"/>
                                          </p:val>
                                        </p:tav>
                                      </p:tavLst>
                                    </p:anim>
                                    <p:anim calcmode="lin" valueType="num">
                                      <p:cBhvr>
                                        <p:cTn id="16" dur="1000" fill="hold"/>
                                        <p:tgtEl>
                                          <p:spTgt spid="6"/>
                                        </p:tgtEl>
                                        <p:attrNameLst>
                                          <p:attrName>ppt_h</p:attrName>
                                        </p:attrNameLst>
                                      </p:cBhvr>
                                      <p:tavLst>
                                        <p:tav tm="0">
                                          <p:val>
                                            <p:fltVal val="0"/>
                                          </p:val>
                                        </p:tav>
                                        <p:tav tm="100000">
                                          <p:val>
                                            <p:strVal val="#ppt_h"/>
                                          </p:val>
                                        </p:tav>
                                      </p:tavLst>
                                    </p:anim>
                                  </p:childTnLst>
                                </p:cTn>
                              </p:par>
                              <p:par>
                                <p:cTn id="17" presetID="17" presetClass="entr" presetSubtype="4"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1500" fill="hold"/>
                                        <p:tgtEl>
                                          <p:spTgt spid="7"/>
                                        </p:tgtEl>
                                        <p:attrNameLst>
                                          <p:attrName>ppt_x</p:attrName>
                                        </p:attrNameLst>
                                      </p:cBhvr>
                                      <p:tavLst>
                                        <p:tav tm="0">
                                          <p:val>
                                            <p:strVal val="#ppt_x"/>
                                          </p:val>
                                        </p:tav>
                                        <p:tav tm="100000">
                                          <p:val>
                                            <p:strVal val="#ppt_x"/>
                                          </p:val>
                                        </p:tav>
                                      </p:tavLst>
                                    </p:anim>
                                    <p:anim calcmode="lin" valueType="num">
                                      <p:cBhvr>
                                        <p:cTn id="20" dur="1500" fill="hold"/>
                                        <p:tgtEl>
                                          <p:spTgt spid="7"/>
                                        </p:tgtEl>
                                        <p:attrNameLst>
                                          <p:attrName>ppt_y</p:attrName>
                                        </p:attrNameLst>
                                      </p:cBhvr>
                                      <p:tavLst>
                                        <p:tav tm="0">
                                          <p:val>
                                            <p:strVal val="#ppt_y+#ppt_h/2"/>
                                          </p:val>
                                        </p:tav>
                                        <p:tav tm="100000">
                                          <p:val>
                                            <p:strVal val="#ppt_y"/>
                                          </p:val>
                                        </p:tav>
                                      </p:tavLst>
                                    </p:anim>
                                    <p:anim calcmode="lin" valueType="num">
                                      <p:cBhvr>
                                        <p:cTn id="21" dur="1500" fill="hold"/>
                                        <p:tgtEl>
                                          <p:spTgt spid="7"/>
                                        </p:tgtEl>
                                        <p:attrNameLst>
                                          <p:attrName>ppt_w</p:attrName>
                                        </p:attrNameLst>
                                      </p:cBhvr>
                                      <p:tavLst>
                                        <p:tav tm="0">
                                          <p:val>
                                            <p:strVal val="#ppt_w"/>
                                          </p:val>
                                        </p:tav>
                                        <p:tav tm="100000">
                                          <p:val>
                                            <p:strVal val="#ppt_w"/>
                                          </p:val>
                                        </p:tav>
                                      </p:tavLst>
                                    </p:anim>
                                    <p:anim calcmode="lin" valueType="num">
                                      <p:cBhvr>
                                        <p:cTn id="22" dur="1500" fill="hold"/>
                                        <p:tgtEl>
                                          <p:spTgt spid="7"/>
                                        </p:tgtEl>
                                        <p:attrNameLst>
                                          <p:attrName>ppt_h</p:attrName>
                                        </p:attrNameLst>
                                      </p:cBhvr>
                                      <p:tavLst>
                                        <p:tav tm="0">
                                          <p:val>
                                            <p:fltVal val="0"/>
                                          </p:val>
                                        </p:tav>
                                        <p:tav tm="100000">
                                          <p:val>
                                            <p:strVal val="#ppt_h"/>
                                          </p:val>
                                        </p:tav>
                                      </p:tavLst>
                                    </p:anim>
                                  </p:childTnLst>
                                </p:cTn>
                              </p:par>
                              <p:par>
                                <p:cTn id="23" presetID="17"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ppt_x</p:attrName>
                                        </p:attrNameLst>
                                      </p:cBhvr>
                                      <p:tavLst>
                                        <p:tav tm="0">
                                          <p:val>
                                            <p:strVal val="#ppt_x"/>
                                          </p:val>
                                        </p:tav>
                                        <p:tav tm="100000">
                                          <p:val>
                                            <p:strVal val="#ppt_x"/>
                                          </p:val>
                                        </p:tav>
                                      </p:tavLst>
                                    </p:anim>
                                    <p:anim calcmode="lin" valueType="num">
                                      <p:cBhvr>
                                        <p:cTn id="26" dur="2000" fill="hold"/>
                                        <p:tgtEl>
                                          <p:spTgt spid="8"/>
                                        </p:tgtEl>
                                        <p:attrNameLst>
                                          <p:attrName>ppt_y</p:attrName>
                                        </p:attrNameLst>
                                      </p:cBhvr>
                                      <p:tavLst>
                                        <p:tav tm="0">
                                          <p:val>
                                            <p:strVal val="#ppt_y+#ppt_h/2"/>
                                          </p:val>
                                        </p:tav>
                                        <p:tav tm="100000">
                                          <p:val>
                                            <p:strVal val="#ppt_y"/>
                                          </p:val>
                                        </p:tav>
                                      </p:tavLst>
                                    </p:anim>
                                    <p:anim calcmode="lin" valueType="num">
                                      <p:cBhvr>
                                        <p:cTn id="27" dur="2000" fill="hold"/>
                                        <p:tgtEl>
                                          <p:spTgt spid="8"/>
                                        </p:tgtEl>
                                        <p:attrNameLst>
                                          <p:attrName>ppt_w</p:attrName>
                                        </p:attrNameLst>
                                      </p:cBhvr>
                                      <p:tavLst>
                                        <p:tav tm="0">
                                          <p:val>
                                            <p:strVal val="#ppt_w"/>
                                          </p:val>
                                        </p:tav>
                                        <p:tav tm="100000">
                                          <p:val>
                                            <p:strVal val="#ppt_w"/>
                                          </p:val>
                                        </p:tav>
                                      </p:tavLst>
                                    </p:anim>
                                    <p:anim calcmode="lin" valueType="num">
                                      <p:cBhvr>
                                        <p:cTn id="28" dur="2000" fill="hold"/>
                                        <p:tgtEl>
                                          <p:spTgt spid="8"/>
                                        </p:tgtEl>
                                        <p:attrNameLst>
                                          <p:attrName>ppt_h</p:attrName>
                                        </p:attrNameLst>
                                      </p:cBhvr>
                                      <p:tavLst>
                                        <p:tav tm="0">
                                          <p:val>
                                            <p:fltVal val="0"/>
                                          </p:val>
                                        </p:tav>
                                        <p:tav tm="100000">
                                          <p:val>
                                            <p:strVal val="#ppt_h"/>
                                          </p:val>
                                        </p:tav>
                                      </p:tavLst>
                                    </p:anim>
                                  </p:childTnLst>
                                </p:cTn>
                              </p:par>
                              <p:par>
                                <p:cTn id="29" presetID="17" presetClass="entr" presetSubtype="4"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2500" fill="hold"/>
                                        <p:tgtEl>
                                          <p:spTgt spid="9"/>
                                        </p:tgtEl>
                                        <p:attrNameLst>
                                          <p:attrName>ppt_x</p:attrName>
                                        </p:attrNameLst>
                                      </p:cBhvr>
                                      <p:tavLst>
                                        <p:tav tm="0">
                                          <p:val>
                                            <p:strVal val="#ppt_x"/>
                                          </p:val>
                                        </p:tav>
                                        <p:tav tm="100000">
                                          <p:val>
                                            <p:strVal val="#ppt_x"/>
                                          </p:val>
                                        </p:tav>
                                      </p:tavLst>
                                    </p:anim>
                                    <p:anim calcmode="lin" valueType="num">
                                      <p:cBhvr>
                                        <p:cTn id="32" dur="2500" fill="hold"/>
                                        <p:tgtEl>
                                          <p:spTgt spid="9"/>
                                        </p:tgtEl>
                                        <p:attrNameLst>
                                          <p:attrName>ppt_y</p:attrName>
                                        </p:attrNameLst>
                                      </p:cBhvr>
                                      <p:tavLst>
                                        <p:tav tm="0">
                                          <p:val>
                                            <p:strVal val="#ppt_y+#ppt_h/2"/>
                                          </p:val>
                                        </p:tav>
                                        <p:tav tm="100000">
                                          <p:val>
                                            <p:strVal val="#ppt_y"/>
                                          </p:val>
                                        </p:tav>
                                      </p:tavLst>
                                    </p:anim>
                                    <p:anim calcmode="lin" valueType="num">
                                      <p:cBhvr>
                                        <p:cTn id="33" dur="2500" fill="hold"/>
                                        <p:tgtEl>
                                          <p:spTgt spid="9"/>
                                        </p:tgtEl>
                                        <p:attrNameLst>
                                          <p:attrName>ppt_w</p:attrName>
                                        </p:attrNameLst>
                                      </p:cBhvr>
                                      <p:tavLst>
                                        <p:tav tm="0">
                                          <p:val>
                                            <p:strVal val="#ppt_w"/>
                                          </p:val>
                                        </p:tav>
                                        <p:tav tm="100000">
                                          <p:val>
                                            <p:strVal val="#ppt_w"/>
                                          </p:val>
                                        </p:tav>
                                      </p:tavLst>
                                    </p:anim>
                                    <p:anim calcmode="lin" valueType="num">
                                      <p:cBhvr>
                                        <p:cTn id="34" dur="2500" fill="hold"/>
                                        <p:tgtEl>
                                          <p:spTgt spid="9"/>
                                        </p:tgtEl>
                                        <p:attrNameLst>
                                          <p:attrName>ppt_h</p:attrName>
                                        </p:attrNameLst>
                                      </p:cBhvr>
                                      <p:tavLst>
                                        <p:tav tm="0">
                                          <p:val>
                                            <p:fltVal val="0"/>
                                          </p:val>
                                        </p:tav>
                                        <p:tav tm="100000">
                                          <p:val>
                                            <p:strVal val="#ppt_h"/>
                                          </p:val>
                                        </p:tav>
                                      </p:tavLst>
                                    </p:anim>
                                  </p:childTnLst>
                                </p:cTn>
                              </p:par>
                              <p:par>
                                <p:cTn id="35" presetID="17"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3000" fill="hold"/>
                                        <p:tgtEl>
                                          <p:spTgt spid="10"/>
                                        </p:tgtEl>
                                        <p:attrNameLst>
                                          <p:attrName>ppt_x</p:attrName>
                                        </p:attrNameLst>
                                      </p:cBhvr>
                                      <p:tavLst>
                                        <p:tav tm="0">
                                          <p:val>
                                            <p:strVal val="#ppt_x"/>
                                          </p:val>
                                        </p:tav>
                                        <p:tav tm="100000">
                                          <p:val>
                                            <p:strVal val="#ppt_x"/>
                                          </p:val>
                                        </p:tav>
                                      </p:tavLst>
                                    </p:anim>
                                    <p:anim calcmode="lin" valueType="num">
                                      <p:cBhvr>
                                        <p:cTn id="38" dur="3000" fill="hold"/>
                                        <p:tgtEl>
                                          <p:spTgt spid="10"/>
                                        </p:tgtEl>
                                        <p:attrNameLst>
                                          <p:attrName>ppt_y</p:attrName>
                                        </p:attrNameLst>
                                      </p:cBhvr>
                                      <p:tavLst>
                                        <p:tav tm="0">
                                          <p:val>
                                            <p:strVal val="#ppt_y+#ppt_h/2"/>
                                          </p:val>
                                        </p:tav>
                                        <p:tav tm="100000">
                                          <p:val>
                                            <p:strVal val="#ppt_y"/>
                                          </p:val>
                                        </p:tav>
                                      </p:tavLst>
                                    </p:anim>
                                    <p:anim calcmode="lin" valueType="num">
                                      <p:cBhvr>
                                        <p:cTn id="39" dur="3000" fill="hold"/>
                                        <p:tgtEl>
                                          <p:spTgt spid="10"/>
                                        </p:tgtEl>
                                        <p:attrNameLst>
                                          <p:attrName>ppt_w</p:attrName>
                                        </p:attrNameLst>
                                      </p:cBhvr>
                                      <p:tavLst>
                                        <p:tav tm="0">
                                          <p:val>
                                            <p:strVal val="#ppt_w"/>
                                          </p:val>
                                        </p:tav>
                                        <p:tav tm="100000">
                                          <p:val>
                                            <p:strVal val="#ppt_w"/>
                                          </p:val>
                                        </p:tav>
                                      </p:tavLst>
                                    </p:anim>
                                    <p:anim calcmode="lin" valueType="num">
                                      <p:cBhvr>
                                        <p:cTn id="40" dur="3000" fill="hold"/>
                                        <p:tgtEl>
                                          <p:spTgt spid="10"/>
                                        </p:tgtEl>
                                        <p:attrNameLst>
                                          <p:attrName>ppt_h</p:attrName>
                                        </p:attrNameLst>
                                      </p:cBhvr>
                                      <p:tavLst>
                                        <p:tav tm="0">
                                          <p:val>
                                            <p:fltVal val="0"/>
                                          </p:val>
                                        </p:tav>
                                        <p:tav tm="100000">
                                          <p:val>
                                            <p:strVal val="#ppt_h"/>
                                          </p:val>
                                        </p:tav>
                                      </p:tavLst>
                                    </p:anim>
                                  </p:childTnLst>
                                </p:cTn>
                              </p:par>
                              <p:par>
                                <p:cTn id="41" presetID="17" presetClass="entr" presetSubtype="4"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3500" fill="hold"/>
                                        <p:tgtEl>
                                          <p:spTgt spid="11"/>
                                        </p:tgtEl>
                                        <p:attrNameLst>
                                          <p:attrName>ppt_x</p:attrName>
                                        </p:attrNameLst>
                                      </p:cBhvr>
                                      <p:tavLst>
                                        <p:tav tm="0">
                                          <p:val>
                                            <p:strVal val="#ppt_x"/>
                                          </p:val>
                                        </p:tav>
                                        <p:tav tm="100000">
                                          <p:val>
                                            <p:strVal val="#ppt_x"/>
                                          </p:val>
                                        </p:tav>
                                      </p:tavLst>
                                    </p:anim>
                                    <p:anim calcmode="lin" valueType="num">
                                      <p:cBhvr>
                                        <p:cTn id="44" dur="3500" fill="hold"/>
                                        <p:tgtEl>
                                          <p:spTgt spid="11"/>
                                        </p:tgtEl>
                                        <p:attrNameLst>
                                          <p:attrName>ppt_y</p:attrName>
                                        </p:attrNameLst>
                                      </p:cBhvr>
                                      <p:tavLst>
                                        <p:tav tm="0">
                                          <p:val>
                                            <p:strVal val="#ppt_y+#ppt_h/2"/>
                                          </p:val>
                                        </p:tav>
                                        <p:tav tm="100000">
                                          <p:val>
                                            <p:strVal val="#ppt_y"/>
                                          </p:val>
                                        </p:tav>
                                      </p:tavLst>
                                    </p:anim>
                                    <p:anim calcmode="lin" valueType="num">
                                      <p:cBhvr>
                                        <p:cTn id="45" dur="3500" fill="hold"/>
                                        <p:tgtEl>
                                          <p:spTgt spid="11"/>
                                        </p:tgtEl>
                                        <p:attrNameLst>
                                          <p:attrName>ppt_w</p:attrName>
                                        </p:attrNameLst>
                                      </p:cBhvr>
                                      <p:tavLst>
                                        <p:tav tm="0">
                                          <p:val>
                                            <p:strVal val="#ppt_w"/>
                                          </p:val>
                                        </p:tav>
                                        <p:tav tm="100000">
                                          <p:val>
                                            <p:strVal val="#ppt_w"/>
                                          </p:val>
                                        </p:tav>
                                      </p:tavLst>
                                    </p:anim>
                                    <p:anim calcmode="lin" valueType="num">
                                      <p:cBhvr>
                                        <p:cTn id="46" dur="3500" fill="hold"/>
                                        <p:tgtEl>
                                          <p:spTgt spid="11"/>
                                        </p:tgtEl>
                                        <p:attrNameLst>
                                          <p:attrName>ppt_h</p:attrName>
                                        </p:attrNameLst>
                                      </p:cBhvr>
                                      <p:tavLst>
                                        <p:tav tm="0">
                                          <p:val>
                                            <p:fltVal val="0"/>
                                          </p:val>
                                        </p:tav>
                                        <p:tav tm="100000">
                                          <p:val>
                                            <p:strVal val="#ppt_h"/>
                                          </p:val>
                                        </p:tav>
                                      </p:tavLst>
                                    </p:anim>
                                  </p:childTnLst>
                                </p:cTn>
                              </p:par>
                              <p:par>
                                <p:cTn id="47" presetID="17" presetClass="entr" presetSubtype="4"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4000" fill="hold"/>
                                        <p:tgtEl>
                                          <p:spTgt spid="12"/>
                                        </p:tgtEl>
                                        <p:attrNameLst>
                                          <p:attrName>ppt_x</p:attrName>
                                        </p:attrNameLst>
                                      </p:cBhvr>
                                      <p:tavLst>
                                        <p:tav tm="0">
                                          <p:val>
                                            <p:strVal val="#ppt_x"/>
                                          </p:val>
                                        </p:tav>
                                        <p:tav tm="100000">
                                          <p:val>
                                            <p:strVal val="#ppt_x"/>
                                          </p:val>
                                        </p:tav>
                                      </p:tavLst>
                                    </p:anim>
                                    <p:anim calcmode="lin" valueType="num">
                                      <p:cBhvr>
                                        <p:cTn id="50" dur="4000" fill="hold"/>
                                        <p:tgtEl>
                                          <p:spTgt spid="12"/>
                                        </p:tgtEl>
                                        <p:attrNameLst>
                                          <p:attrName>ppt_y</p:attrName>
                                        </p:attrNameLst>
                                      </p:cBhvr>
                                      <p:tavLst>
                                        <p:tav tm="0">
                                          <p:val>
                                            <p:strVal val="#ppt_y+#ppt_h/2"/>
                                          </p:val>
                                        </p:tav>
                                        <p:tav tm="100000">
                                          <p:val>
                                            <p:strVal val="#ppt_y"/>
                                          </p:val>
                                        </p:tav>
                                      </p:tavLst>
                                    </p:anim>
                                    <p:anim calcmode="lin" valueType="num">
                                      <p:cBhvr>
                                        <p:cTn id="51" dur="4000" fill="hold"/>
                                        <p:tgtEl>
                                          <p:spTgt spid="12"/>
                                        </p:tgtEl>
                                        <p:attrNameLst>
                                          <p:attrName>ppt_w</p:attrName>
                                        </p:attrNameLst>
                                      </p:cBhvr>
                                      <p:tavLst>
                                        <p:tav tm="0">
                                          <p:val>
                                            <p:strVal val="#ppt_w"/>
                                          </p:val>
                                        </p:tav>
                                        <p:tav tm="100000">
                                          <p:val>
                                            <p:strVal val="#ppt_w"/>
                                          </p:val>
                                        </p:tav>
                                      </p:tavLst>
                                    </p:anim>
                                    <p:anim calcmode="lin" valueType="num">
                                      <p:cBhvr>
                                        <p:cTn id="52" dur="4000" fill="hold"/>
                                        <p:tgtEl>
                                          <p:spTgt spid="12"/>
                                        </p:tgtEl>
                                        <p:attrNameLst>
                                          <p:attrName>ppt_h</p:attrName>
                                        </p:attrNameLst>
                                      </p:cBhvr>
                                      <p:tavLst>
                                        <p:tav tm="0">
                                          <p:val>
                                            <p:fltVal val="0"/>
                                          </p:val>
                                        </p:tav>
                                        <p:tav tm="100000">
                                          <p:val>
                                            <p:strVal val="#ppt_h"/>
                                          </p:val>
                                        </p:tav>
                                      </p:tavLst>
                                    </p:anim>
                                  </p:childTnLst>
                                </p:cTn>
                              </p:par>
                              <p:par>
                                <p:cTn id="53" presetID="20" presetClass="entr" presetSubtype="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wedge">
                                      <p:cBhvr>
                                        <p:cTn id="55" dur="4000"/>
                                        <p:tgtEl>
                                          <p:spTgt spid="5"/>
                                        </p:tgtEl>
                                      </p:cBhvr>
                                    </p:animEffect>
                                  </p:childTnLst>
                                </p:cTn>
                              </p:par>
                              <p:par>
                                <p:cTn id="56" presetID="20" presetClass="entr" presetSubtype="0"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wedge">
                                      <p:cBhvr>
                                        <p:cTn id="58" dur="3500"/>
                                        <p:tgtEl>
                                          <p:spTgt spid="6"/>
                                        </p:tgtEl>
                                      </p:cBhvr>
                                    </p:animEffect>
                                  </p:childTnLst>
                                </p:cTn>
                              </p:par>
                              <p:par>
                                <p:cTn id="59" presetID="20" presetClass="entr" presetSubtype="0"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wedge">
                                      <p:cBhvr>
                                        <p:cTn id="61" dur="3000"/>
                                        <p:tgtEl>
                                          <p:spTgt spid="7"/>
                                        </p:tgtEl>
                                      </p:cBhvr>
                                    </p:animEffect>
                                  </p:childTnLst>
                                </p:cTn>
                              </p:par>
                              <p:par>
                                <p:cTn id="62" presetID="20" presetClass="entr" presetSubtype="0" fill="hold"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wedge">
                                      <p:cBhvr>
                                        <p:cTn id="64" dur="2500"/>
                                        <p:tgtEl>
                                          <p:spTgt spid="8"/>
                                        </p:tgtEl>
                                      </p:cBhvr>
                                    </p:animEffect>
                                  </p:childTnLst>
                                </p:cTn>
                              </p:par>
                              <p:par>
                                <p:cTn id="65" presetID="20" presetClass="entr" presetSubtype="0"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wedge">
                                      <p:cBhvr>
                                        <p:cTn id="67" dur="2000"/>
                                        <p:tgtEl>
                                          <p:spTgt spid="9"/>
                                        </p:tgtEl>
                                      </p:cBhvr>
                                    </p:animEffect>
                                  </p:childTnLst>
                                </p:cTn>
                              </p:par>
                              <p:par>
                                <p:cTn id="68" presetID="20" presetClass="entr" presetSubtype="0"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wedge">
                                      <p:cBhvr>
                                        <p:cTn id="70" dur="1500"/>
                                        <p:tgtEl>
                                          <p:spTgt spid="10"/>
                                        </p:tgtEl>
                                      </p:cBhvr>
                                    </p:animEffect>
                                  </p:childTnLst>
                                </p:cTn>
                              </p:par>
                              <p:par>
                                <p:cTn id="71" presetID="20" presetClass="entr" presetSubtype="0"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wedge">
                                      <p:cBhvr>
                                        <p:cTn id="73" dur="1000"/>
                                        <p:tgtEl>
                                          <p:spTgt spid="11"/>
                                        </p:tgtEl>
                                      </p:cBhvr>
                                    </p:animEffect>
                                  </p:childTnLst>
                                </p:cTn>
                              </p:par>
                              <p:par>
                                <p:cTn id="74" presetID="20" presetClass="entr" presetSubtype="0" fill="hold"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wedge">
                                      <p:cBhvr>
                                        <p:cTn id="76" dur="500"/>
                                        <p:tgtEl>
                                          <p:spTgt spid="12"/>
                                        </p:tgtEl>
                                      </p:cBhvr>
                                    </p:animEffect>
                                  </p:childTnLst>
                                </p:cTn>
                              </p:par>
                            </p:childTnLst>
                          </p:cTn>
                        </p:par>
                        <p:par>
                          <p:cTn id="77" fill="hold">
                            <p:stCondLst>
                              <p:cond delay="4000"/>
                            </p:stCondLst>
                            <p:childTnLst>
                              <p:par>
                                <p:cTn id="78" presetID="17" presetClass="exit" presetSubtype="4" fill="hold" nodeType="afterEffect">
                                  <p:stCondLst>
                                    <p:cond delay="0"/>
                                  </p:stCondLst>
                                  <p:childTnLst>
                                    <p:anim calcmode="lin" valueType="num">
                                      <p:cBhvr>
                                        <p:cTn id="79" dur="4000"/>
                                        <p:tgtEl>
                                          <p:spTgt spid="5"/>
                                        </p:tgtEl>
                                        <p:attrNameLst>
                                          <p:attrName>ppt_x</p:attrName>
                                        </p:attrNameLst>
                                      </p:cBhvr>
                                      <p:tavLst>
                                        <p:tav tm="0">
                                          <p:val>
                                            <p:strVal val="ppt_x"/>
                                          </p:val>
                                        </p:tav>
                                        <p:tav tm="100000">
                                          <p:val>
                                            <p:strVal val="ppt_x"/>
                                          </p:val>
                                        </p:tav>
                                      </p:tavLst>
                                    </p:anim>
                                    <p:anim calcmode="lin" valueType="num">
                                      <p:cBhvr>
                                        <p:cTn id="80" dur="4000"/>
                                        <p:tgtEl>
                                          <p:spTgt spid="5"/>
                                        </p:tgtEl>
                                        <p:attrNameLst>
                                          <p:attrName>ppt_y</p:attrName>
                                        </p:attrNameLst>
                                      </p:cBhvr>
                                      <p:tavLst>
                                        <p:tav tm="0">
                                          <p:val>
                                            <p:strVal val="ppt_y"/>
                                          </p:val>
                                        </p:tav>
                                        <p:tav tm="100000">
                                          <p:val>
                                            <p:strVal val="ppt_y+ppt_h/2"/>
                                          </p:val>
                                        </p:tav>
                                      </p:tavLst>
                                    </p:anim>
                                    <p:anim calcmode="lin" valueType="num">
                                      <p:cBhvr>
                                        <p:cTn id="81" dur="4000"/>
                                        <p:tgtEl>
                                          <p:spTgt spid="5"/>
                                        </p:tgtEl>
                                        <p:attrNameLst>
                                          <p:attrName>ppt_w</p:attrName>
                                        </p:attrNameLst>
                                      </p:cBhvr>
                                      <p:tavLst>
                                        <p:tav tm="0">
                                          <p:val>
                                            <p:strVal val="ppt_w"/>
                                          </p:val>
                                        </p:tav>
                                        <p:tav tm="100000">
                                          <p:val>
                                            <p:strVal val="ppt_w"/>
                                          </p:val>
                                        </p:tav>
                                      </p:tavLst>
                                    </p:anim>
                                    <p:anim calcmode="lin" valueType="num">
                                      <p:cBhvr>
                                        <p:cTn id="82" dur="4000"/>
                                        <p:tgtEl>
                                          <p:spTgt spid="5"/>
                                        </p:tgtEl>
                                        <p:attrNameLst>
                                          <p:attrName>ppt_h</p:attrName>
                                        </p:attrNameLst>
                                      </p:cBhvr>
                                      <p:tavLst>
                                        <p:tav tm="0">
                                          <p:val>
                                            <p:strVal val="ppt_h"/>
                                          </p:val>
                                        </p:tav>
                                        <p:tav tm="100000">
                                          <p:val>
                                            <p:fltVal val="0"/>
                                          </p:val>
                                        </p:tav>
                                      </p:tavLst>
                                    </p:anim>
                                    <p:set>
                                      <p:cBhvr>
                                        <p:cTn id="83" dur="1" fill="hold">
                                          <p:stCondLst>
                                            <p:cond delay="3999"/>
                                          </p:stCondLst>
                                        </p:cTn>
                                        <p:tgtEl>
                                          <p:spTgt spid="5"/>
                                        </p:tgtEl>
                                        <p:attrNameLst>
                                          <p:attrName>style.visibility</p:attrName>
                                        </p:attrNameLst>
                                      </p:cBhvr>
                                      <p:to>
                                        <p:strVal val="hidden"/>
                                      </p:to>
                                    </p:set>
                                  </p:childTnLst>
                                </p:cTn>
                              </p:par>
                              <p:par>
                                <p:cTn id="84" presetID="17" presetClass="exit" presetSubtype="4" fill="hold" nodeType="withEffect">
                                  <p:stCondLst>
                                    <p:cond delay="0"/>
                                  </p:stCondLst>
                                  <p:childTnLst>
                                    <p:anim calcmode="lin" valueType="num">
                                      <p:cBhvr>
                                        <p:cTn id="85" dur="3500"/>
                                        <p:tgtEl>
                                          <p:spTgt spid="6"/>
                                        </p:tgtEl>
                                        <p:attrNameLst>
                                          <p:attrName>ppt_x</p:attrName>
                                        </p:attrNameLst>
                                      </p:cBhvr>
                                      <p:tavLst>
                                        <p:tav tm="0">
                                          <p:val>
                                            <p:strVal val="ppt_x"/>
                                          </p:val>
                                        </p:tav>
                                        <p:tav tm="100000">
                                          <p:val>
                                            <p:strVal val="ppt_x"/>
                                          </p:val>
                                        </p:tav>
                                      </p:tavLst>
                                    </p:anim>
                                    <p:anim calcmode="lin" valueType="num">
                                      <p:cBhvr>
                                        <p:cTn id="86" dur="3500"/>
                                        <p:tgtEl>
                                          <p:spTgt spid="6"/>
                                        </p:tgtEl>
                                        <p:attrNameLst>
                                          <p:attrName>ppt_y</p:attrName>
                                        </p:attrNameLst>
                                      </p:cBhvr>
                                      <p:tavLst>
                                        <p:tav tm="0">
                                          <p:val>
                                            <p:strVal val="ppt_y"/>
                                          </p:val>
                                        </p:tav>
                                        <p:tav tm="100000">
                                          <p:val>
                                            <p:strVal val="ppt_y+ppt_h/2"/>
                                          </p:val>
                                        </p:tav>
                                      </p:tavLst>
                                    </p:anim>
                                    <p:anim calcmode="lin" valueType="num">
                                      <p:cBhvr>
                                        <p:cTn id="87" dur="3500"/>
                                        <p:tgtEl>
                                          <p:spTgt spid="6"/>
                                        </p:tgtEl>
                                        <p:attrNameLst>
                                          <p:attrName>ppt_w</p:attrName>
                                        </p:attrNameLst>
                                      </p:cBhvr>
                                      <p:tavLst>
                                        <p:tav tm="0">
                                          <p:val>
                                            <p:strVal val="ppt_w"/>
                                          </p:val>
                                        </p:tav>
                                        <p:tav tm="100000">
                                          <p:val>
                                            <p:strVal val="ppt_w"/>
                                          </p:val>
                                        </p:tav>
                                      </p:tavLst>
                                    </p:anim>
                                    <p:anim calcmode="lin" valueType="num">
                                      <p:cBhvr>
                                        <p:cTn id="88" dur="3500"/>
                                        <p:tgtEl>
                                          <p:spTgt spid="6"/>
                                        </p:tgtEl>
                                        <p:attrNameLst>
                                          <p:attrName>ppt_h</p:attrName>
                                        </p:attrNameLst>
                                      </p:cBhvr>
                                      <p:tavLst>
                                        <p:tav tm="0">
                                          <p:val>
                                            <p:strVal val="ppt_h"/>
                                          </p:val>
                                        </p:tav>
                                        <p:tav tm="100000">
                                          <p:val>
                                            <p:fltVal val="0"/>
                                          </p:val>
                                        </p:tav>
                                      </p:tavLst>
                                    </p:anim>
                                    <p:set>
                                      <p:cBhvr>
                                        <p:cTn id="89" dur="1" fill="hold">
                                          <p:stCondLst>
                                            <p:cond delay="3499"/>
                                          </p:stCondLst>
                                        </p:cTn>
                                        <p:tgtEl>
                                          <p:spTgt spid="6"/>
                                        </p:tgtEl>
                                        <p:attrNameLst>
                                          <p:attrName>style.visibility</p:attrName>
                                        </p:attrNameLst>
                                      </p:cBhvr>
                                      <p:to>
                                        <p:strVal val="hidden"/>
                                      </p:to>
                                    </p:set>
                                  </p:childTnLst>
                                </p:cTn>
                              </p:par>
                              <p:par>
                                <p:cTn id="90" presetID="17" presetClass="exit" presetSubtype="4" fill="hold" nodeType="withEffect">
                                  <p:stCondLst>
                                    <p:cond delay="0"/>
                                  </p:stCondLst>
                                  <p:childTnLst>
                                    <p:anim calcmode="lin" valueType="num">
                                      <p:cBhvr>
                                        <p:cTn id="91" dur="3000"/>
                                        <p:tgtEl>
                                          <p:spTgt spid="7"/>
                                        </p:tgtEl>
                                        <p:attrNameLst>
                                          <p:attrName>ppt_x</p:attrName>
                                        </p:attrNameLst>
                                      </p:cBhvr>
                                      <p:tavLst>
                                        <p:tav tm="0">
                                          <p:val>
                                            <p:strVal val="ppt_x"/>
                                          </p:val>
                                        </p:tav>
                                        <p:tav tm="100000">
                                          <p:val>
                                            <p:strVal val="ppt_x"/>
                                          </p:val>
                                        </p:tav>
                                      </p:tavLst>
                                    </p:anim>
                                    <p:anim calcmode="lin" valueType="num">
                                      <p:cBhvr>
                                        <p:cTn id="92" dur="3000"/>
                                        <p:tgtEl>
                                          <p:spTgt spid="7"/>
                                        </p:tgtEl>
                                        <p:attrNameLst>
                                          <p:attrName>ppt_y</p:attrName>
                                        </p:attrNameLst>
                                      </p:cBhvr>
                                      <p:tavLst>
                                        <p:tav tm="0">
                                          <p:val>
                                            <p:strVal val="ppt_y"/>
                                          </p:val>
                                        </p:tav>
                                        <p:tav tm="100000">
                                          <p:val>
                                            <p:strVal val="ppt_y+ppt_h/2"/>
                                          </p:val>
                                        </p:tav>
                                      </p:tavLst>
                                    </p:anim>
                                    <p:anim calcmode="lin" valueType="num">
                                      <p:cBhvr>
                                        <p:cTn id="93" dur="3000"/>
                                        <p:tgtEl>
                                          <p:spTgt spid="7"/>
                                        </p:tgtEl>
                                        <p:attrNameLst>
                                          <p:attrName>ppt_w</p:attrName>
                                        </p:attrNameLst>
                                      </p:cBhvr>
                                      <p:tavLst>
                                        <p:tav tm="0">
                                          <p:val>
                                            <p:strVal val="ppt_w"/>
                                          </p:val>
                                        </p:tav>
                                        <p:tav tm="100000">
                                          <p:val>
                                            <p:strVal val="ppt_w"/>
                                          </p:val>
                                        </p:tav>
                                      </p:tavLst>
                                    </p:anim>
                                    <p:anim calcmode="lin" valueType="num">
                                      <p:cBhvr>
                                        <p:cTn id="94" dur="3000"/>
                                        <p:tgtEl>
                                          <p:spTgt spid="7"/>
                                        </p:tgtEl>
                                        <p:attrNameLst>
                                          <p:attrName>ppt_h</p:attrName>
                                        </p:attrNameLst>
                                      </p:cBhvr>
                                      <p:tavLst>
                                        <p:tav tm="0">
                                          <p:val>
                                            <p:strVal val="ppt_h"/>
                                          </p:val>
                                        </p:tav>
                                        <p:tav tm="100000">
                                          <p:val>
                                            <p:fltVal val="0"/>
                                          </p:val>
                                        </p:tav>
                                      </p:tavLst>
                                    </p:anim>
                                    <p:set>
                                      <p:cBhvr>
                                        <p:cTn id="95" dur="1" fill="hold">
                                          <p:stCondLst>
                                            <p:cond delay="2999"/>
                                          </p:stCondLst>
                                        </p:cTn>
                                        <p:tgtEl>
                                          <p:spTgt spid="7"/>
                                        </p:tgtEl>
                                        <p:attrNameLst>
                                          <p:attrName>style.visibility</p:attrName>
                                        </p:attrNameLst>
                                      </p:cBhvr>
                                      <p:to>
                                        <p:strVal val="hidden"/>
                                      </p:to>
                                    </p:set>
                                  </p:childTnLst>
                                </p:cTn>
                              </p:par>
                              <p:par>
                                <p:cTn id="96" presetID="17" presetClass="exit" presetSubtype="4" fill="hold" nodeType="withEffect">
                                  <p:stCondLst>
                                    <p:cond delay="0"/>
                                  </p:stCondLst>
                                  <p:childTnLst>
                                    <p:anim calcmode="lin" valueType="num">
                                      <p:cBhvr>
                                        <p:cTn id="97" dur="2500"/>
                                        <p:tgtEl>
                                          <p:spTgt spid="8"/>
                                        </p:tgtEl>
                                        <p:attrNameLst>
                                          <p:attrName>ppt_x</p:attrName>
                                        </p:attrNameLst>
                                      </p:cBhvr>
                                      <p:tavLst>
                                        <p:tav tm="0">
                                          <p:val>
                                            <p:strVal val="ppt_x"/>
                                          </p:val>
                                        </p:tav>
                                        <p:tav tm="100000">
                                          <p:val>
                                            <p:strVal val="ppt_x"/>
                                          </p:val>
                                        </p:tav>
                                      </p:tavLst>
                                    </p:anim>
                                    <p:anim calcmode="lin" valueType="num">
                                      <p:cBhvr>
                                        <p:cTn id="98" dur="2500"/>
                                        <p:tgtEl>
                                          <p:spTgt spid="8"/>
                                        </p:tgtEl>
                                        <p:attrNameLst>
                                          <p:attrName>ppt_y</p:attrName>
                                        </p:attrNameLst>
                                      </p:cBhvr>
                                      <p:tavLst>
                                        <p:tav tm="0">
                                          <p:val>
                                            <p:strVal val="ppt_y"/>
                                          </p:val>
                                        </p:tav>
                                        <p:tav tm="100000">
                                          <p:val>
                                            <p:strVal val="ppt_y+ppt_h/2"/>
                                          </p:val>
                                        </p:tav>
                                      </p:tavLst>
                                    </p:anim>
                                    <p:anim calcmode="lin" valueType="num">
                                      <p:cBhvr>
                                        <p:cTn id="99" dur="2500"/>
                                        <p:tgtEl>
                                          <p:spTgt spid="8"/>
                                        </p:tgtEl>
                                        <p:attrNameLst>
                                          <p:attrName>ppt_w</p:attrName>
                                        </p:attrNameLst>
                                      </p:cBhvr>
                                      <p:tavLst>
                                        <p:tav tm="0">
                                          <p:val>
                                            <p:strVal val="ppt_w"/>
                                          </p:val>
                                        </p:tav>
                                        <p:tav tm="100000">
                                          <p:val>
                                            <p:strVal val="ppt_w"/>
                                          </p:val>
                                        </p:tav>
                                      </p:tavLst>
                                    </p:anim>
                                    <p:anim calcmode="lin" valueType="num">
                                      <p:cBhvr>
                                        <p:cTn id="100" dur="2500"/>
                                        <p:tgtEl>
                                          <p:spTgt spid="8"/>
                                        </p:tgtEl>
                                        <p:attrNameLst>
                                          <p:attrName>ppt_h</p:attrName>
                                        </p:attrNameLst>
                                      </p:cBhvr>
                                      <p:tavLst>
                                        <p:tav tm="0">
                                          <p:val>
                                            <p:strVal val="ppt_h"/>
                                          </p:val>
                                        </p:tav>
                                        <p:tav tm="100000">
                                          <p:val>
                                            <p:fltVal val="0"/>
                                          </p:val>
                                        </p:tav>
                                      </p:tavLst>
                                    </p:anim>
                                    <p:set>
                                      <p:cBhvr>
                                        <p:cTn id="101" dur="1" fill="hold">
                                          <p:stCondLst>
                                            <p:cond delay="2499"/>
                                          </p:stCondLst>
                                        </p:cTn>
                                        <p:tgtEl>
                                          <p:spTgt spid="8"/>
                                        </p:tgtEl>
                                        <p:attrNameLst>
                                          <p:attrName>style.visibility</p:attrName>
                                        </p:attrNameLst>
                                      </p:cBhvr>
                                      <p:to>
                                        <p:strVal val="hidden"/>
                                      </p:to>
                                    </p:set>
                                  </p:childTnLst>
                                </p:cTn>
                              </p:par>
                              <p:par>
                                <p:cTn id="102" presetID="17" presetClass="exit" presetSubtype="4" fill="hold" nodeType="withEffect">
                                  <p:stCondLst>
                                    <p:cond delay="0"/>
                                  </p:stCondLst>
                                  <p:childTnLst>
                                    <p:anim calcmode="lin" valueType="num">
                                      <p:cBhvr>
                                        <p:cTn id="103" dur="2000"/>
                                        <p:tgtEl>
                                          <p:spTgt spid="9"/>
                                        </p:tgtEl>
                                        <p:attrNameLst>
                                          <p:attrName>ppt_x</p:attrName>
                                        </p:attrNameLst>
                                      </p:cBhvr>
                                      <p:tavLst>
                                        <p:tav tm="0">
                                          <p:val>
                                            <p:strVal val="ppt_x"/>
                                          </p:val>
                                        </p:tav>
                                        <p:tav tm="100000">
                                          <p:val>
                                            <p:strVal val="ppt_x"/>
                                          </p:val>
                                        </p:tav>
                                      </p:tavLst>
                                    </p:anim>
                                    <p:anim calcmode="lin" valueType="num">
                                      <p:cBhvr>
                                        <p:cTn id="104" dur="2000"/>
                                        <p:tgtEl>
                                          <p:spTgt spid="9"/>
                                        </p:tgtEl>
                                        <p:attrNameLst>
                                          <p:attrName>ppt_y</p:attrName>
                                        </p:attrNameLst>
                                      </p:cBhvr>
                                      <p:tavLst>
                                        <p:tav tm="0">
                                          <p:val>
                                            <p:strVal val="ppt_y"/>
                                          </p:val>
                                        </p:tav>
                                        <p:tav tm="100000">
                                          <p:val>
                                            <p:strVal val="ppt_y+ppt_h/2"/>
                                          </p:val>
                                        </p:tav>
                                      </p:tavLst>
                                    </p:anim>
                                    <p:anim calcmode="lin" valueType="num">
                                      <p:cBhvr>
                                        <p:cTn id="105" dur="2000"/>
                                        <p:tgtEl>
                                          <p:spTgt spid="9"/>
                                        </p:tgtEl>
                                        <p:attrNameLst>
                                          <p:attrName>ppt_w</p:attrName>
                                        </p:attrNameLst>
                                      </p:cBhvr>
                                      <p:tavLst>
                                        <p:tav tm="0">
                                          <p:val>
                                            <p:strVal val="ppt_w"/>
                                          </p:val>
                                        </p:tav>
                                        <p:tav tm="100000">
                                          <p:val>
                                            <p:strVal val="ppt_w"/>
                                          </p:val>
                                        </p:tav>
                                      </p:tavLst>
                                    </p:anim>
                                    <p:anim calcmode="lin" valueType="num">
                                      <p:cBhvr>
                                        <p:cTn id="106" dur="2000"/>
                                        <p:tgtEl>
                                          <p:spTgt spid="9"/>
                                        </p:tgtEl>
                                        <p:attrNameLst>
                                          <p:attrName>ppt_h</p:attrName>
                                        </p:attrNameLst>
                                      </p:cBhvr>
                                      <p:tavLst>
                                        <p:tav tm="0">
                                          <p:val>
                                            <p:strVal val="ppt_h"/>
                                          </p:val>
                                        </p:tav>
                                        <p:tav tm="100000">
                                          <p:val>
                                            <p:fltVal val="0"/>
                                          </p:val>
                                        </p:tav>
                                      </p:tavLst>
                                    </p:anim>
                                    <p:set>
                                      <p:cBhvr>
                                        <p:cTn id="107" dur="1" fill="hold">
                                          <p:stCondLst>
                                            <p:cond delay="1999"/>
                                          </p:stCondLst>
                                        </p:cTn>
                                        <p:tgtEl>
                                          <p:spTgt spid="9"/>
                                        </p:tgtEl>
                                        <p:attrNameLst>
                                          <p:attrName>style.visibility</p:attrName>
                                        </p:attrNameLst>
                                      </p:cBhvr>
                                      <p:to>
                                        <p:strVal val="hidden"/>
                                      </p:to>
                                    </p:set>
                                  </p:childTnLst>
                                </p:cTn>
                              </p:par>
                              <p:par>
                                <p:cTn id="108" presetID="17" presetClass="exit" presetSubtype="4" fill="hold" nodeType="withEffect">
                                  <p:stCondLst>
                                    <p:cond delay="0"/>
                                  </p:stCondLst>
                                  <p:childTnLst>
                                    <p:anim calcmode="lin" valueType="num">
                                      <p:cBhvr>
                                        <p:cTn id="109" dur="1500"/>
                                        <p:tgtEl>
                                          <p:spTgt spid="10"/>
                                        </p:tgtEl>
                                        <p:attrNameLst>
                                          <p:attrName>ppt_x</p:attrName>
                                        </p:attrNameLst>
                                      </p:cBhvr>
                                      <p:tavLst>
                                        <p:tav tm="0">
                                          <p:val>
                                            <p:strVal val="ppt_x"/>
                                          </p:val>
                                        </p:tav>
                                        <p:tav tm="100000">
                                          <p:val>
                                            <p:strVal val="ppt_x"/>
                                          </p:val>
                                        </p:tav>
                                      </p:tavLst>
                                    </p:anim>
                                    <p:anim calcmode="lin" valueType="num">
                                      <p:cBhvr>
                                        <p:cTn id="110" dur="1500"/>
                                        <p:tgtEl>
                                          <p:spTgt spid="10"/>
                                        </p:tgtEl>
                                        <p:attrNameLst>
                                          <p:attrName>ppt_y</p:attrName>
                                        </p:attrNameLst>
                                      </p:cBhvr>
                                      <p:tavLst>
                                        <p:tav tm="0">
                                          <p:val>
                                            <p:strVal val="ppt_y"/>
                                          </p:val>
                                        </p:tav>
                                        <p:tav tm="100000">
                                          <p:val>
                                            <p:strVal val="ppt_y+ppt_h/2"/>
                                          </p:val>
                                        </p:tav>
                                      </p:tavLst>
                                    </p:anim>
                                    <p:anim calcmode="lin" valueType="num">
                                      <p:cBhvr>
                                        <p:cTn id="111" dur="1500"/>
                                        <p:tgtEl>
                                          <p:spTgt spid="10"/>
                                        </p:tgtEl>
                                        <p:attrNameLst>
                                          <p:attrName>ppt_w</p:attrName>
                                        </p:attrNameLst>
                                      </p:cBhvr>
                                      <p:tavLst>
                                        <p:tav tm="0">
                                          <p:val>
                                            <p:strVal val="ppt_w"/>
                                          </p:val>
                                        </p:tav>
                                        <p:tav tm="100000">
                                          <p:val>
                                            <p:strVal val="ppt_w"/>
                                          </p:val>
                                        </p:tav>
                                      </p:tavLst>
                                    </p:anim>
                                    <p:anim calcmode="lin" valueType="num">
                                      <p:cBhvr>
                                        <p:cTn id="112" dur="1500"/>
                                        <p:tgtEl>
                                          <p:spTgt spid="10"/>
                                        </p:tgtEl>
                                        <p:attrNameLst>
                                          <p:attrName>ppt_h</p:attrName>
                                        </p:attrNameLst>
                                      </p:cBhvr>
                                      <p:tavLst>
                                        <p:tav tm="0">
                                          <p:val>
                                            <p:strVal val="ppt_h"/>
                                          </p:val>
                                        </p:tav>
                                        <p:tav tm="100000">
                                          <p:val>
                                            <p:fltVal val="0"/>
                                          </p:val>
                                        </p:tav>
                                      </p:tavLst>
                                    </p:anim>
                                    <p:set>
                                      <p:cBhvr>
                                        <p:cTn id="113" dur="1" fill="hold">
                                          <p:stCondLst>
                                            <p:cond delay="1499"/>
                                          </p:stCondLst>
                                        </p:cTn>
                                        <p:tgtEl>
                                          <p:spTgt spid="10"/>
                                        </p:tgtEl>
                                        <p:attrNameLst>
                                          <p:attrName>style.visibility</p:attrName>
                                        </p:attrNameLst>
                                      </p:cBhvr>
                                      <p:to>
                                        <p:strVal val="hidden"/>
                                      </p:to>
                                    </p:set>
                                  </p:childTnLst>
                                </p:cTn>
                              </p:par>
                              <p:par>
                                <p:cTn id="114" presetID="17" presetClass="exit" presetSubtype="4" fill="hold" nodeType="withEffect">
                                  <p:stCondLst>
                                    <p:cond delay="0"/>
                                  </p:stCondLst>
                                  <p:childTnLst>
                                    <p:anim calcmode="lin" valueType="num">
                                      <p:cBhvr>
                                        <p:cTn id="115" dur="1000"/>
                                        <p:tgtEl>
                                          <p:spTgt spid="11"/>
                                        </p:tgtEl>
                                        <p:attrNameLst>
                                          <p:attrName>ppt_x</p:attrName>
                                        </p:attrNameLst>
                                      </p:cBhvr>
                                      <p:tavLst>
                                        <p:tav tm="0">
                                          <p:val>
                                            <p:strVal val="ppt_x"/>
                                          </p:val>
                                        </p:tav>
                                        <p:tav tm="100000">
                                          <p:val>
                                            <p:strVal val="ppt_x"/>
                                          </p:val>
                                        </p:tav>
                                      </p:tavLst>
                                    </p:anim>
                                    <p:anim calcmode="lin" valueType="num">
                                      <p:cBhvr>
                                        <p:cTn id="116" dur="1000"/>
                                        <p:tgtEl>
                                          <p:spTgt spid="11"/>
                                        </p:tgtEl>
                                        <p:attrNameLst>
                                          <p:attrName>ppt_y</p:attrName>
                                        </p:attrNameLst>
                                      </p:cBhvr>
                                      <p:tavLst>
                                        <p:tav tm="0">
                                          <p:val>
                                            <p:strVal val="ppt_y"/>
                                          </p:val>
                                        </p:tav>
                                        <p:tav tm="100000">
                                          <p:val>
                                            <p:strVal val="ppt_y+ppt_h/2"/>
                                          </p:val>
                                        </p:tav>
                                      </p:tavLst>
                                    </p:anim>
                                    <p:anim calcmode="lin" valueType="num">
                                      <p:cBhvr>
                                        <p:cTn id="117" dur="1000"/>
                                        <p:tgtEl>
                                          <p:spTgt spid="11"/>
                                        </p:tgtEl>
                                        <p:attrNameLst>
                                          <p:attrName>ppt_w</p:attrName>
                                        </p:attrNameLst>
                                      </p:cBhvr>
                                      <p:tavLst>
                                        <p:tav tm="0">
                                          <p:val>
                                            <p:strVal val="ppt_w"/>
                                          </p:val>
                                        </p:tav>
                                        <p:tav tm="100000">
                                          <p:val>
                                            <p:strVal val="ppt_w"/>
                                          </p:val>
                                        </p:tav>
                                      </p:tavLst>
                                    </p:anim>
                                    <p:anim calcmode="lin" valueType="num">
                                      <p:cBhvr>
                                        <p:cTn id="118" dur="1000"/>
                                        <p:tgtEl>
                                          <p:spTgt spid="11"/>
                                        </p:tgtEl>
                                        <p:attrNameLst>
                                          <p:attrName>ppt_h</p:attrName>
                                        </p:attrNameLst>
                                      </p:cBhvr>
                                      <p:tavLst>
                                        <p:tav tm="0">
                                          <p:val>
                                            <p:strVal val="ppt_h"/>
                                          </p:val>
                                        </p:tav>
                                        <p:tav tm="100000">
                                          <p:val>
                                            <p:fltVal val="0"/>
                                          </p:val>
                                        </p:tav>
                                      </p:tavLst>
                                    </p:anim>
                                    <p:set>
                                      <p:cBhvr>
                                        <p:cTn id="119" dur="1" fill="hold">
                                          <p:stCondLst>
                                            <p:cond delay="999"/>
                                          </p:stCondLst>
                                        </p:cTn>
                                        <p:tgtEl>
                                          <p:spTgt spid="11"/>
                                        </p:tgtEl>
                                        <p:attrNameLst>
                                          <p:attrName>style.visibility</p:attrName>
                                        </p:attrNameLst>
                                      </p:cBhvr>
                                      <p:to>
                                        <p:strVal val="hidden"/>
                                      </p:to>
                                    </p:set>
                                  </p:childTnLst>
                                </p:cTn>
                              </p:par>
                              <p:par>
                                <p:cTn id="120" presetID="17" presetClass="exit" presetSubtype="4" fill="hold" nodeType="withEffect">
                                  <p:stCondLst>
                                    <p:cond delay="0"/>
                                  </p:stCondLst>
                                  <p:childTnLst>
                                    <p:anim calcmode="lin" valueType="num">
                                      <p:cBhvr>
                                        <p:cTn id="121" dur="500"/>
                                        <p:tgtEl>
                                          <p:spTgt spid="12"/>
                                        </p:tgtEl>
                                        <p:attrNameLst>
                                          <p:attrName>ppt_x</p:attrName>
                                        </p:attrNameLst>
                                      </p:cBhvr>
                                      <p:tavLst>
                                        <p:tav tm="0">
                                          <p:val>
                                            <p:strVal val="ppt_x"/>
                                          </p:val>
                                        </p:tav>
                                        <p:tav tm="100000">
                                          <p:val>
                                            <p:strVal val="ppt_x"/>
                                          </p:val>
                                        </p:tav>
                                      </p:tavLst>
                                    </p:anim>
                                    <p:anim calcmode="lin" valueType="num">
                                      <p:cBhvr>
                                        <p:cTn id="122" dur="500"/>
                                        <p:tgtEl>
                                          <p:spTgt spid="12"/>
                                        </p:tgtEl>
                                        <p:attrNameLst>
                                          <p:attrName>ppt_y</p:attrName>
                                        </p:attrNameLst>
                                      </p:cBhvr>
                                      <p:tavLst>
                                        <p:tav tm="0">
                                          <p:val>
                                            <p:strVal val="ppt_y"/>
                                          </p:val>
                                        </p:tav>
                                        <p:tav tm="100000">
                                          <p:val>
                                            <p:strVal val="ppt_y+ppt_h/2"/>
                                          </p:val>
                                        </p:tav>
                                      </p:tavLst>
                                    </p:anim>
                                    <p:anim calcmode="lin" valueType="num">
                                      <p:cBhvr>
                                        <p:cTn id="123" dur="500"/>
                                        <p:tgtEl>
                                          <p:spTgt spid="12"/>
                                        </p:tgtEl>
                                        <p:attrNameLst>
                                          <p:attrName>ppt_w</p:attrName>
                                        </p:attrNameLst>
                                      </p:cBhvr>
                                      <p:tavLst>
                                        <p:tav tm="0">
                                          <p:val>
                                            <p:strVal val="ppt_w"/>
                                          </p:val>
                                        </p:tav>
                                        <p:tav tm="100000">
                                          <p:val>
                                            <p:strVal val="ppt_w"/>
                                          </p:val>
                                        </p:tav>
                                      </p:tavLst>
                                    </p:anim>
                                    <p:anim calcmode="lin" valueType="num">
                                      <p:cBhvr>
                                        <p:cTn id="124" dur="500"/>
                                        <p:tgtEl>
                                          <p:spTgt spid="12"/>
                                        </p:tgtEl>
                                        <p:attrNameLst>
                                          <p:attrName>ppt_h</p:attrName>
                                        </p:attrNameLst>
                                      </p:cBhvr>
                                      <p:tavLst>
                                        <p:tav tm="0">
                                          <p:val>
                                            <p:strVal val="ppt_h"/>
                                          </p:val>
                                        </p:tav>
                                        <p:tav tm="100000">
                                          <p:val>
                                            <p:fltVal val="0"/>
                                          </p:val>
                                        </p:tav>
                                      </p:tavLst>
                                    </p:anim>
                                    <p:set>
                                      <p:cBhvr>
                                        <p:cTn id="125" dur="1" fill="hold">
                                          <p:stCondLst>
                                            <p:cond delay="499"/>
                                          </p:stCondLst>
                                        </p:cTn>
                                        <p:tgtEl>
                                          <p:spTgt spid="12"/>
                                        </p:tgtEl>
                                        <p:attrNameLst>
                                          <p:attrName>style.visibility</p:attrName>
                                        </p:attrNameLst>
                                      </p:cBhvr>
                                      <p:to>
                                        <p:strVal val="hidden"/>
                                      </p:to>
                                    </p:set>
                                  </p:childTnLst>
                                </p:cTn>
                              </p:par>
                              <p:par>
                                <p:cTn id="126" presetID="20" presetClass="exit" presetSubtype="0" fill="hold" nodeType="withEffect">
                                  <p:stCondLst>
                                    <p:cond delay="0"/>
                                  </p:stCondLst>
                                  <p:childTnLst>
                                    <p:animEffect transition="out" filter="wedge">
                                      <p:cBhvr>
                                        <p:cTn id="127" dur="4000"/>
                                        <p:tgtEl>
                                          <p:spTgt spid="5"/>
                                        </p:tgtEl>
                                      </p:cBhvr>
                                    </p:animEffect>
                                    <p:set>
                                      <p:cBhvr>
                                        <p:cTn id="128" dur="1" fill="hold">
                                          <p:stCondLst>
                                            <p:cond delay="3999"/>
                                          </p:stCondLst>
                                        </p:cTn>
                                        <p:tgtEl>
                                          <p:spTgt spid="5"/>
                                        </p:tgtEl>
                                        <p:attrNameLst>
                                          <p:attrName>style.visibility</p:attrName>
                                        </p:attrNameLst>
                                      </p:cBhvr>
                                      <p:to>
                                        <p:strVal val="hidden"/>
                                      </p:to>
                                    </p:set>
                                  </p:childTnLst>
                                </p:cTn>
                              </p:par>
                              <p:par>
                                <p:cTn id="129" presetID="20" presetClass="exit" presetSubtype="0" fill="hold" nodeType="withEffect">
                                  <p:stCondLst>
                                    <p:cond delay="0"/>
                                  </p:stCondLst>
                                  <p:childTnLst>
                                    <p:animEffect transition="out" filter="wedge">
                                      <p:cBhvr>
                                        <p:cTn id="130" dur="3500"/>
                                        <p:tgtEl>
                                          <p:spTgt spid="6"/>
                                        </p:tgtEl>
                                      </p:cBhvr>
                                    </p:animEffect>
                                    <p:set>
                                      <p:cBhvr>
                                        <p:cTn id="131" dur="1" fill="hold">
                                          <p:stCondLst>
                                            <p:cond delay="3499"/>
                                          </p:stCondLst>
                                        </p:cTn>
                                        <p:tgtEl>
                                          <p:spTgt spid="6"/>
                                        </p:tgtEl>
                                        <p:attrNameLst>
                                          <p:attrName>style.visibility</p:attrName>
                                        </p:attrNameLst>
                                      </p:cBhvr>
                                      <p:to>
                                        <p:strVal val="hidden"/>
                                      </p:to>
                                    </p:set>
                                  </p:childTnLst>
                                </p:cTn>
                              </p:par>
                              <p:par>
                                <p:cTn id="132" presetID="20" presetClass="exit" presetSubtype="0" fill="hold" nodeType="withEffect">
                                  <p:stCondLst>
                                    <p:cond delay="0"/>
                                  </p:stCondLst>
                                  <p:childTnLst>
                                    <p:animEffect transition="out" filter="wedge">
                                      <p:cBhvr>
                                        <p:cTn id="133" dur="3000"/>
                                        <p:tgtEl>
                                          <p:spTgt spid="7"/>
                                        </p:tgtEl>
                                      </p:cBhvr>
                                    </p:animEffect>
                                    <p:set>
                                      <p:cBhvr>
                                        <p:cTn id="134" dur="1" fill="hold">
                                          <p:stCondLst>
                                            <p:cond delay="2999"/>
                                          </p:stCondLst>
                                        </p:cTn>
                                        <p:tgtEl>
                                          <p:spTgt spid="7"/>
                                        </p:tgtEl>
                                        <p:attrNameLst>
                                          <p:attrName>style.visibility</p:attrName>
                                        </p:attrNameLst>
                                      </p:cBhvr>
                                      <p:to>
                                        <p:strVal val="hidden"/>
                                      </p:to>
                                    </p:set>
                                  </p:childTnLst>
                                </p:cTn>
                              </p:par>
                              <p:par>
                                <p:cTn id="135" presetID="20" presetClass="exit" presetSubtype="0" fill="hold" nodeType="withEffect">
                                  <p:stCondLst>
                                    <p:cond delay="0"/>
                                  </p:stCondLst>
                                  <p:childTnLst>
                                    <p:animEffect transition="out" filter="wedge">
                                      <p:cBhvr>
                                        <p:cTn id="136" dur="2500"/>
                                        <p:tgtEl>
                                          <p:spTgt spid="8"/>
                                        </p:tgtEl>
                                      </p:cBhvr>
                                    </p:animEffect>
                                    <p:set>
                                      <p:cBhvr>
                                        <p:cTn id="137" dur="1" fill="hold">
                                          <p:stCondLst>
                                            <p:cond delay="2499"/>
                                          </p:stCondLst>
                                        </p:cTn>
                                        <p:tgtEl>
                                          <p:spTgt spid="8"/>
                                        </p:tgtEl>
                                        <p:attrNameLst>
                                          <p:attrName>style.visibility</p:attrName>
                                        </p:attrNameLst>
                                      </p:cBhvr>
                                      <p:to>
                                        <p:strVal val="hidden"/>
                                      </p:to>
                                    </p:set>
                                  </p:childTnLst>
                                </p:cTn>
                              </p:par>
                              <p:par>
                                <p:cTn id="138" presetID="20" presetClass="exit" presetSubtype="0" fill="hold" nodeType="withEffect">
                                  <p:stCondLst>
                                    <p:cond delay="0"/>
                                  </p:stCondLst>
                                  <p:childTnLst>
                                    <p:animEffect transition="out" filter="wedge">
                                      <p:cBhvr>
                                        <p:cTn id="139" dur="2000"/>
                                        <p:tgtEl>
                                          <p:spTgt spid="9"/>
                                        </p:tgtEl>
                                      </p:cBhvr>
                                    </p:animEffect>
                                    <p:set>
                                      <p:cBhvr>
                                        <p:cTn id="140" dur="1" fill="hold">
                                          <p:stCondLst>
                                            <p:cond delay="1999"/>
                                          </p:stCondLst>
                                        </p:cTn>
                                        <p:tgtEl>
                                          <p:spTgt spid="9"/>
                                        </p:tgtEl>
                                        <p:attrNameLst>
                                          <p:attrName>style.visibility</p:attrName>
                                        </p:attrNameLst>
                                      </p:cBhvr>
                                      <p:to>
                                        <p:strVal val="hidden"/>
                                      </p:to>
                                    </p:set>
                                  </p:childTnLst>
                                </p:cTn>
                              </p:par>
                              <p:par>
                                <p:cTn id="141" presetID="20" presetClass="exit" presetSubtype="0" fill="hold" nodeType="withEffect">
                                  <p:stCondLst>
                                    <p:cond delay="0"/>
                                  </p:stCondLst>
                                  <p:childTnLst>
                                    <p:animEffect transition="out" filter="wedge">
                                      <p:cBhvr>
                                        <p:cTn id="142" dur="1500"/>
                                        <p:tgtEl>
                                          <p:spTgt spid="10"/>
                                        </p:tgtEl>
                                      </p:cBhvr>
                                    </p:animEffect>
                                    <p:set>
                                      <p:cBhvr>
                                        <p:cTn id="143" dur="1" fill="hold">
                                          <p:stCondLst>
                                            <p:cond delay="1499"/>
                                          </p:stCondLst>
                                        </p:cTn>
                                        <p:tgtEl>
                                          <p:spTgt spid="10"/>
                                        </p:tgtEl>
                                        <p:attrNameLst>
                                          <p:attrName>style.visibility</p:attrName>
                                        </p:attrNameLst>
                                      </p:cBhvr>
                                      <p:to>
                                        <p:strVal val="hidden"/>
                                      </p:to>
                                    </p:set>
                                  </p:childTnLst>
                                </p:cTn>
                              </p:par>
                              <p:par>
                                <p:cTn id="144" presetID="20" presetClass="exit" presetSubtype="0" fill="hold" nodeType="withEffect">
                                  <p:stCondLst>
                                    <p:cond delay="0"/>
                                  </p:stCondLst>
                                  <p:childTnLst>
                                    <p:animEffect transition="out" filter="wedge">
                                      <p:cBhvr>
                                        <p:cTn id="145" dur="1000"/>
                                        <p:tgtEl>
                                          <p:spTgt spid="11"/>
                                        </p:tgtEl>
                                      </p:cBhvr>
                                    </p:animEffect>
                                    <p:set>
                                      <p:cBhvr>
                                        <p:cTn id="146" dur="1" fill="hold">
                                          <p:stCondLst>
                                            <p:cond delay="999"/>
                                          </p:stCondLst>
                                        </p:cTn>
                                        <p:tgtEl>
                                          <p:spTgt spid="11"/>
                                        </p:tgtEl>
                                        <p:attrNameLst>
                                          <p:attrName>style.visibility</p:attrName>
                                        </p:attrNameLst>
                                      </p:cBhvr>
                                      <p:to>
                                        <p:strVal val="hidden"/>
                                      </p:to>
                                    </p:set>
                                  </p:childTnLst>
                                </p:cTn>
                              </p:par>
                              <p:par>
                                <p:cTn id="147" presetID="20" presetClass="exit" presetSubtype="0" fill="hold" nodeType="withEffect">
                                  <p:stCondLst>
                                    <p:cond delay="0"/>
                                  </p:stCondLst>
                                  <p:childTnLst>
                                    <p:animEffect transition="out" filter="wedge">
                                      <p:cBhvr>
                                        <p:cTn id="148" dur="500"/>
                                        <p:tgtEl>
                                          <p:spTgt spid="12"/>
                                        </p:tgtEl>
                                      </p:cBhvr>
                                    </p:animEffect>
                                    <p:set>
                                      <p:cBhvr>
                                        <p:cTn id="149" dur="1" fill="hold">
                                          <p:stCondLst>
                                            <p:cond delay="499"/>
                                          </p:stCondLst>
                                        </p:cTn>
                                        <p:tgtEl>
                                          <p:spTgt spid="12"/>
                                        </p:tgtEl>
                                        <p:attrNameLst>
                                          <p:attrName>style.visibility</p:attrName>
                                        </p:attrNameLst>
                                      </p:cBhvr>
                                      <p:to>
                                        <p:strVal val="hidden"/>
                                      </p:to>
                                    </p:set>
                                  </p:childTnLst>
                                </p:cTn>
                              </p:par>
                              <p:par>
                                <p:cTn id="150" presetID="23" presetClass="entr" presetSubtype="272" fill="hold" nodeType="withEffect">
                                  <p:stCondLst>
                                    <p:cond delay="0"/>
                                  </p:stCondLst>
                                  <p:childTnLst>
                                    <p:set>
                                      <p:cBhvr>
                                        <p:cTn id="151" dur="1" fill="hold">
                                          <p:stCondLst>
                                            <p:cond delay="0"/>
                                          </p:stCondLst>
                                        </p:cTn>
                                        <p:tgtEl>
                                          <p:spTgt spid="4"/>
                                        </p:tgtEl>
                                        <p:attrNameLst>
                                          <p:attrName>style.visibility</p:attrName>
                                        </p:attrNameLst>
                                      </p:cBhvr>
                                      <p:to>
                                        <p:strVal val="visible"/>
                                      </p:to>
                                    </p:set>
                                    <p:anim calcmode="lin" valueType="num">
                                      <p:cBhvr>
                                        <p:cTn id="152" dur="4000" fill="hold"/>
                                        <p:tgtEl>
                                          <p:spTgt spid="4"/>
                                        </p:tgtEl>
                                        <p:attrNameLst>
                                          <p:attrName>ppt_w</p:attrName>
                                        </p:attrNameLst>
                                      </p:cBhvr>
                                      <p:tavLst>
                                        <p:tav tm="0">
                                          <p:val>
                                            <p:strVal val="2/3*#ppt_w"/>
                                          </p:val>
                                        </p:tav>
                                        <p:tav tm="100000">
                                          <p:val>
                                            <p:strVal val="#ppt_w"/>
                                          </p:val>
                                        </p:tav>
                                      </p:tavLst>
                                    </p:anim>
                                    <p:anim calcmode="lin" valueType="num">
                                      <p:cBhvr>
                                        <p:cTn id="153" dur="4000" fill="hold"/>
                                        <p:tgtEl>
                                          <p:spTgt spid="4"/>
                                        </p:tgtEl>
                                        <p:attrNameLst>
                                          <p:attrName>ppt_h</p:attrName>
                                        </p:attrNameLst>
                                      </p:cBhvr>
                                      <p:tavLst>
                                        <p:tav tm="0">
                                          <p:val>
                                            <p:strVal val="2/3*#ppt_h"/>
                                          </p:val>
                                        </p:tav>
                                        <p:tav tm="100000">
                                          <p:val>
                                            <p:strVal val="#ppt_h"/>
                                          </p:val>
                                        </p:tav>
                                      </p:tavLst>
                                    </p:anim>
                                  </p:childTnLst>
                                </p:cTn>
                              </p:par>
                              <p:par>
                                <p:cTn id="154" presetID="16" presetClass="entr" presetSubtype="37" fill="hold" nodeType="withEffect">
                                  <p:stCondLst>
                                    <p:cond delay="0"/>
                                  </p:stCondLst>
                                  <p:childTnLst>
                                    <p:set>
                                      <p:cBhvr>
                                        <p:cTn id="155" dur="1" fill="hold">
                                          <p:stCondLst>
                                            <p:cond delay="0"/>
                                          </p:stCondLst>
                                        </p:cTn>
                                        <p:tgtEl>
                                          <p:spTgt spid="4"/>
                                        </p:tgtEl>
                                        <p:attrNameLst>
                                          <p:attrName>style.visibility</p:attrName>
                                        </p:attrNameLst>
                                      </p:cBhvr>
                                      <p:to>
                                        <p:strVal val="visible"/>
                                      </p:to>
                                    </p:set>
                                    <p:animEffect transition="in" filter="barn(outVertical)">
                                      <p:cBhvr>
                                        <p:cTn id="156" dur="4000"/>
                                        <p:tgtEl>
                                          <p:spTgt spid="4"/>
                                        </p:tgtEl>
                                      </p:cBhvr>
                                    </p:animEffect>
                                  </p:childTnLst>
                                </p:cTn>
                              </p:par>
                            </p:childTnLst>
                          </p:cTn>
                        </p:par>
                        <p:par>
                          <p:cTn id="157" fill="hold">
                            <p:stCondLst>
                              <p:cond delay="8000"/>
                            </p:stCondLst>
                            <p:childTnLst>
                              <p:par>
                                <p:cTn id="158" presetID="40" presetClass="entr" presetSubtype="0" fill="hold" grpId="0" nodeType="afterEffect">
                                  <p:stCondLst>
                                    <p:cond delay="0"/>
                                  </p:stCondLst>
                                  <p:iterate type="lt">
                                    <p:tmPct val="10000"/>
                                  </p:iterate>
                                  <p:childTnLst>
                                    <p:set>
                                      <p:cBhvr>
                                        <p:cTn id="159" dur="1" fill="hold">
                                          <p:stCondLst>
                                            <p:cond delay="0"/>
                                          </p:stCondLst>
                                        </p:cTn>
                                        <p:tgtEl>
                                          <p:spTgt spid="13"/>
                                        </p:tgtEl>
                                        <p:attrNameLst>
                                          <p:attrName>style.visibility</p:attrName>
                                        </p:attrNameLst>
                                      </p:cBhvr>
                                      <p:to>
                                        <p:strVal val="visible"/>
                                      </p:to>
                                    </p:set>
                                    <p:animEffect transition="in" filter="fade">
                                      <p:cBhvr>
                                        <p:cTn id="160" dur="1000"/>
                                        <p:tgtEl>
                                          <p:spTgt spid="13"/>
                                        </p:tgtEl>
                                      </p:cBhvr>
                                    </p:animEffect>
                                    <p:anim calcmode="lin" valueType="num">
                                      <p:cBhvr>
                                        <p:cTn id="161" dur="1000" fill="hold"/>
                                        <p:tgtEl>
                                          <p:spTgt spid="13"/>
                                        </p:tgtEl>
                                        <p:attrNameLst>
                                          <p:attrName>ppt_x</p:attrName>
                                        </p:attrNameLst>
                                      </p:cBhvr>
                                      <p:tavLst>
                                        <p:tav tm="0">
                                          <p:val>
                                            <p:strVal val="#ppt_x-.1"/>
                                          </p:val>
                                        </p:tav>
                                        <p:tav tm="100000">
                                          <p:val>
                                            <p:strVal val="#ppt_x"/>
                                          </p:val>
                                        </p:tav>
                                      </p:tavLst>
                                    </p:anim>
                                    <p:anim calcmode="lin" valueType="num">
                                      <p:cBhvr>
                                        <p:cTn id="162" dur="1000" fill="hold"/>
                                        <p:tgtEl>
                                          <p:spTgt spid="13"/>
                                        </p:tgtEl>
                                        <p:attrNameLst>
                                          <p:attrName>ppt_y</p:attrName>
                                        </p:attrNameLst>
                                      </p:cBhvr>
                                      <p:tavLst>
                                        <p:tav tm="0">
                                          <p:val>
                                            <p:strVal val="#ppt_y"/>
                                          </p:val>
                                        </p:tav>
                                        <p:tav tm="100000">
                                          <p:val>
                                            <p:strVal val="#ppt_y"/>
                                          </p:val>
                                        </p:tav>
                                      </p:tavLst>
                                    </p:anim>
                                  </p:childTnLst>
                                </p:cTn>
                              </p:par>
                            </p:childTnLst>
                          </p:cTn>
                        </p:par>
                        <p:par>
                          <p:cTn id="163" fill="hold">
                            <p:stCondLst>
                              <p:cond delay="26100"/>
                            </p:stCondLst>
                            <p:childTnLst>
                              <p:par>
                                <p:cTn id="164" presetID="23" presetClass="entr" presetSubtype="16" fill="hold" grpId="0" nodeType="afterEffect">
                                  <p:stCondLst>
                                    <p:cond delay="1000"/>
                                  </p:stCondLst>
                                  <p:childTnLst>
                                    <p:set>
                                      <p:cBhvr>
                                        <p:cTn id="165" dur="1" fill="hold">
                                          <p:stCondLst>
                                            <p:cond delay="0"/>
                                          </p:stCondLst>
                                        </p:cTn>
                                        <p:tgtEl>
                                          <p:spTgt spid="14"/>
                                        </p:tgtEl>
                                        <p:attrNameLst>
                                          <p:attrName>style.visibility</p:attrName>
                                        </p:attrNameLst>
                                      </p:cBhvr>
                                      <p:to>
                                        <p:strVal val="visible"/>
                                      </p:to>
                                    </p:set>
                                    <p:anim calcmode="lin" valueType="num">
                                      <p:cBhvr>
                                        <p:cTn id="166" dur="2000" fill="hold"/>
                                        <p:tgtEl>
                                          <p:spTgt spid="14"/>
                                        </p:tgtEl>
                                        <p:attrNameLst>
                                          <p:attrName>ppt_w</p:attrName>
                                        </p:attrNameLst>
                                      </p:cBhvr>
                                      <p:tavLst>
                                        <p:tav tm="0">
                                          <p:val>
                                            <p:fltVal val="0"/>
                                          </p:val>
                                        </p:tav>
                                        <p:tav tm="100000">
                                          <p:val>
                                            <p:strVal val="#ppt_w"/>
                                          </p:val>
                                        </p:tav>
                                      </p:tavLst>
                                    </p:anim>
                                    <p:anim calcmode="lin" valueType="num">
                                      <p:cBhvr>
                                        <p:cTn id="167" dur="2000" fill="hold"/>
                                        <p:tgtEl>
                                          <p:spTgt spid="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36 Diez barrancos en Italia2.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Vieja cárcel de la Villa: es otra opción de </a:t>
            </a:r>
            <a:r>
              <a:rPr lang="es-ES" b="1" i="1" dirty="0" smtClean="0">
                <a:effectLst>
                  <a:glow rad="101600">
                    <a:srgbClr val="C00000">
                      <a:alpha val="60000"/>
                    </a:srgbClr>
                  </a:glow>
                  <a:outerShdw blurRad="38100" dist="38100" dir="2700000" algn="tl">
                    <a:srgbClr val="000000">
                      <a:alpha val="43137"/>
                    </a:srgbClr>
                  </a:outerShdw>
                </a:effectLst>
              </a:rPr>
              <a:t>qué se puede ver en Pedraza.</a:t>
            </a:r>
            <a:r>
              <a:rPr lang="es-ES" i="1" dirty="0" smtClean="0">
                <a:effectLst>
                  <a:glow rad="101600">
                    <a:srgbClr val="C00000">
                      <a:alpha val="60000"/>
                    </a:srgbClr>
                  </a:glow>
                  <a:outerShdw blurRad="38100" dist="38100" dir="2700000" algn="tl">
                    <a:srgbClr val="000000">
                      <a:alpha val="43137"/>
                    </a:srgbClr>
                  </a:outerShdw>
                </a:effectLst>
              </a:rPr>
              <a:t> Es probable que la delincuencia haya sido poca, pero los campos tal vez sí sufrieron a causa de bandas de saqueadores y malhechores, por lo que la cárcel sí tuvo sus reclusos.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0000">
        <p14:warp/>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8" dur="2000"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9" dur="2000" accel="50000" fill="hold">
                                          <p:stCondLst>
                                            <p:cond delay="2000"/>
                                          </p:stCondLst>
                                        </p:cTn>
                                        <p:tgtEl>
                                          <p:spTgt spid="3"/>
                                        </p:tgtEl>
                                        <p:attrNameLst>
                                          <p:attrName>ppt_w</p:attrName>
                                        </p:attrNameLst>
                                      </p:cBhvr>
                                      <p:tavLst>
                                        <p:tav tm="0">
                                          <p:val>
                                            <p:strVal val="#ppt_w*.05"/>
                                          </p:val>
                                        </p:tav>
                                        <p:tav tm="100000">
                                          <p:val>
                                            <p:strVal val="#ppt_w"/>
                                          </p:val>
                                        </p:tav>
                                      </p:tavLst>
                                    </p:anim>
                                    <p:anim calcmode="lin" valueType="num">
                                      <p:cBhvr>
                                        <p:cTn id="10" dur="4000" fill="hold"/>
                                        <p:tgtEl>
                                          <p:spTgt spid="3"/>
                                        </p:tgtEl>
                                        <p:attrNameLst>
                                          <p:attrName>ppt_h</p:attrName>
                                        </p:attrNameLst>
                                      </p:cBhvr>
                                      <p:tavLst>
                                        <p:tav tm="0">
                                          <p:val>
                                            <p:strVal val="#ppt_h"/>
                                          </p:val>
                                        </p:tav>
                                        <p:tav tm="100000">
                                          <p:val>
                                            <p:strVal val="#ppt_h"/>
                                          </p:val>
                                        </p:tav>
                                      </p:tavLst>
                                    </p:anim>
                                    <p:anim calcmode="lin" valueType="num">
                                      <p:cBhvr>
                                        <p:cTn id="11" dur="2000"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12" dur="2000"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13" dur="2000" accel="50000" fill="hold">
                                          <p:stCondLst>
                                            <p:cond delay="2000"/>
                                          </p:stCondLst>
                                        </p:cTn>
                                        <p:tgtEl>
                                          <p:spTgt spid="3"/>
                                        </p:tgtEl>
                                        <p:attrNameLst>
                                          <p:attrName>ppt_y</p:attrName>
                                        </p:attrNameLst>
                                      </p:cBhvr>
                                      <p:tavLst>
                                        <p:tav tm="0">
                                          <p:val>
                                            <p:strVal val="#ppt_y+.1"/>
                                          </p:val>
                                        </p:tav>
                                        <p:tav tm="100000">
                                          <p:val>
                                            <p:strVal val="#ppt_y"/>
                                          </p:val>
                                        </p:tav>
                                      </p:tavLst>
                                    </p:anim>
                                    <p:animEffect transition="in" filter="fade">
                                      <p:cBhvr>
                                        <p:cTn id="14" dur="4000" decel="50000">
                                          <p:stCondLst>
                                            <p:cond delay="0"/>
                                          </p:stCondLst>
                                        </p:cTn>
                                        <p:tgtEl>
                                          <p:spTgt spid="3"/>
                                        </p:tgtEl>
                                      </p:cBhvr>
                                    </p:animEffect>
                                  </p:childTnLst>
                                </p:cTn>
                              </p:par>
                              <p:par>
                                <p:cTn id="15" presetID="48" presetClass="entr" presetSubtype="0" accel="5000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4000" fill="hold"/>
                                        <p:tgtEl>
                                          <p:spTgt spid="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8" dur="4000" fill="hold"/>
                                        <p:tgtEl>
                                          <p:spTgt spid="3"/>
                                        </p:tgtEl>
                                        <p:attrNameLst>
                                          <p:attrName>ppt_x</p:attrName>
                                        </p:attrNameLst>
                                      </p:cBhvr>
                                      <p:tavLst>
                                        <p:tav tm="0">
                                          <p:val>
                                            <p:fltVal val="-1"/>
                                          </p:val>
                                        </p:tav>
                                        <p:tav tm="50000">
                                          <p:val>
                                            <p:fltVal val="0.95"/>
                                          </p:val>
                                        </p:tav>
                                        <p:tav tm="100000">
                                          <p:val>
                                            <p:strVal val="#ppt_x"/>
                                          </p:val>
                                        </p:tav>
                                      </p:tavLst>
                                    </p:anim>
                                    <p:anim calcmode="lin" valueType="num">
                                      <p:cBhvr>
                                        <p:cTn id="19" dur="4000" fill="hold"/>
                                        <p:tgtEl>
                                          <p:spTgt spid="3"/>
                                        </p:tgtEl>
                                        <p:attrNameLst>
                                          <p:attrName>ppt_y</p:attrName>
                                        </p:attrNameLst>
                                      </p:cBhvr>
                                      <p:tavLst>
                                        <p:tav tm="0">
                                          <p:val>
                                            <p:strVal val="#ppt_y"/>
                                          </p:val>
                                        </p:tav>
                                        <p:tav tm="100000">
                                          <p:val>
                                            <p:strVal val="#ppt_y"/>
                                          </p:val>
                                        </p:tav>
                                      </p:tavLst>
                                    </p:anim>
                                    <p:animEffect transition="in" filter="fade">
                                      <p:cBhvr>
                                        <p:cTn id="20" dur="4000"/>
                                        <p:tgtEl>
                                          <p:spTgt spid="3"/>
                                        </p:tgtEl>
                                      </p:cBhvr>
                                    </p:animEffect>
                                  </p:childTnLst>
                                </p:cTn>
                              </p:par>
                              <p:par>
                                <p:cTn id="21" presetID="5" presetClass="entr" presetSubtype="10" fill="hold" nodeType="withEffect">
                                  <p:stCondLst>
                                    <p:cond delay="3000"/>
                                  </p:stCondLst>
                                  <p:childTnLst>
                                    <p:set>
                                      <p:cBhvr>
                                        <p:cTn id="22" dur="1" fill="hold">
                                          <p:stCondLst>
                                            <p:cond delay="0"/>
                                          </p:stCondLst>
                                        </p:cTn>
                                        <p:tgtEl>
                                          <p:spTgt spid="3"/>
                                        </p:tgtEl>
                                        <p:attrNameLst>
                                          <p:attrName>style.visibility</p:attrName>
                                        </p:attrNameLst>
                                      </p:cBhvr>
                                      <p:to>
                                        <p:strVal val="visible"/>
                                      </p:to>
                                    </p:set>
                                    <p:animEffect transition="in" filter="checkerboard(across)">
                                      <p:cBhvr>
                                        <p:cTn id="23" dur="2000"/>
                                        <p:tgtEl>
                                          <p:spTgt spid="3"/>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1"/>
                                          </p:val>
                                        </p:tav>
                                        <p:tav tm="100000">
                                          <p:val>
                                            <p:strVal val="#ppt_x"/>
                                          </p:val>
                                        </p:tav>
                                      </p:tavLst>
                                    </p:anim>
                                    <p:anim calcmode="lin" valueType="num">
                                      <p:cBhvr>
                                        <p:cTn id="2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180528" y="0"/>
            <a:ext cx="932452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1115616" y="1417340"/>
            <a:ext cx="3527822" cy="3312368"/>
          </a:xfrm>
          <a:prstGeom prst="moon">
            <a:avLst>
              <a:gd name="adj" fmla="val 25708"/>
            </a:avLst>
          </a:prstGeom>
          <a:solidFill>
            <a:schemeClr val="tx2">
              <a:lumMod val="75000"/>
              <a:alpha val="60000"/>
            </a:schemeClr>
          </a:solidFill>
          <a:ln w="28575">
            <a:solidFill>
              <a:schemeClr val="tx2">
                <a:lumMod val="50000"/>
              </a:schemeClr>
            </a:solid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Luna"/>
          <p:cNvSpPr/>
          <p:nvPr/>
        </p:nvSpPr>
        <p:spPr>
          <a:xfrm flipH="1">
            <a:off x="4571996" y="1417340"/>
            <a:ext cx="3240363" cy="3312368"/>
          </a:xfrm>
          <a:prstGeom prst="moon">
            <a:avLst>
              <a:gd name="adj" fmla="val 27135"/>
            </a:avLst>
          </a:prstGeom>
          <a:solidFill>
            <a:schemeClr val="tx2">
              <a:lumMod val="75000"/>
              <a:alpha val="60000"/>
            </a:schemeClr>
          </a:solidFill>
          <a:ln w="28575">
            <a:solidFill>
              <a:schemeClr val="tx2">
                <a:lumMod val="50000"/>
              </a:schemeClr>
            </a:solid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Luna"/>
          <p:cNvSpPr/>
          <p:nvPr/>
        </p:nvSpPr>
        <p:spPr>
          <a:xfrm>
            <a:off x="2286000" y="1849389"/>
            <a:ext cx="2286000" cy="2520280"/>
          </a:xfrm>
          <a:prstGeom prst="moon">
            <a:avLst>
              <a:gd name="adj" fmla="val 34094"/>
            </a:avLst>
          </a:prstGeom>
          <a:solidFill>
            <a:schemeClr val="tx2">
              <a:lumMod val="75000"/>
              <a:alpha val="60000"/>
            </a:schemeClr>
          </a:solidFill>
          <a:ln w="28575">
            <a:solidFill>
              <a:schemeClr val="tx2">
                <a:lumMod val="50000"/>
              </a:schemeClr>
            </a:solid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Luna"/>
          <p:cNvSpPr/>
          <p:nvPr/>
        </p:nvSpPr>
        <p:spPr>
          <a:xfrm flipH="1">
            <a:off x="4571998" y="1849388"/>
            <a:ext cx="2071687" cy="2520279"/>
          </a:xfrm>
          <a:prstGeom prst="moon">
            <a:avLst>
              <a:gd name="adj" fmla="val 34094"/>
            </a:avLst>
          </a:prstGeom>
          <a:solidFill>
            <a:schemeClr val="tx2">
              <a:lumMod val="75000"/>
              <a:alpha val="60000"/>
            </a:schemeClr>
          </a:solidFill>
          <a:ln w="28575">
            <a:solidFill>
              <a:schemeClr val="tx2">
                <a:lumMod val="50000"/>
              </a:schemeClr>
            </a:solid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Castillo de Pedraza: este se encuentra en un extremo del pueblo. Es propio del siglo XIII y fue reformado dos siglos después, y luego en el siglo XVI, cuando España estuvo libre de la invasión musulmana. Este recinto también alberga el Museo de Ignacio Zuloaga.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window dir="vert"/>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10800000">
                                      <p:cBhvr>
                                        <p:cTn id="6" dur="3000" fill="hold"/>
                                        <p:tgtEl>
                                          <p:spTgt spid="5"/>
                                        </p:tgtEl>
                                        <p:attrNameLst>
                                          <p:attrName>r</p:attrName>
                                        </p:attrNameLst>
                                      </p:cBhvr>
                                    </p:animRot>
                                  </p:childTnLst>
                                </p:cTn>
                              </p:par>
                              <p:par>
                                <p:cTn id="7" presetID="8" presetClass="emph" presetSubtype="0" fill="hold" nodeType="withEffect">
                                  <p:stCondLst>
                                    <p:cond delay="0"/>
                                  </p:stCondLst>
                                  <p:childTnLst>
                                    <p:animRot by="-10800000">
                                      <p:cBhvr>
                                        <p:cTn id="8" dur="3000" fill="hold"/>
                                        <p:tgtEl>
                                          <p:spTgt spid="9"/>
                                        </p:tgtEl>
                                        <p:attrNameLst>
                                          <p:attrName>r</p:attrName>
                                        </p:attrNameLst>
                                      </p:cBhvr>
                                    </p:animRot>
                                  </p:childTnLst>
                                </p:cTn>
                              </p:par>
                              <p:par>
                                <p:cTn id="9" presetID="8" presetClass="emph" presetSubtype="0" fill="hold" nodeType="withEffect">
                                  <p:stCondLst>
                                    <p:cond delay="0"/>
                                  </p:stCondLst>
                                  <p:childTnLst>
                                    <p:animRot by="-10800000">
                                      <p:cBhvr>
                                        <p:cTn id="10" dur="3000" fill="hold"/>
                                        <p:tgtEl>
                                          <p:spTgt spid="6"/>
                                        </p:tgtEl>
                                        <p:attrNameLst>
                                          <p:attrName>r</p:attrName>
                                        </p:attrNameLst>
                                      </p:cBhvr>
                                    </p:animRot>
                                  </p:childTnLst>
                                </p:cTn>
                              </p:par>
                              <p:par>
                                <p:cTn id="11" presetID="8" presetClass="emph" presetSubtype="0" fill="hold" nodeType="withEffect">
                                  <p:stCondLst>
                                    <p:cond delay="0"/>
                                  </p:stCondLst>
                                  <p:childTnLst>
                                    <p:animRot by="-10800000">
                                      <p:cBhvr>
                                        <p:cTn id="12" dur="3000" fill="hold"/>
                                        <p:tgtEl>
                                          <p:spTgt spid="10"/>
                                        </p:tgtEl>
                                        <p:attrNameLst>
                                          <p:attrName>r</p:attrName>
                                        </p:attrNameLst>
                                      </p:cBhvr>
                                    </p:animRot>
                                  </p:childTnLst>
                                </p:cTn>
                              </p:par>
                            </p:childTnLst>
                          </p:cTn>
                        </p:par>
                        <p:par>
                          <p:cTn id="13" fill="hold">
                            <p:stCondLst>
                              <p:cond delay="3000"/>
                            </p:stCondLst>
                            <p:childTnLst>
                              <p:par>
                                <p:cTn id="14" presetID="2" presetClass="exit" presetSubtype="2" fill="hold" nodeType="afterEffect">
                                  <p:stCondLst>
                                    <p:cond delay="0"/>
                                  </p:stCondLst>
                                  <p:childTnLst>
                                    <p:anim calcmode="lin" valueType="num">
                                      <p:cBhvr additive="base">
                                        <p:cTn id="15" dur="3000"/>
                                        <p:tgtEl>
                                          <p:spTgt spid="6"/>
                                        </p:tgtEl>
                                        <p:attrNameLst>
                                          <p:attrName>ppt_x</p:attrName>
                                        </p:attrNameLst>
                                      </p:cBhvr>
                                      <p:tavLst>
                                        <p:tav tm="0">
                                          <p:val>
                                            <p:strVal val="ppt_x"/>
                                          </p:val>
                                        </p:tav>
                                        <p:tav tm="100000">
                                          <p:val>
                                            <p:strVal val="1+ppt_w/2"/>
                                          </p:val>
                                        </p:tav>
                                      </p:tavLst>
                                    </p:anim>
                                    <p:anim calcmode="lin" valueType="num">
                                      <p:cBhvr additive="base">
                                        <p:cTn id="16" dur="3000"/>
                                        <p:tgtEl>
                                          <p:spTgt spid="6"/>
                                        </p:tgtEl>
                                        <p:attrNameLst>
                                          <p:attrName>ppt_y</p:attrName>
                                        </p:attrNameLst>
                                      </p:cBhvr>
                                      <p:tavLst>
                                        <p:tav tm="0">
                                          <p:val>
                                            <p:strVal val="ppt_y"/>
                                          </p:val>
                                        </p:tav>
                                        <p:tav tm="100000">
                                          <p:val>
                                            <p:strVal val="ppt_y"/>
                                          </p:val>
                                        </p:tav>
                                      </p:tavLst>
                                    </p:anim>
                                    <p:set>
                                      <p:cBhvr>
                                        <p:cTn id="17" dur="1" fill="hold">
                                          <p:stCondLst>
                                            <p:cond delay="2999"/>
                                          </p:stCondLst>
                                        </p:cTn>
                                        <p:tgtEl>
                                          <p:spTgt spid="6"/>
                                        </p:tgtEl>
                                        <p:attrNameLst>
                                          <p:attrName>style.visibility</p:attrName>
                                        </p:attrNameLst>
                                      </p:cBhvr>
                                      <p:to>
                                        <p:strVal val="hidden"/>
                                      </p:to>
                                    </p:set>
                                  </p:childTnLst>
                                </p:cTn>
                              </p:par>
                              <p:par>
                                <p:cTn id="18" presetID="17" presetClass="exit" presetSubtype="2" fill="hold" grpId="0" nodeType="withEffect">
                                  <p:stCondLst>
                                    <p:cond delay="0"/>
                                  </p:stCondLst>
                                  <p:childTnLst>
                                    <p:anim calcmode="lin" valueType="num">
                                      <p:cBhvr>
                                        <p:cTn id="19" dur="3000"/>
                                        <p:tgtEl>
                                          <p:spTgt spid="6"/>
                                        </p:tgtEl>
                                        <p:attrNameLst>
                                          <p:attrName>ppt_x</p:attrName>
                                        </p:attrNameLst>
                                      </p:cBhvr>
                                      <p:tavLst>
                                        <p:tav tm="0">
                                          <p:val>
                                            <p:strVal val="ppt_x"/>
                                          </p:val>
                                        </p:tav>
                                        <p:tav tm="100000">
                                          <p:val>
                                            <p:strVal val="ppt_x+ppt_w/2"/>
                                          </p:val>
                                        </p:tav>
                                      </p:tavLst>
                                    </p:anim>
                                    <p:anim calcmode="lin" valueType="num">
                                      <p:cBhvr>
                                        <p:cTn id="20" dur="3000"/>
                                        <p:tgtEl>
                                          <p:spTgt spid="6"/>
                                        </p:tgtEl>
                                        <p:attrNameLst>
                                          <p:attrName>ppt_y</p:attrName>
                                        </p:attrNameLst>
                                      </p:cBhvr>
                                      <p:tavLst>
                                        <p:tav tm="0">
                                          <p:val>
                                            <p:strVal val="ppt_y"/>
                                          </p:val>
                                        </p:tav>
                                        <p:tav tm="100000">
                                          <p:val>
                                            <p:strVal val="ppt_y"/>
                                          </p:val>
                                        </p:tav>
                                      </p:tavLst>
                                    </p:anim>
                                    <p:anim calcmode="lin" valueType="num">
                                      <p:cBhvr>
                                        <p:cTn id="21" dur="3000"/>
                                        <p:tgtEl>
                                          <p:spTgt spid="6"/>
                                        </p:tgtEl>
                                        <p:attrNameLst>
                                          <p:attrName>ppt_w</p:attrName>
                                        </p:attrNameLst>
                                      </p:cBhvr>
                                      <p:tavLst>
                                        <p:tav tm="0">
                                          <p:val>
                                            <p:strVal val="ppt_w"/>
                                          </p:val>
                                        </p:tav>
                                        <p:tav tm="100000">
                                          <p:val>
                                            <p:fltVal val="0"/>
                                          </p:val>
                                        </p:tav>
                                      </p:tavLst>
                                    </p:anim>
                                    <p:anim calcmode="lin" valueType="num">
                                      <p:cBhvr>
                                        <p:cTn id="22" dur="3000"/>
                                        <p:tgtEl>
                                          <p:spTgt spid="6"/>
                                        </p:tgtEl>
                                        <p:attrNameLst>
                                          <p:attrName>ppt_h</p:attrName>
                                        </p:attrNameLst>
                                      </p:cBhvr>
                                      <p:tavLst>
                                        <p:tav tm="0">
                                          <p:val>
                                            <p:strVal val="ppt_h"/>
                                          </p:val>
                                        </p:tav>
                                        <p:tav tm="100000">
                                          <p:val>
                                            <p:strVal val="ppt_h"/>
                                          </p:val>
                                        </p:tav>
                                      </p:tavLst>
                                    </p:anim>
                                    <p:set>
                                      <p:cBhvr>
                                        <p:cTn id="23" dur="1" fill="hold">
                                          <p:stCondLst>
                                            <p:cond delay="2999"/>
                                          </p:stCondLst>
                                        </p:cTn>
                                        <p:tgtEl>
                                          <p:spTgt spid="6"/>
                                        </p:tgtEl>
                                        <p:attrNameLst>
                                          <p:attrName>style.visibility</p:attrName>
                                        </p:attrNameLst>
                                      </p:cBhvr>
                                      <p:to>
                                        <p:strVal val="hidden"/>
                                      </p:to>
                                    </p:set>
                                  </p:childTnLst>
                                </p:cTn>
                              </p:par>
                              <p:par>
                                <p:cTn id="24" presetID="2" presetClass="exit" presetSubtype="2" fill="hold" nodeType="withEffect">
                                  <p:stCondLst>
                                    <p:cond delay="0"/>
                                  </p:stCondLst>
                                  <p:childTnLst>
                                    <p:anim calcmode="lin" valueType="num">
                                      <p:cBhvr additive="base">
                                        <p:cTn id="25" dur="3000"/>
                                        <p:tgtEl>
                                          <p:spTgt spid="10"/>
                                        </p:tgtEl>
                                        <p:attrNameLst>
                                          <p:attrName>ppt_x</p:attrName>
                                        </p:attrNameLst>
                                      </p:cBhvr>
                                      <p:tavLst>
                                        <p:tav tm="0">
                                          <p:val>
                                            <p:strVal val="ppt_x"/>
                                          </p:val>
                                        </p:tav>
                                        <p:tav tm="100000">
                                          <p:val>
                                            <p:strVal val="1+ppt_w/2"/>
                                          </p:val>
                                        </p:tav>
                                      </p:tavLst>
                                    </p:anim>
                                    <p:anim calcmode="lin" valueType="num">
                                      <p:cBhvr additive="base">
                                        <p:cTn id="26" dur="3000"/>
                                        <p:tgtEl>
                                          <p:spTgt spid="10"/>
                                        </p:tgtEl>
                                        <p:attrNameLst>
                                          <p:attrName>ppt_y</p:attrName>
                                        </p:attrNameLst>
                                      </p:cBhvr>
                                      <p:tavLst>
                                        <p:tav tm="0">
                                          <p:val>
                                            <p:strVal val="ppt_y"/>
                                          </p:val>
                                        </p:tav>
                                        <p:tav tm="100000">
                                          <p:val>
                                            <p:strVal val="ppt_y"/>
                                          </p:val>
                                        </p:tav>
                                      </p:tavLst>
                                    </p:anim>
                                    <p:set>
                                      <p:cBhvr>
                                        <p:cTn id="27" dur="1" fill="hold">
                                          <p:stCondLst>
                                            <p:cond delay="2999"/>
                                          </p:stCondLst>
                                        </p:cTn>
                                        <p:tgtEl>
                                          <p:spTgt spid="10"/>
                                        </p:tgtEl>
                                        <p:attrNameLst>
                                          <p:attrName>style.visibility</p:attrName>
                                        </p:attrNameLst>
                                      </p:cBhvr>
                                      <p:to>
                                        <p:strVal val="hidden"/>
                                      </p:to>
                                    </p:set>
                                  </p:childTnLst>
                                </p:cTn>
                              </p:par>
                              <p:par>
                                <p:cTn id="28" presetID="17" presetClass="exit" presetSubtype="2" fill="hold" grpId="0" nodeType="withEffect">
                                  <p:stCondLst>
                                    <p:cond delay="0"/>
                                  </p:stCondLst>
                                  <p:childTnLst>
                                    <p:anim calcmode="lin" valueType="num">
                                      <p:cBhvr>
                                        <p:cTn id="29" dur="3000"/>
                                        <p:tgtEl>
                                          <p:spTgt spid="10"/>
                                        </p:tgtEl>
                                        <p:attrNameLst>
                                          <p:attrName>ppt_x</p:attrName>
                                        </p:attrNameLst>
                                      </p:cBhvr>
                                      <p:tavLst>
                                        <p:tav tm="0">
                                          <p:val>
                                            <p:strVal val="ppt_x"/>
                                          </p:val>
                                        </p:tav>
                                        <p:tav tm="100000">
                                          <p:val>
                                            <p:strVal val="ppt_x+ppt_w/2"/>
                                          </p:val>
                                        </p:tav>
                                      </p:tavLst>
                                    </p:anim>
                                    <p:anim calcmode="lin" valueType="num">
                                      <p:cBhvr>
                                        <p:cTn id="30" dur="3000"/>
                                        <p:tgtEl>
                                          <p:spTgt spid="10"/>
                                        </p:tgtEl>
                                        <p:attrNameLst>
                                          <p:attrName>ppt_y</p:attrName>
                                        </p:attrNameLst>
                                      </p:cBhvr>
                                      <p:tavLst>
                                        <p:tav tm="0">
                                          <p:val>
                                            <p:strVal val="ppt_y"/>
                                          </p:val>
                                        </p:tav>
                                        <p:tav tm="100000">
                                          <p:val>
                                            <p:strVal val="ppt_y"/>
                                          </p:val>
                                        </p:tav>
                                      </p:tavLst>
                                    </p:anim>
                                    <p:anim calcmode="lin" valueType="num">
                                      <p:cBhvr>
                                        <p:cTn id="31" dur="3000"/>
                                        <p:tgtEl>
                                          <p:spTgt spid="10"/>
                                        </p:tgtEl>
                                        <p:attrNameLst>
                                          <p:attrName>ppt_w</p:attrName>
                                        </p:attrNameLst>
                                      </p:cBhvr>
                                      <p:tavLst>
                                        <p:tav tm="0">
                                          <p:val>
                                            <p:strVal val="ppt_w"/>
                                          </p:val>
                                        </p:tav>
                                        <p:tav tm="100000">
                                          <p:val>
                                            <p:fltVal val="0"/>
                                          </p:val>
                                        </p:tav>
                                      </p:tavLst>
                                    </p:anim>
                                    <p:anim calcmode="lin" valueType="num">
                                      <p:cBhvr>
                                        <p:cTn id="32" dur="3000"/>
                                        <p:tgtEl>
                                          <p:spTgt spid="10"/>
                                        </p:tgtEl>
                                        <p:attrNameLst>
                                          <p:attrName>ppt_h</p:attrName>
                                        </p:attrNameLst>
                                      </p:cBhvr>
                                      <p:tavLst>
                                        <p:tav tm="0">
                                          <p:val>
                                            <p:strVal val="ppt_h"/>
                                          </p:val>
                                        </p:tav>
                                        <p:tav tm="100000">
                                          <p:val>
                                            <p:strVal val="ppt_h"/>
                                          </p:val>
                                        </p:tav>
                                      </p:tavLst>
                                    </p:anim>
                                    <p:set>
                                      <p:cBhvr>
                                        <p:cTn id="33" dur="1" fill="hold">
                                          <p:stCondLst>
                                            <p:cond delay="2999"/>
                                          </p:stCondLst>
                                        </p:cTn>
                                        <p:tgtEl>
                                          <p:spTgt spid="10"/>
                                        </p:tgtEl>
                                        <p:attrNameLst>
                                          <p:attrName>style.visibility</p:attrName>
                                        </p:attrNameLst>
                                      </p:cBhvr>
                                      <p:to>
                                        <p:strVal val="hidden"/>
                                      </p:to>
                                    </p:set>
                                  </p:childTnLst>
                                </p:cTn>
                              </p:par>
                              <p:par>
                                <p:cTn id="34" presetID="2" presetClass="exit" presetSubtype="8" fill="hold" nodeType="withEffect">
                                  <p:stCondLst>
                                    <p:cond delay="0"/>
                                  </p:stCondLst>
                                  <p:childTnLst>
                                    <p:anim calcmode="lin" valueType="num">
                                      <p:cBhvr additive="base">
                                        <p:cTn id="35" dur="3000"/>
                                        <p:tgtEl>
                                          <p:spTgt spid="9"/>
                                        </p:tgtEl>
                                        <p:attrNameLst>
                                          <p:attrName>ppt_x</p:attrName>
                                        </p:attrNameLst>
                                      </p:cBhvr>
                                      <p:tavLst>
                                        <p:tav tm="0">
                                          <p:val>
                                            <p:strVal val="ppt_x"/>
                                          </p:val>
                                        </p:tav>
                                        <p:tav tm="100000">
                                          <p:val>
                                            <p:strVal val="0-ppt_w/2"/>
                                          </p:val>
                                        </p:tav>
                                      </p:tavLst>
                                    </p:anim>
                                    <p:anim calcmode="lin" valueType="num">
                                      <p:cBhvr additive="base">
                                        <p:cTn id="36" dur="3000"/>
                                        <p:tgtEl>
                                          <p:spTgt spid="9"/>
                                        </p:tgtEl>
                                        <p:attrNameLst>
                                          <p:attrName>ppt_y</p:attrName>
                                        </p:attrNameLst>
                                      </p:cBhvr>
                                      <p:tavLst>
                                        <p:tav tm="0">
                                          <p:val>
                                            <p:strVal val="ppt_y"/>
                                          </p:val>
                                        </p:tav>
                                        <p:tav tm="100000">
                                          <p:val>
                                            <p:strVal val="ppt_y"/>
                                          </p:val>
                                        </p:tav>
                                      </p:tavLst>
                                    </p:anim>
                                    <p:set>
                                      <p:cBhvr>
                                        <p:cTn id="37" dur="1" fill="hold">
                                          <p:stCondLst>
                                            <p:cond delay="2999"/>
                                          </p:stCondLst>
                                        </p:cTn>
                                        <p:tgtEl>
                                          <p:spTgt spid="9"/>
                                        </p:tgtEl>
                                        <p:attrNameLst>
                                          <p:attrName>style.visibility</p:attrName>
                                        </p:attrNameLst>
                                      </p:cBhvr>
                                      <p:to>
                                        <p:strVal val="hidden"/>
                                      </p:to>
                                    </p:set>
                                  </p:childTnLst>
                                </p:cTn>
                              </p:par>
                              <p:par>
                                <p:cTn id="38" presetID="17" presetClass="exit" presetSubtype="8" fill="hold" grpId="0" nodeType="withEffect">
                                  <p:stCondLst>
                                    <p:cond delay="0"/>
                                  </p:stCondLst>
                                  <p:childTnLst>
                                    <p:anim calcmode="lin" valueType="num">
                                      <p:cBhvr>
                                        <p:cTn id="39" dur="3000"/>
                                        <p:tgtEl>
                                          <p:spTgt spid="9"/>
                                        </p:tgtEl>
                                        <p:attrNameLst>
                                          <p:attrName>ppt_x</p:attrName>
                                        </p:attrNameLst>
                                      </p:cBhvr>
                                      <p:tavLst>
                                        <p:tav tm="0">
                                          <p:val>
                                            <p:strVal val="ppt_x"/>
                                          </p:val>
                                        </p:tav>
                                        <p:tav tm="100000">
                                          <p:val>
                                            <p:strVal val="ppt_x-ppt_w/2"/>
                                          </p:val>
                                        </p:tav>
                                      </p:tavLst>
                                    </p:anim>
                                    <p:anim calcmode="lin" valueType="num">
                                      <p:cBhvr>
                                        <p:cTn id="40" dur="3000"/>
                                        <p:tgtEl>
                                          <p:spTgt spid="9"/>
                                        </p:tgtEl>
                                        <p:attrNameLst>
                                          <p:attrName>ppt_y</p:attrName>
                                        </p:attrNameLst>
                                      </p:cBhvr>
                                      <p:tavLst>
                                        <p:tav tm="0">
                                          <p:val>
                                            <p:strVal val="ppt_y"/>
                                          </p:val>
                                        </p:tav>
                                        <p:tav tm="100000">
                                          <p:val>
                                            <p:strVal val="ppt_y"/>
                                          </p:val>
                                        </p:tav>
                                      </p:tavLst>
                                    </p:anim>
                                    <p:anim calcmode="lin" valueType="num">
                                      <p:cBhvr>
                                        <p:cTn id="41" dur="3000"/>
                                        <p:tgtEl>
                                          <p:spTgt spid="9"/>
                                        </p:tgtEl>
                                        <p:attrNameLst>
                                          <p:attrName>ppt_w</p:attrName>
                                        </p:attrNameLst>
                                      </p:cBhvr>
                                      <p:tavLst>
                                        <p:tav tm="0">
                                          <p:val>
                                            <p:strVal val="ppt_w"/>
                                          </p:val>
                                        </p:tav>
                                        <p:tav tm="100000">
                                          <p:val>
                                            <p:fltVal val="0"/>
                                          </p:val>
                                        </p:tav>
                                      </p:tavLst>
                                    </p:anim>
                                    <p:anim calcmode="lin" valueType="num">
                                      <p:cBhvr>
                                        <p:cTn id="42" dur="3000"/>
                                        <p:tgtEl>
                                          <p:spTgt spid="9"/>
                                        </p:tgtEl>
                                        <p:attrNameLst>
                                          <p:attrName>ppt_h</p:attrName>
                                        </p:attrNameLst>
                                      </p:cBhvr>
                                      <p:tavLst>
                                        <p:tav tm="0">
                                          <p:val>
                                            <p:strVal val="ppt_h"/>
                                          </p:val>
                                        </p:tav>
                                        <p:tav tm="100000">
                                          <p:val>
                                            <p:strVal val="ppt_h"/>
                                          </p:val>
                                        </p:tav>
                                      </p:tavLst>
                                    </p:anim>
                                    <p:set>
                                      <p:cBhvr>
                                        <p:cTn id="43" dur="1" fill="hold">
                                          <p:stCondLst>
                                            <p:cond delay="2999"/>
                                          </p:stCondLst>
                                        </p:cTn>
                                        <p:tgtEl>
                                          <p:spTgt spid="9"/>
                                        </p:tgtEl>
                                        <p:attrNameLst>
                                          <p:attrName>style.visibility</p:attrName>
                                        </p:attrNameLst>
                                      </p:cBhvr>
                                      <p:to>
                                        <p:strVal val="hidden"/>
                                      </p:to>
                                    </p:set>
                                  </p:childTnLst>
                                </p:cTn>
                              </p:par>
                              <p:par>
                                <p:cTn id="44" presetID="2" presetClass="exit" presetSubtype="8" fill="hold" nodeType="withEffect">
                                  <p:stCondLst>
                                    <p:cond delay="0"/>
                                  </p:stCondLst>
                                  <p:childTnLst>
                                    <p:anim calcmode="lin" valueType="num">
                                      <p:cBhvr additive="base">
                                        <p:cTn id="45" dur="3000"/>
                                        <p:tgtEl>
                                          <p:spTgt spid="5"/>
                                        </p:tgtEl>
                                        <p:attrNameLst>
                                          <p:attrName>ppt_x</p:attrName>
                                        </p:attrNameLst>
                                      </p:cBhvr>
                                      <p:tavLst>
                                        <p:tav tm="0">
                                          <p:val>
                                            <p:strVal val="ppt_x"/>
                                          </p:val>
                                        </p:tav>
                                        <p:tav tm="100000">
                                          <p:val>
                                            <p:strVal val="0-ppt_w/2"/>
                                          </p:val>
                                        </p:tav>
                                      </p:tavLst>
                                    </p:anim>
                                    <p:anim calcmode="lin" valueType="num">
                                      <p:cBhvr additive="base">
                                        <p:cTn id="46" dur="3000"/>
                                        <p:tgtEl>
                                          <p:spTgt spid="5"/>
                                        </p:tgtEl>
                                        <p:attrNameLst>
                                          <p:attrName>ppt_y</p:attrName>
                                        </p:attrNameLst>
                                      </p:cBhvr>
                                      <p:tavLst>
                                        <p:tav tm="0">
                                          <p:val>
                                            <p:strVal val="ppt_y"/>
                                          </p:val>
                                        </p:tav>
                                        <p:tav tm="100000">
                                          <p:val>
                                            <p:strVal val="ppt_y"/>
                                          </p:val>
                                        </p:tav>
                                      </p:tavLst>
                                    </p:anim>
                                    <p:set>
                                      <p:cBhvr>
                                        <p:cTn id="47" dur="1" fill="hold">
                                          <p:stCondLst>
                                            <p:cond delay="2999"/>
                                          </p:stCondLst>
                                        </p:cTn>
                                        <p:tgtEl>
                                          <p:spTgt spid="5"/>
                                        </p:tgtEl>
                                        <p:attrNameLst>
                                          <p:attrName>style.visibility</p:attrName>
                                        </p:attrNameLst>
                                      </p:cBhvr>
                                      <p:to>
                                        <p:strVal val="hidden"/>
                                      </p:to>
                                    </p:set>
                                  </p:childTnLst>
                                </p:cTn>
                              </p:par>
                              <p:par>
                                <p:cTn id="48" presetID="17" presetClass="exit" presetSubtype="8" fill="hold" grpId="0" nodeType="withEffect">
                                  <p:stCondLst>
                                    <p:cond delay="0"/>
                                  </p:stCondLst>
                                  <p:childTnLst>
                                    <p:anim calcmode="lin" valueType="num">
                                      <p:cBhvr>
                                        <p:cTn id="49" dur="3000"/>
                                        <p:tgtEl>
                                          <p:spTgt spid="5"/>
                                        </p:tgtEl>
                                        <p:attrNameLst>
                                          <p:attrName>ppt_x</p:attrName>
                                        </p:attrNameLst>
                                      </p:cBhvr>
                                      <p:tavLst>
                                        <p:tav tm="0">
                                          <p:val>
                                            <p:strVal val="ppt_x"/>
                                          </p:val>
                                        </p:tav>
                                        <p:tav tm="100000">
                                          <p:val>
                                            <p:strVal val="ppt_x-ppt_w/2"/>
                                          </p:val>
                                        </p:tav>
                                      </p:tavLst>
                                    </p:anim>
                                    <p:anim calcmode="lin" valueType="num">
                                      <p:cBhvr>
                                        <p:cTn id="50" dur="3000"/>
                                        <p:tgtEl>
                                          <p:spTgt spid="5"/>
                                        </p:tgtEl>
                                        <p:attrNameLst>
                                          <p:attrName>ppt_y</p:attrName>
                                        </p:attrNameLst>
                                      </p:cBhvr>
                                      <p:tavLst>
                                        <p:tav tm="0">
                                          <p:val>
                                            <p:strVal val="ppt_y"/>
                                          </p:val>
                                        </p:tav>
                                        <p:tav tm="100000">
                                          <p:val>
                                            <p:strVal val="ppt_y"/>
                                          </p:val>
                                        </p:tav>
                                      </p:tavLst>
                                    </p:anim>
                                    <p:anim calcmode="lin" valueType="num">
                                      <p:cBhvr>
                                        <p:cTn id="51" dur="3000"/>
                                        <p:tgtEl>
                                          <p:spTgt spid="5"/>
                                        </p:tgtEl>
                                        <p:attrNameLst>
                                          <p:attrName>ppt_w</p:attrName>
                                        </p:attrNameLst>
                                      </p:cBhvr>
                                      <p:tavLst>
                                        <p:tav tm="0">
                                          <p:val>
                                            <p:strVal val="ppt_w"/>
                                          </p:val>
                                        </p:tav>
                                        <p:tav tm="100000">
                                          <p:val>
                                            <p:fltVal val="0"/>
                                          </p:val>
                                        </p:tav>
                                      </p:tavLst>
                                    </p:anim>
                                    <p:anim calcmode="lin" valueType="num">
                                      <p:cBhvr>
                                        <p:cTn id="52" dur="3000"/>
                                        <p:tgtEl>
                                          <p:spTgt spid="5"/>
                                        </p:tgtEl>
                                        <p:attrNameLst>
                                          <p:attrName>ppt_h</p:attrName>
                                        </p:attrNameLst>
                                      </p:cBhvr>
                                      <p:tavLst>
                                        <p:tav tm="0">
                                          <p:val>
                                            <p:strVal val="ppt_h"/>
                                          </p:val>
                                        </p:tav>
                                        <p:tav tm="100000">
                                          <p:val>
                                            <p:strVal val="ppt_h"/>
                                          </p:val>
                                        </p:tav>
                                      </p:tavLst>
                                    </p:anim>
                                    <p:set>
                                      <p:cBhvr>
                                        <p:cTn id="53" dur="1" fill="hold">
                                          <p:stCondLst>
                                            <p:cond delay="2999"/>
                                          </p:stCondLst>
                                        </p:cTn>
                                        <p:tgtEl>
                                          <p:spTgt spid="5"/>
                                        </p:tgtEl>
                                        <p:attrNameLst>
                                          <p:attrName>style.visibility</p:attrName>
                                        </p:attrNameLst>
                                      </p:cBhvr>
                                      <p:to>
                                        <p:strVal val="hidden"/>
                                      </p:to>
                                    </p:set>
                                  </p:childTnLst>
                                </p:cTn>
                              </p:par>
                              <p:par>
                                <p:cTn id="54" presetID="23" presetClass="entr" presetSubtype="288"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 calcmode="lin" valueType="num">
                                      <p:cBhvr>
                                        <p:cTn id="56" dur="3000" fill="hold"/>
                                        <p:tgtEl>
                                          <p:spTgt spid="4"/>
                                        </p:tgtEl>
                                        <p:attrNameLst>
                                          <p:attrName>ppt_w</p:attrName>
                                        </p:attrNameLst>
                                      </p:cBhvr>
                                      <p:tavLst>
                                        <p:tav tm="0">
                                          <p:val>
                                            <p:strVal val="4/3*#ppt_w"/>
                                          </p:val>
                                        </p:tav>
                                        <p:tav tm="100000">
                                          <p:val>
                                            <p:strVal val="#ppt_w"/>
                                          </p:val>
                                        </p:tav>
                                      </p:tavLst>
                                    </p:anim>
                                    <p:anim calcmode="lin" valueType="num">
                                      <p:cBhvr>
                                        <p:cTn id="57" dur="3000" fill="hold"/>
                                        <p:tgtEl>
                                          <p:spTgt spid="4"/>
                                        </p:tgtEl>
                                        <p:attrNameLst>
                                          <p:attrName>ppt_h</p:attrName>
                                        </p:attrNameLst>
                                      </p:cBhvr>
                                      <p:tavLst>
                                        <p:tav tm="0">
                                          <p:val>
                                            <p:strVal val="4/3*#ppt_h"/>
                                          </p:val>
                                        </p:tav>
                                        <p:tav tm="100000">
                                          <p:val>
                                            <p:strVal val="#ppt_h"/>
                                          </p:val>
                                        </p:tav>
                                      </p:tavLst>
                                    </p:anim>
                                  </p:childTnLst>
                                </p:cTn>
                              </p:par>
                              <p:par>
                                <p:cTn id="58" presetID="16" presetClass="entr" presetSubtype="37" fill="hold"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barn(outVertical)">
                                      <p:cBhvr>
                                        <p:cTn id="60" dur="3000"/>
                                        <p:tgtEl>
                                          <p:spTgt spid="4"/>
                                        </p:tgtEl>
                                      </p:cBhvr>
                                    </p:animEffect>
                                  </p:childTnLst>
                                </p:cTn>
                              </p:par>
                            </p:childTnLst>
                          </p:cTn>
                        </p:par>
                        <p:par>
                          <p:cTn id="61" fill="hold">
                            <p:stCondLst>
                              <p:cond delay="6000"/>
                            </p:stCondLst>
                            <p:childTnLst>
                              <p:par>
                                <p:cTn id="62" presetID="40" presetClass="entr" presetSubtype="0" fill="hold" grpId="0" nodeType="afterEffect">
                                  <p:stCondLst>
                                    <p:cond delay="0"/>
                                  </p:stCondLst>
                                  <p:iterate type="lt">
                                    <p:tmPct val="10000"/>
                                  </p:iterate>
                                  <p:childTnLst>
                                    <p:set>
                                      <p:cBhvr>
                                        <p:cTn id="63" dur="1" fill="hold">
                                          <p:stCondLst>
                                            <p:cond delay="0"/>
                                          </p:stCondLst>
                                        </p:cTn>
                                        <p:tgtEl>
                                          <p:spTgt spid="7"/>
                                        </p:tgtEl>
                                        <p:attrNameLst>
                                          <p:attrName>style.visibility</p:attrName>
                                        </p:attrNameLst>
                                      </p:cBhvr>
                                      <p:to>
                                        <p:strVal val="visible"/>
                                      </p:to>
                                    </p:set>
                                    <p:animEffect transition="in" filter="fade">
                                      <p:cBhvr>
                                        <p:cTn id="64" dur="1000"/>
                                        <p:tgtEl>
                                          <p:spTgt spid="7"/>
                                        </p:tgtEl>
                                      </p:cBhvr>
                                    </p:animEffect>
                                    <p:anim calcmode="lin" valueType="num">
                                      <p:cBhvr>
                                        <p:cTn id="65" dur="1000" fill="hold"/>
                                        <p:tgtEl>
                                          <p:spTgt spid="7"/>
                                        </p:tgtEl>
                                        <p:attrNameLst>
                                          <p:attrName>ppt_x</p:attrName>
                                        </p:attrNameLst>
                                      </p:cBhvr>
                                      <p:tavLst>
                                        <p:tav tm="0">
                                          <p:val>
                                            <p:strVal val="#ppt_x-.1"/>
                                          </p:val>
                                        </p:tav>
                                        <p:tav tm="100000">
                                          <p:val>
                                            <p:strVal val="#ppt_x"/>
                                          </p:val>
                                        </p:tav>
                                      </p:tavLst>
                                    </p:anim>
                                    <p:anim calcmode="lin" valueType="num">
                                      <p:cBhvr>
                                        <p:cTn id="6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3 Marcador de contenido" descr="www.JoseLuisAvilaHerrera.Blogspot.com - Los colores de nuestro planeta 51.jpg"/>
          <p:cNvPicPr>
            <a:picLocks noChangeAspect="1"/>
          </p:cNvPicPr>
          <p:nvPr/>
        </p:nvPicPr>
        <p:blipFill>
          <a:blip r:embed="rId2" cstate="print"/>
          <a:stretch>
            <a:fillRect/>
          </a:stretch>
        </p:blipFill>
        <p:spPr bwMode="auto">
          <a:xfrm>
            <a:off x="0" y="1"/>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onector"/>
          <p:cNvSpPr/>
          <p:nvPr/>
        </p:nvSpPr>
        <p:spPr>
          <a:xfrm>
            <a:off x="1512169" y="0"/>
            <a:ext cx="6012159" cy="5715000"/>
          </a:xfrm>
          <a:prstGeom prst="flowChartConnector">
            <a:avLst/>
          </a:prstGeom>
          <a:solidFill>
            <a:schemeClr val="accent6">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Conector"/>
          <p:cNvSpPr/>
          <p:nvPr/>
        </p:nvSpPr>
        <p:spPr>
          <a:xfrm>
            <a:off x="1835696" y="193204"/>
            <a:ext cx="5328591" cy="5256584"/>
          </a:xfrm>
          <a:prstGeom prst="flowChartConnector">
            <a:avLst/>
          </a:prstGeom>
          <a:solidFill>
            <a:schemeClr val="accent6">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Conector"/>
          <p:cNvSpPr/>
          <p:nvPr/>
        </p:nvSpPr>
        <p:spPr>
          <a:xfrm>
            <a:off x="2195736" y="409228"/>
            <a:ext cx="4608512" cy="4680520"/>
          </a:xfrm>
          <a:prstGeom prst="flowChartConnector">
            <a:avLst/>
          </a:prstGeom>
          <a:solidFill>
            <a:schemeClr val="accent6">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Conector"/>
          <p:cNvSpPr/>
          <p:nvPr/>
        </p:nvSpPr>
        <p:spPr>
          <a:xfrm>
            <a:off x="2555777" y="769268"/>
            <a:ext cx="3888431" cy="3960440"/>
          </a:xfrm>
          <a:prstGeom prst="flowChartConnector">
            <a:avLst/>
          </a:prstGeom>
          <a:solidFill>
            <a:schemeClr val="accent6">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Conector"/>
          <p:cNvSpPr/>
          <p:nvPr/>
        </p:nvSpPr>
        <p:spPr>
          <a:xfrm>
            <a:off x="2915816" y="1057300"/>
            <a:ext cx="3168352" cy="3312368"/>
          </a:xfrm>
          <a:prstGeom prst="flowChartConnector">
            <a:avLst/>
          </a:prstGeom>
          <a:solidFill>
            <a:schemeClr val="accent6">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Conector"/>
          <p:cNvSpPr/>
          <p:nvPr/>
        </p:nvSpPr>
        <p:spPr>
          <a:xfrm>
            <a:off x="3275856" y="1417340"/>
            <a:ext cx="2448272" cy="2520280"/>
          </a:xfrm>
          <a:prstGeom prst="flowChartConnector">
            <a:avLst/>
          </a:prstGeom>
          <a:solidFill>
            <a:schemeClr val="accent6">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6625" name="Rectangle 1"/>
          <p:cNvSpPr>
            <a:spLocks noChangeArrowheads="1"/>
          </p:cNvSpPr>
          <p:nvPr/>
        </p:nvSpPr>
        <p:spPr bwMode="auto">
          <a:xfrm>
            <a:off x="827584" y="4657700"/>
            <a:ext cx="7632848"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ea typeface="Times New Roman" pitchFamily="18" charset="0"/>
              </a:rPr>
              <a:t>El famoso cineasta y actor Santiago Segura ha adquirido recientemente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ea typeface="Times New Roman" pitchFamily="18" charset="0"/>
              </a:rPr>
              <a:t>el emblemático Castillo de Pedraza, en Segovia, junto con el productor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ea typeface="Times New Roman" pitchFamily="18" charset="0"/>
              </a:rPr>
              <a:t>Luis Álvarez y el humorista José Mota.</a:t>
            </a:r>
            <a:endPar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24000">
        <p15:prstTrans prst="curtains"/>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grpId="1" nodeType="withEffect">
                                  <p:stCondLst>
                                    <p:cond delay="0"/>
                                  </p:stCondLst>
                                  <p:childTnLst>
                                    <p:animEffect transition="out" filter="checkerboard(across)">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5" presetClass="exit" presetSubtype="10" fill="hold" grpId="1" nodeType="withEffect">
                                  <p:stCondLst>
                                    <p:cond delay="0"/>
                                  </p:stCondLst>
                                  <p:childTnLst>
                                    <p:animEffect transition="out" filter="checkerboard(across)">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5" presetClass="exit" presetSubtype="10" fill="hold" grpId="1" nodeType="withEffect">
                                  <p:stCondLst>
                                    <p:cond delay="0"/>
                                  </p:stCondLst>
                                  <p:childTnLst>
                                    <p:animEffect transition="out" filter="checkerboard(across)">
                                      <p:cBhvr>
                                        <p:cTn id="18" dur="4000"/>
                                        <p:tgtEl>
                                          <p:spTgt spid="9"/>
                                        </p:tgtEl>
                                      </p:cBhvr>
                                    </p:animEffect>
                                    <p:set>
                                      <p:cBhvr>
                                        <p:cTn id="19" dur="1" fill="hold">
                                          <p:stCondLst>
                                            <p:cond delay="3999"/>
                                          </p:stCondLst>
                                        </p:cTn>
                                        <p:tgtEl>
                                          <p:spTgt spid="9"/>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4000"/>
                                        <p:tgtEl>
                                          <p:spTgt spid="9"/>
                                        </p:tgtEl>
                                      </p:cBhvr>
                                    </p:animEffect>
                                    <p:set>
                                      <p:cBhvr>
                                        <p:cTn id="22" dur="1" fill="hold">
                                          <p:stCondLst>
                                            <p:cond delay="3999"/>
                                          </p:stCondLst>
                                        </p:cTn>
                                        <p:tgtEl>
                                          <p:spTgt spid="9"/>
                                        </p:tgtEl>
                                        <p:attrNameLst>
                                          <p:attrName>style.visibility</p:attrName>
                                        </p:attrNameLst>
                                      </p:cBhvr>
                                      <p:to>
                                        <p:strVal val="hidden"/>
                                      </p:to>
                                    </p:set>
                                  </p:childTnLst>
                                </p:cTn>
                              </p:par>
                              <p:par>
                                <p:cTn id="23" presetID="5" presetClass="exit" presetSubtype="10" fill="hold" grpId="1" nodeType="withEffect">
                                  <p:stCondLst>
                                    <p:cond delay="0"/>
                                  </p:stCondLst>
                                  <p:childTnLst>
                                    <p:animEffect transition="out" filter="checkerboard(across)">
                                      <p:cBhvr>
                                        <p:cTn id="24" dur="4000"/>
                                        <p:tgtEl>
                                          <p:spTgt spid="10"/>
                                        </p:tgtEl>
                                      </p:cBhvr>
                                    </p:animEffect>
                                    <p:set>
                                      <p:cBhvr>
                                        <p:cTn id="25" dur="1" fill="hold">
                                          <p:stCondLst>
                                            <p:cond delay="3999"/>
                                          </p:stCondLst>
                                        </p:cTn>
                                        <p:tgtEl>
                                          <p:spTgt spid="10"/>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4000"/>
                                        <p:tgtEl>
                                          <p:spTgt spid="10"/>
                                        </p:tgtEl>
                                      </p:cBhvr>
                                    </p:animEffect>
                                    <p:set>
                                      <p:cBhvr>
                                        <p:cTn id="28" dur="1" fill="hold">
                                          <p:stCondLst>
                                            <p:cond delay="3999"/>
                                          </p:stCondLst>
                                        </p:cTn>
                                        <p:tgtEl>
                                          <p:spTgt spid="10"/>
                                        </p:tgtEl>
                                        <p:attrNameLst>
                                          <p:attrName>style.visibility</p:attrName>
                                        </p:attrNameLst>
                                      </p:cBhvr>
                                      <p:to>
                                        <p:strVal val="hidden"/>
                                      </p:to>
                                    </p:set>
                                  </p:childTnLst>
                                </p:cTn>
                              </p:par>
                              <p:par>
                                <p:cTn id="29" presetID="5" presetClass="exit" presetSubtype="10" fill="hold" grpId="1" nodeType="withEffect">
                                  <p:stCondLst>
                                    <p:cond delay="0"/>
                                  </p:stCondLst>
                                  <p:childTnLst>
                                    <p:animEffect transition="out" filter="checkerboard(across)">
                                      <p:cBhvr>
                                        <p:cTn id="30" dur="4000"/>
                                        <p:tgtEl>
                                          <p:spTgt spid="11"/>
                                        </p:tgtEl>
                                      </p:cBhvr>
                                    </p:animEffect>
                                    <p:set>
                                      <p:cBhvr>
                                        <p:cTn id="31" dur="1" fill="hold">
                                          <p:stCondLst>
                                            <p:cond delay="3999"/>
                                          </p:stCondLst>
                                        </p:cTn>
                                        <p:tgtEl>
                                          <p:spTgt spid="11"/>
                                        </p:tgtEl>
                                        <p:attrNameLst>
                                          <p:attrName>style.visibility</p:attrName>
                                        </p:attrNameLst>
                                      </p:cBhvr>
                                      <p:to>
                                        <p:strVal val="hidden"/>
                                      </p:to>
                                    </p:set>
                                  </p:childTnLst>
                                </p:cTn>
                              </p:par>
                              <p:par>
                                <p:cTn id="32" presetID="6" presetClass="exit" presetSubtype="32" fill="hold" grpId="0" nodeType="withEffect">
                                  <p:stCondLst>
                                    <p:cond delay="0"/>
                                  </p:stCondLst>
                                  <p:childTnLst>
                                    <p:animEffect transition="out" filter="circle(out)">
                                      <p:cBhvr>
                                        <p:cTn id="33" dur="4000"/>
                                        <p:tgtEl>
                                          <p:spTgt spid="11"/>
                                        </p:tgtEl>
                                      </p:cBhvr>
                                    </p:animEffect>
                                    <p:set>
                                      <p:cBhvr>
                                        <p:cTn id="34" dur="1" fill="hold">
                                          <p:stCondLst>
                                            <p:cond delay="3999"/>
                                          </p:stCondLst>
                                        </p:cTn>
                                        <p:tgtEl>
                                          <p:spTgt spid="11"/>
                                        </p:tgtEl>
                                        <p:attrNameLst>
                                          <p:attrName>style.visibility</p:attrName>
                                        </p:attrNameLst>
                                      </p:cBhvr>
                                      <p:to>
                                        <p:strVal val="hidden"/>
                                      </p:to>
                                    </p:set>
                                  </p:childTnLst>
                                </p:cTn>
                              </p:par>
                              <p:par>
                                <p:cTn id="35" presetID="5" presetClass="exit" presetSubtype="10" fill="hold" grpId="1" nodeType="withEffect">
                                  <p:stCondLst>
                                    <p:cond delay="0"/>
                                  </p:stCondLst>
                                  <p:childTnLst>
                                    <p:animEffect transition="out" filter="checkerboard(across)">
                                      <p:cBhvr>
                                        <p:cTn id="36" dur="4000"/>
                                        <p:tgtEl>
                                          <p:spTgt spid="12"/>
                                        </p:tgtEl>
                                      </p:cBhvr>
                                    </p:animEffect>
                                    <p:set>
                                      <p:cBhvr>
                                        <p:cTn id="37" dur="1" fill="hold">
                                          <p:stCondLst>
                                            <p:cond delay="3999"/>
                                          </p:stCondLst>
                                        </p:cTn>
                                        <p:tgtEl>
                                          <p:spTgt spid="12"/>
                                        </p:tgtEl>
                                        <p:attrNameLst>
                                          <p:attrName>style.visibility</p:attrName>
                                        </p:attrNameLst>
                                      </p:cBhvr>
                                      <p:to>
                                        <p:strVal val="hidden"/>
                                      </p:to>
                                    </p:set>
                                  </p:childTnLst>
                                </p:cTn>
                              </p:par>
                              <p:par>
                                <p:cTn id="38" presetID="6" presetClass="exit" presetSubtype="32" fill="hold" grpId="0" nodeType="withEffect">
                                  <p:stCondLst>
                                    <p:cond delay="0"/>
                                  </p:stCondLst>
                                  <p:childTnLst>
                                    <p:animEffect transition="out" filter="circle(out)">
                                      <p:cBhvr>
                                        <p:cTn id="39" dur="4000"/>
                                        <p:tgtEl>
                                          <p:spTgt spid="12"/>
                                        </p:tgtEl>
                                      </p:cBhvr>
                                    </p:animEffect>
                                    <p:set>
                                      <p:cBhvr>
                                        <p:cTn id="40" dur="1" fill="hold">
                                          <p:stCondLst>
                                            <p:cond delay="3999"/>
                                          </p:stCondLst>
                                        </p:cTn>
                                        <p:tgtEl>
                                          <p:spTgt spid="12"/>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4000" fill="hold"/>
                                        <p:tgtEl>
                                          <p:spTgt spid="5"/>
                                        </p:tgtEl>
                                        <p:attrNameLst>
                                          <p:attrName>ppt_w</p:attrName>
                                        </p:attrNameLst>
                                      </p:cBhvr>
                                      <p:tavLst>
                                        <p:tav tm="0">
                                          <p:val>
                                            <p:strVal val="4/3*#ppt_w"/>
                                          </p:val>
                                        </p:tav>
                                        <p:tav tm="100000">
                                          <p:val>
                                            <p:strVal val="#ppt_w"/>
                                          </p:val>
                                        </p:tav>
                                      </p:tavLst>
                                    </p:anim>
                                    <p:anim calcmode="lin" valueType="num">
                                      <p:cBhvr>
                                        <p:cTn id="44" dur="4000" fill="hold"/>
                                        <p:tgtEl>
                                          <p:spTgt spid="5"/>
                                        </p:tgtEl>
                                        <p:attrNameLst>
                                          <p:attrName>ppt_h</p:attrName>
                                        </p:attrNameLst>
                                      </p:cBhvr>
                                      <p:tavLst>
                                        <p:tav tm="0">
                                          <p:val>
                                            <p:strVal val="4/3*#ppt_h"/>
                                          </p:val>
                                        </p:tav>
                                        <p:tav tm="100000">
                                          <p:val>
                                            <p:strVal val="#ppt_h"/>
                                          </p:val>
                                        </p:tav>
                                      </p:tavLst>
                                    </p:anim>
                                  </p:childTnLst>
                                </p:cTn>
                              </p:par>
                            </p:childTnLst>
                          </p:cTn>
                        </p:par>
                        <p:par>
                          <p:cTn id="45" fill="hold">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26625"/>
                                        </p:tgtEl>
                                        <p:attrNameLst>
                                          <p:attrName>style.visibility</p:attrName>
                                        </p:attrNameLst>
                                      </p:cBhvr>
                                      <p:to>
                                        <p:strVal val="visible"/>
                                      </p:to>
                                    </p:set>
                                    <p:animEffect transition="in" filter="fade">
                                      <p:cBhvr>
                                        <p:cTn id="48" dur="1000"/>
                                        <p:tgtEl>
                                          <p:spTgt spid="26625"/>
                                        </p:tgtEl>
                                      </p:cBhvr>
                                    </p:animEffect>
                                    <p:anim calcmode="lin" valueType="num">
                                      <p:cBhvr>
                                        <p:cTn id="49" dur="1000" fill="hold"/>
                                        <p:tgtEl>
                                          <p:spTgt spid="26625"/>
                                        </p:tgtEl>
                                        <p:attrNameLst>
                                          <p:attrName>ppt_x</p:attrName>
                                        </p:attrNameLst>
                                      </p:cBhvr>
                                      <p:tavLst>
                                        <p:tav tm="0">
                                          <p:val>
                                            <p:strVal val="#ppt_x-.1"/>
                                          </p:val>
                                        </p:tav>
                                        <p:tav tm="100000">
                                          <p:val>
                                            <p:strVal val="#ppt_x"/>
                                          </p:val>
                                        </p:tav>
                                      </p:tavLst>
                                    </p:anim>
                                    <p:anim calcmode="lin" valueType="num">
                                      <p:cBhvr>
                                        <p:cTn id="50" dur="1000" fill="hold"/>
                                        <p:tgtEl>
                                          <p:spTgt spid="266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9" grpId="0" animBg="1"/>
      <p:bldP spid="9" grpId="1" animBg="1"/>
      <p:bldP spid="10" grpId="0" animBg="1"/>
      <p:bldP spid="10" grpId="1" animBg="1"/>
      <p:bldP spid="11" grpId="0" animBg="1"/>
      <p:bldP spid="11" grpId="1" animBg="1"/>
      <p:bldP spid="12" grpId="0" animBg="1"/>
      <p:bldP spid="12" grpId="1" animBg="1"/>
      <p:bldP spid="2662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292572.jpg"/>
          <p:cNvPicPr>
            <a:picLocks noChangeAspect="1"/>
          </p:cNvPicPr>
          <p:nvPr/>
        </p:nvPicPr>
        <p:blipFill>
          <a:blip r:embed="rId2" cstate="print"/>
          <a:stretch>
            <a:fillRect/>
          </a:stretch>
        </p:blipFill>
        <p:spPr bwMode="auto">
          <a:xfrm>
            <a:off x="1" y="29633"/>
            <a:ext cx="9144000" cy="565573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Marco"/>
          <p:cNvSpPr/>
          <p:nvPr/>
        </p:nvSpPr>
        <p:spPr>
          <a:xfrm>
            <a:off x="0" y="0"/>
            <a:ext cx="9144000" cy="5715000"/>
          </a:xfrm>
          <a:prstGeom prst="frame">
            <a:avLst>
              <a:gd name="adj1" fmla="val 4902"/>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Paralelogramo"/>
          <p:cNvSpPr/>
          <p:nvPr/>
        </p:nvSpPr>
        <p:spPr>
          <a:xfrm>
            <a:off x="357189" y="416278"/>
            <a:ext cx="1216025" cy="762000"/>
          </a:xfrm>
          <a:prstGeom prst="parallelogram">
            <a:avLst>
              <a:gd name="adj" fmla="val 15873"/>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Marco"/>
          <p:cNvSpPr/>
          <p:nvPr/>
        </p:nvSpPr>
        <p:spPr>
          <a:xfrm>
            <a:off x="214313" y="178154"/>
            <a:ext cx="4214812" cy="5358694"/>
          </a:xfrm>
          <a:prstGeom prst="frame">
            <a:avLst>
              <a:gd name="adj1" fmla="val 6035"/>
            </a:avLst>
          </a:prstGeom>
          <a:solidFill>
            <a:schemeClr val="tx2">
              <a:lumMod val="1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4427539" y="178154"/>
            <a:ext cx="4465637" cy="5358694"/>
          </a:xfrm>
          <a:prstGeom prst="frame">
            <a:avLst>
              <a:gd name="adj1" fmla="val 5979"/>
            </a:avLst>
          </a:prstGeom>
          <a:solidFill>
            <a:schemeClr val="tx2">
              <a:lumMod val="1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Rectángulo"/>
          <p:cNvSpPr/>
          <p:nvPr/>
        </p:nvSpPr>
        <p:spPr>
          <a:xfrm flipH="1" flipV="1">
            <a:off x="285720" y="1666867"/>
            <a:ext cx="142876" cy="59532"/>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Rectángulo"/>
          <p:cNvSpPr/>
          <p:nvPr/>
        </p:nvSpPr>
        <p:spPr>
          <a:xfrm>
            <a:off x="428596" y="3690943"/>
            <a:ext cx="3786214" cy="23812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Rectángulo"/>
          <p:cNvSpPr/>
          <p:nvPr/>
        </p:nvSpPr>
        <p:spPr>
          <a:xfrm flipH="1">
            <a:off x="2143126" y="654403"/>
            <a:ext cx="214313" cy="762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Rectángulo"/>
          <p:cNvSpPr/>
          <p:nvPr/>
        </p:nvSpPr>
        <p:spPr>
          <a:xfrm>
            <a:off x="395289" y="336903"/>
            <a:ext cx="3819525" cy="4981222"/>
          </a:xfrm>
          <a:prstGeom prst="rect">
            <a:avLst/>
          </a:prstGeom>
          <a:solidFill>
            <a:schemeClr val="tx2">
              <a:lumMod val="50000"/>
              <a:alpha val="4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5" name="14 Rectángulo"/>
          <p:cNvSpPr/>
          <p:nvPr/>
        </p:nvSpPr>
        <p:spPr>
          <a:xfrm>
            <a:off x="4643438" y="409228"/>
            <a:ext cx="4032250" cy="4889494"/>
          </a:xfrm>
          <a:prstGeom prst="rect">
            <a:avLst/>
          </a:prstGeom>
          <a:solidFill>
            <a:schemeClr val="tx2">
              <a:lumMod val="50000"/>
              <a:alpha val="4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5601" name="Rectangle 1"/>
          <p:cNvSpPr>
            <a:spLocks noChangeArrowheads="1"/>
          </p:cNvSpPr>
          <p:nvPr/>
        </p:nvSpPr>
        <p:spPr bwMode="auto">
          <a:xfrm>
            <a:off x="899592" y="4657700"/>
            <a:ext cx="7344816"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ea typeface="Times New Roman" pitchFamily="18" charset="0"/>
              </a:rPr>
              <a:t>Este inmueble, que perteneció al renombrado pintor Ignacio Zuloaga,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ea typeface="Times New Roman" pitchFamily="18" charset="0"/>
              </a:rPr>
              <a:t>es ahora propiedad de </a:t>
            </a:r>
            <a:r>
              <a:rPr kumimoji="0" lang="es-ES" b="0"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ea typeface="Times New Roman" pitchFamily="18" charset="0"/>
              </a:rPr>
              <a:t>Teatrópolis</a:t>
            </a:r>
            <a:r>
              <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ea typeface="Times New Roman" pitchFamily="18" charset="0"/>
              </a:rPr>
              <a:t>, la compañía gestionada por estos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ea typeface="Times New Roman" pitchFamily="18" charset="0"/>
              </a:rPr>
              <a:t>tres conocidos artistas españoles.</a:t>
            </a:r>
            <a:endPar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gallery dir="l"/>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9"/>
                                        </p:tgtEl>
                                        <p:attrNameLst>
                                          <p:attrName>ppt_x</p:attrName>
                                        </p:attrNameLst>
                                      </p:cBhvr>
                                      <p:tavLst>
                                        <p:tav tm="0">
                                          <p:val>
                                            <p:strVal val="ppt_x"/>
                                          </p:val>
                                        </p:tav>
                                        <p:tav tm="100000">
                                          <p:val>
                                            <p:strVal val="ppt_x-ppt_w/2"/>
                                          </p:val>
                                        </p:tav>
                                      </p:tavLst>
                                    </p:anim>
                                    <p:anim calcmode="lin" valueType="num">
                                      <p:cBhvr>
                                        <p:cTn id="7" dur="4000"/>
                                        <p:tgtEl>
                                          <p:spTgt spid="9"/>
                                        </p:tgtEl>
                                        <p:attrNameLst>
                                          <p:attrName>ppt_y</p:attrName>
                                        </p:attrNameLst>
                                      </p:cBhvr>
                                      <p:tavLst>
                                        <p:tav tm="0">
                                          <p:val>
                                            <p:strVal val="ppt_y"/>
                                          </p:val>
                                        </p:tav>
                                        <p:tav tm="100000">
                                          <p:val>
                                            <p:strVal val="ppt_y"/>
                                          </p:val>
                                        </p:tav>
                                      </p:tavLst>
                                    </p:anim>
                                    <p:anim calcmode="lin" valueType="num">
                                      <p:cBhvr>
                                        <p:cTn id="8" dur="4000"/>
                                        <p:tgtEl>
                                          <p:spTgt spid="9"/>
                                        </p:tgtEl>
                                        <p:attrNameLst>
                                          <p:attrName>ppt_w</p:attrName>
                                        </p:attrNameLst>
                                      </p:cBhvr>
                                      <p:tavLst>
                                        <p:tav tm="0">
                                          <p:val>
                                            <p:strVal val="ppt_w"/>
                                          </p:val>
                                        </p:tav>
                                        <p:tav tm="100000">
                                          <p:val>
                                            <p:fltVal val="0"/>
                                          </p:val>
                                        </p:tav>
                                      </p:tavLst>
                                    </p:anim>
                                    <p:anim calcmode="lin" valueType="num">
                                      <p:cBhvr>
                                        <p:cTn id="9" dur="4000"/>
                                        <p:tgtEl>
                                          <p:spTgt spid="9"/>
                                        </p:tgtEl>
                                        <p:attrNameLst>
                                          <p:attrName>ppt_h</p:attrName>
                                        </p:attrNameLst>
                                      </p:cBhvr>
                                      <p:tavLst>
                                        <p:tav tm="0">
                                          <p:val>
                                            <p:strVal val="ppt_h"/>
                                          </p:val>
                                        </p:tav>
                                        <p:tav tm="100000">
                                          <p:val>
                                            <p:strVal val="ppt_h"/>
                                          </p:val>
                                        </p:tav>
                                      </p:tavLst>
                                    </p:anim>
                                    <p:set>
                                      <p:cBhvr>
                                        <p:cTn id="10" dur="1" fill="hold">
                                          <p:stCondLst>
                                            <p:cond delay="3999"/>
                                          </p:stCondLst>
                                        </p:cTn>
                                        <p:tgtEl>
                                          <p:spTgt spid="9"/>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4000"/>
                                        <p:tgtEl>
                                          <p:spTgt spid="14"/>
                                        </p:tgtEl>
                                        <p:attrNameLst>
                                          <p:attrName>ppt_x</p:attrName>
                                        </p:attrNameLst>
                                      </p:cBhvr>
                                      <p:tavLst>
                                        <p:tav tm="0">
                                          <p:val>
                                            <p:strVal val="ppt_x"/>
                                          </p:val>
                                        </p:tav>
                                        <p:tav tm="100000">
                                          <p:val>
                                            <p:strVal val="ppt_x-ppt_w/2"/>
                                          </p:val>
                                        </p:tav>
                                      </p:tavLst>
                                    </p:anim>
                                    <p:anim calcmode="lin" valueType="num">
                                      <p:cBhvr>
                                        <p:cTn id="13" dur="4000"/>
                                        <p:tgtEl>
                                          <p:spTgt spid="14"/>
                                        </p:tgtEl>
                                        <p:attrNameLst>
                                          <p:attrName>ppt_y</p:attrName>
                                        </p:attrNameLst>
                                      </p:cBhvr>
                                      <p:tavLst>
                                        <p:tav tm="0">
                                          <p:val>
                                            <p:strVal val="ppt_y"/>
                                          </p:val>
                                        </p:tav>
                                        <p:tav tm="100000">
                                          <p:val>
                                            <p:strVal val="ppt_y"/>
                                          </p:val>
                                        </p:tav>
                                      </p:tavLst>
                                    </p:anim>
                                    <p:anim calcmode="lin" valueType="num">
                                      <p:cBhvr>
                                        <p:cTn id="14" dur="4000"/>
                                        <p:tgtEl>
                                          <p:spTgt spid="14"/>
                                        </p:tgtEl>
                                        <p:attrNameLst>
                                          <p:attrName>ppt_w</p:attrName>
                                        </p:attrNameLst>
                                      </p:cBhvr>
                                      <p:tavLst>
                                        <p:tav tm="0">
                                          <p:val>
                                            <p:strVal val="ppt_w"/>
                                          </p:val>
                                        </p:tav>
                                        <p:tav tm="100000">
                                          <p:val>
                                            <p:fltVal val="0"/>
                                          </p:val>
                                        </p:tav>
                                      </p:tavLst>
                                    </p:anim>
                                    <p:anim calcmode="lin" valueType="num">
                                      <p:cBhvr>
                                        <p:cTn id="15" dur="4000"/>
                                        <p:tgtEl>
                                          <p:spTgt spid="14"/>
                                        </p:tgtEl>
                                        <p:attrNameLst>
                                          <p:attrName>ppt_h</p:attrName>
                                        </p:attrNameLst>
                                      </p:cBhvr>
                                      <p:tavLst>
                                        <p:tav tm="0">
                                          <p:val>
                                            <p:strVal val="ppt_h"/>
                                          </p:val>
                                        </p:tav>
                                        <p:tav tm="100000">
                                          <p:val>
                                            <p:strVal val="ppt_h"/>
                                          </p:val>
                                        </p:tav>
                                      </p:tavLst>
                                    </p:anim>
                                    <p:set>
                                      <p:cBhvr>
                                        <p:cTn id="16" dur="1" fill="hold">
                                          <p:stCondLst>
                                            <p:cond delay="3999"/>
                                          </p:stCondLst>
                                        </p:cTn>
                                        <p:tgtEl>
                                          <p:spTgt spid="14"/>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4000"/>
                                        <p:tgtEl>
                                          <p:spTgt spid="10"/>
                                        </p:tgtEl>
                                        <p:attrNameLst>
                                          <p:attrName>ppt_x</p:attrName>
                                        </p:attrNameLst>
                                      </p:cBhvr>
                                      <p:tavLst>
                                        <p:tav tm="0">
                                          <p:val>
                                            <p:strVal val="ppt_x"/>
                                          </p:val>
                                        </p:tav>
                                        <p:tav tm="100000">
                                          <p:val>
                                            <p:strVal val="ppt_x+ppt_w/2"/>
                                          </p:val>
                                        </p:tav>
                                      </p:tavLst>
                                    </p:anim>
                                    <p:anim calcmode="lin" valueType="num">
                                      <p:cBhvr>
                                        <p:cTn id="19" dur="4000"/>
                                        <p:tgtEl>
                                          <p:spTgt spid="10"/>
                                        </p:tgtEl>
                                        <p:attrNameLst>
                                          <p:attrName>ppt_y</p:attrName>
                                        </p:attrNameLst>
                                      </p:cBhvr>
                                      <p:tavLst>
                                        <p:tav tm="0">
                                          <p:val>
                                            <p:strVal val="ppt_y"/>
                                          </p:val>
                                        </p:tav>
                                        <p:tav tm="100000">
                                          <p:val>
                                            <p:strVal val="ppt_y"/>
                                          </p:val>
                                        </p:tav>
                                      </p:tavLst>
                                    </p:anim>
                                    <p:anim calcmode="lin" valueType="num">
                                      <p:cBhvr>
                                        <p:cTn id="20" dur="4000"/>
                                        <p:tgtEl>
                                          <p:spTgt spid="10"/>
                                        </p:tgtEl>
                                        <p:attrNameLst>
                                          <p:attrName>ppt_w</p:attrName>
                                        </p:attrNameLst>
                                      </p:cBhvr>
                                      <p:tavLst>
                                        <p:tav tm="0">
                                          <p:val>
                                            <p:strVal val="ppt_w"/>
                                          </p:val>
                                        </p:tav>
                                        <p:tav tm="100000">
                                          <p:val>
                                            <p:fltVal val="0"/>
                                          </p:val>
                                        </p:tav>
                                      </p:tavLst>
                                    </p:anim>
                                    <p:anim calcmode="lin" valueType="num">
                                      <p:cBhvr>
                                        <p:cTn id="21" dur="4000"/>
                                        <p:tgtEl>
                                          <p:spTgt spid="10"/>
                                        </p:tgtEl>
                                        <p:attrNameLst>
                                          <p:attrName>ppt_h</p:attrName>
                                        </p:attrNameLst>
                                      </p:cBhvr>
                                      <p:tavLst>
                                        <p:tav tm="0">
                                          <p:val>
                                            <p:strVal val="ppt_h"/>
                                          </p:val>
                                        </p:tav>
                                        <p:tav tm="100000">
                                          <p:val>
                                            <p:strVal val="ppt_h"/>
                                          </p:val>
                                        </p:tav>
                                      </p:tavLst>
                                    </p:anim>
                                    <p:set>
                                      <p:cBhvr>
                                        <p:cTn id="22" dur="1" fill="hold">
                                          <p:stCondLst>
                                            <p:cond delay="3999"/>
                                          </p:stCondLst>
                                        </p:cTn>
                                        <p:tgtEl>
                                          <p:spTgt spid="10"/>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4000"/>
                                        <p:tgtEl>
                                          <p:spTgt spid="15"/>
                                        </p:tgtEl>
                                        <p:attrNameLst>
                                          <p:attrName>ppt_x</p:attrName>
                                        </p:attrNameLst>
                                      </p:cBhvr>
                                      <p:tavLst>
                                        <p:tav tm="0">
                                          <p:val>
                                            <p:strVal val="ppt_x"/>
                                          </p:val>
                                        </p:tav>
                                        <p:tav tm="100000">
                                          <p:val>
                                            <p:strVal val="ppt_x+ppt_w/2"/>
                                          </p:val>
                                        </p:tav>
                                      </p:tavLst>
                                    </p:anim>
                                    <p:anim calcmode="lin" valueType="num">
                                      <p:cBhvr>
                                        <p:cTn id="25" dur="4000"/>
                                        <p:tgtEl>
                                          <p:spTgt spid="15"/>
                                        </p:tgtEl>
                                        <p:attrNameLst>
                                          <p:attrName>ppt_y</p:attrName>
                                        </p:attrNameLst>
                                      </p:cBhvr>
                                      <p:tavLst>
                                        <p:tav tm="0">
                                          <p:val>
                                            <p:strVal val="ppt_y"/>
                                          </p:val>
                                        </p:tav>
                                        <p:tav tm="100000">
                                          <p:val>
                                            <p:strVal val="ppt_y"/>
                                          </p:val>
                                        </p:tav>
                                      </p:tavLst>
                                    </p:anim>
                                    <p:anim calcmode="lin" valueType="num">
                                      <p:cBhvr>
                                        <p:cTn id="26" dur="4000"/>
                                        <p:tgtEl>
                                          <p:spTgt spid="15"/>
                                        </p:tgtEl>
                                        <p:attrNameLst>
                                          <p:attrName>ppt_w</p:attrName>
                                        </p:attrNameLst>
                                      </p:cBhvr>
                                      <p:tavLst>
                                        <p:tav tm="0">
                                          <p:val>
                                            <p:strVal val="ppt_w"/>
                                          </p:val>
                                        </p:tav>
                                        <p:tav tm="100000">
                                          <p:val>
                                            <p:fltVal val="0"/>
                                          </p:val>
                                        </p:tav>
                                      </p:tavLst>
                                    </p:anim>
                                    <p:anim calcmode="lin" valueType="num">
                                      <p:cBhvr>
                                        <p:cTn id="27" dur="4000"/>
                                        <p:tgtEl>
                                          <p:spTgt spid="15"/>
                                        </p:tgtEl>
                                        <p:attrNameLst>
                                          <p:attrName>ppt_h</p:attrName>
                                        </p:attrNameLst>
                                      </p:cBhvr>
                                      <p:tavLst>
                                        <p:tav tm="0">
                                          <p:val>
                                            <p:strVal val="ppt_h"/>
                                          </p:val>
                                        </p:tav>
                                        <p:tav tm="100000">
                                          <p:val>
                                            <p:strVal val="ppt_h"/>
                                          </p:val>
                                        </p:tav>
                                      </p:tavLst>
                                    </p:anim>
                                    <p:set>
                                      <p:cBhvr>
                                        <p:cTn id="28" dur="1" fill="hold">
                                          <p:stCondLst>
                                            <p:cond delay="3999"/>
                                          </p:stCondLst>
                                        </p:cTn>
                                        <p:tgtEl>
                                          <p:spTgt spid="15"/>
                                        </p:tgtEl>
                                        <p:attrNameLst>
                                          <p:attrName>style.visibility</p:attrName>
                                        </p:attrNameLst>
                                      </p:cBhvr>
                                      <p:to>
                                        <p:strVal val="hidden"/>
                                      </p:to>
                                    </p:set>
                                  </p:childTnLst>
                                </p:cTn>
                              </p:par>
                              <p:par>
                                <p:cTn id="29" presetID="17" presetClass="exit" presetSubtype="10" fill="hold" nodeType="withEffect">
                                  <p:stCondLst>
                                    <p:cond delay="0"/>
                                  </p:stCondLst>
                                  <p:childTnLst>
                                    <p:anim calcmode="lin" valueType="num">
                                      <p:cBhvr>
                                        <p:cTn id="30" dur="4000"/>
                                        <p:tgtEl>
                                          <p:spTgt spid="6"/>
                                        </p:tgtEl>
                                        <p:attrNameLst>
                                          <p:attrName>ppt_w</p:attrName>
                                        </p:attrNameLst>
                                      </p:cBhvr>
                                      <p:tavLst>
                                        <p:tav tm="0">
                                          <p:val>
                                            <p:strVal val="ppt_w"/>
                                          </p:val>
                                        </p:tav>
                                        <p:tav tm="100000">
                                          <p:val>
                                            <p:fltVal val="0"/>
                                          </p:val>
                                        </p:tav>
                                      </p:tavLst>
                                    </p:anim>
                                    <p:anim calcmode="lin" valueType="num">
                                      <p:cBhvr>
                                        <p:cTn id="31" dur="4000"/>
                                        <p:tgtEl>
                                          <p:spTgt spid="6"/>
                                        </p:tgtEl>
                                        <p:attrNameLst>
                                          <p:attrName>ppt_h</p:attrName>
                                        </p:attrNameLst>
                                      </p:cBhvr>
                                      <p:tavLst>
                                        <p:tav tm="0">
                                          <p:val>
                                            <p:strVal val="ppt_h"/>
                                          </p:val>
                                        </p:tav>
                                        <p:tav tm="100000">
                                          <p:val>
                                            <p:strVal val="ppt_h"/>
                                          </p:val>
                                        </p:tav>
                                      </p:tavLst>
                                    </p:anim>
                                    <p:set>
                                      <p:cBhvr>
                                        <p:cTn id="32" dur="1" fill="hold">
                                          <p:stCondLst>
                                            <p:cond delay="3999"/>
                                          </p:stCondLst>
                                        </p:cTn>
                                        <p:tgtEl>
                                          <p:spTgt spid="6"/>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4000" fill="hold"/>
                                        <p:tgtEl>
                                          <p:spTgt spid="4"/>
                                        </p:tgtEl>
                                        <p:attrNameLst>
                                          <p:attrName>ppt_w</p:attrName>
                                        </p:attrNameLst>
                                      </p:cBhvr>
                                      <p:tavLst>
                                        <p:tav tm="0">
                                          <p:val>
                                            <p:strVal val="2/3*#ppt_w"/>
                                          </p:val>
                                        </p:tav>
                                        <p:tav tm="100000">
                                          <p:val>
                                            <p:strVal val="#ppt_w"/>
                                          </p:val>
                                        </p:tav>
                                      </p:tavLst>
                                    </p:anim>
                                    <p:anim calcmode="lin" valueType="num">
                                      <p:cBhvr>
                                        <p:cTn id="36" dur="4000" fill="hold"/>
                                        <p:tgtEl>
                                          <p:spTgt spid="4"/>
                                        </p:tgtEl>
                                        <p:attrNameLst>
                                          <p:attrName>ppt_h</p:attrName>
                                        </p:attrNameLst>
                                      </p:cBhvr>
                                      <p:tavLst>
                                        <p:tav tm="0">
                                          <p:val>
                                            <p:strVal val="2/3*#ppt_h"/>
                                          </p:val>
                                        </p:tav>
                                        <p:tav tm="100000">
                                          <p:val>
                                            <p:strVal val="#ppt_h"/>
                                          </p:val>
                                        </p:tav>
                                      </p:tavLst>
                                    </p:anim>
                                  </p:childTnLst>
                                </p:cTn>
                              </p:par>
                            </p:childTnLst>
                          </p:cTn>
                        </p:par>
                        <p:par>
                          <p:cTn id="37" fill="hold">
                            <p:stCondLst>
                              <p:cond delay="4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25601"/>
                                        </p:tgtEl>
                                        <p:attrNameLst>
                                          <p:attrName>style.visibility</p:attrName>
                                        </p:attrNameLst>
                                      </p:cBhvr>
                                      <p:to>
                                        <p:strVal val="visible"/>
                                      </p:to>
                                    </p:set>
                                    <p:animEffect transition="in" filter="fade">
                                      <p:cBhvr>
                                        <p:cTn id="40" dur="1000"/>
                                        <p:tgtEl>
                                          <p:spTgt spid="25601"/>
                                        </p:tgtEl>
                                      </p:cBhvr>
                                    </p:animEffect>
                                    <p:anim calcmode="lin" valueType="num">
                                      <p:cBhvr>
                                        <p:cTn id="41" dur="1000" fill="hold"/>
                                        <p:tgtEl>
                                          <p:spTgt spid="25601"/>
                                        </p:tgtEl>
                                        <p:attrNameLst>
                                          <p:attrName>ppt_x</p:attrName>
                                        </p:attrNameLst>
                                      </p:cBhvr>
                                      <p:tavLst>
                                        <p:tav tm="0">
                                          <p:val>
                                            <p:strVal val="#ppt_x-.1"/>
                                          </p:val>
                                        </p:tav>
                                        <p:tav tm="100000">
                                          <p:val>
                                            <p:strVal val="#ppt_x"/>
                                          </p:val>
                                        </p:tav>
                                      </p:tavLst>
                                    </p:anim>
                                    <p:anim calcmode="lin" valueType="num">
                                      <p:cBhvr>
                                        <p:cTn id="42" dur="1000" fill="hold"/>
                                        <p:tgtEl>
                                          <p:spTgt spid="2560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1"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2 Subtítulo"/>
          <p:cNvSpPr>
            <a:spLocks noGrp="1"/>
          </p:cNvSpPr>
          <p:nvPr>
            <p:ph type="subTitle" idx="1"/>
          </p:nvPr>
        </p:nvSpPr>
        <p: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eaLnBrk="1" hangingPunct="1"/>
            <a:endParaRPr lang="es-ES" smtClean="0">
              <a:solidFill>
                <a:srgbClr val="898989"/>
              </a:solidFill>
            </a:endParaRPr>
          </a:p>
        </p:txBody>
      </p:sp>
      <p:pic>
        <p:nvPicPr>
          <p:cNvPr id="5" name="4 Imagen" descr="California_0020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1143000" cy="571500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Rectángulo"/>
          <p:cNvSpPr/>
          <p:nvPr/>
        </p:nvSpPr>
        <p:spPr>
          <a:xfrm>
            <a:off x="1143000" y="0"/>
            <a:ext cx="1143000" cy="571500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ectángulo"/>
          <p:cNvSpPr/>
          <p:nvPr/>
        </p:nvSpPr>
        <p:spPr>
          <a:xfrm>
            <a:off x="2286000" y="0"/>
            <a:ext cx="1143000" cy="571500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Rectángulo"/>
          <p:cNvSpPr/>
          <p:nvPr/>
        </p:nvSpPr>
        <p:spPr>
          <a:xfrm>
            <a:off x="3429000" y="0"/>
            <a:ext cx="1143000" cy="571500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Rectángulo"/>
          <p:cNvSpPr/>
          <p:nvPr/>
        </p:nvSpPr>
        <p:spPr>
          <a:xfrm>
            <a:off x="4572000" y="0"/>
            <a:ext cx="1143000" cy="571500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Rectángulo"/>
          <p:cNvSpPr/>
          <p:nvPr/>
        </p:nvSpPr>
        <p:spPr>
          <a:xfrm>
            <a:off x="5715000" y="0"/>
            <a:ext cx="1143000" cy="571500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Rectángulo"/>
          <p:cNvSpPr/>
          <p:nvPr/>
        </p:nvSpPr>
        <p:spPr>
          <a:xfrm>
            <a:off x="6858000" y="0"/>
            <a:ext cx="1143000" cy="571500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Rectángulo"/>
          <p:cNvSpPr/>
          <p:nvPr/>
        </p:nvSpPr>
        <p:spPr>
          <a:xfrm>
            <a:off x="8001000" y="0"/>
            <a:ext cx="1143000" cy="571500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4577" name="Rectangle 1"/>
          <p:cNvSpPr>
            <a:spLocks noChangeArrowheads="1"/>
          </p:cNvSpPr>
          <p:nvPr/>
        </p:nvSpPr>
        <p:spPr bwMode="auto">
          <a:xfrm>
            <a:off x="323528" y="4369668"/>
            <a:ext cx="828092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ea typeface="Times New Roman" pitchFamily="18" charset="0"/>
              </a:rPr>
              <a:t>El Castillo de Pedraza es una fortaleza histórica que ha capturado el interés de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ea typeface="Times New Roman" pitchFamily="18" charset="0"/>
              </a:rPr>
              <a:t>estos tres figuras del entretenimiento español. La compra de esta propiedad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ea typeface="Times New Roman" pitchFamily="18" charset="0"/>
              </a:rPr>
              <a:t>no solo resalta el aprecio por la historia y la cultura, sino también el deseo de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ea typeface="Times New Roman" pitchFamily="18" charset="0"/>
              </a:rPr>
              <a:t>conservar y dar uso a edificaciones con un legado significativo.</a:t>
            </a:r>
            <a:endPar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gallery dir="l"/>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4000"/>
                                        <p:tgtEl>
                                          <p:spTgt spid="8"/>
                                        </p:tgtEl>
                                      </p:cBhvr>
                                    </p:animEffect>
                                    <p:set>
                                      <p:cBhvr>
                                        <p:cTn id="13" dur="1" fill="hold">
                                          <p:stCondLst>
                                            <p:cond delay="3999"/>
                                          </p:stCondLst>
                                        </p:cTn>
                                        <p:tgtEl>
                                          <p:spTgt spid="8"/>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4000"/>
                                        <p:tgtEl>
                                          <p:spTgt spid="9"/>
                                        </p:tgtEl>
                                      </p:cBhvr>
                                    </p:animEffect>
                                    <p:set>
                                      <p:cBhvr>
                                        <p:cTn id="16" dur="1" fill="hold">
                                          <p:stCondLst>
                                            <p:cond delay="3999"/>
                                          </p:stCondLst>
                                        </p:cTn>
                                        <p:tgtEl>
                                          <p:spTgt spid="9"/>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4000"/>
                                        <p:tgtEl>
                                          <p:spTgt spid="10"/>
                                        </p:tgtEl>
                                      </p:cBhvr>
                                    </p:animEffect>
                                    <p:set>
                                      <p:cBhvr>
                                        <p:cTn id="19" dur="1" fill="hold">
                                          <p:stCondLst>
                                            <p:cond delay="3999"/>
                                          </p:stCondLst>
                                        </p:cTn>
                                        <p:tgtEl>
                                          <p:spTgt spid="10"/>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4000"/>
                                        <p:tgtEl>
                                          <p:spTgt spid="11"/>
                                        </p:tgtEl>
                                      </p:cBhvr>
                                    </p:animEffect>
                                    <p:set>
                                      <p:cBhvr>
                                        <p:cTn id="22" dur="1" fill="hold">
                                          <p:stCondLst>
                                            <p:cond delay="3999"/>
                                          </p:stCondLst>
                                        </p:cTn>
                                        <p:tgtEl>
                                          <p:spTgt spid="11"/>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4000"/>
                                        <p:tgtEl>
                                          <p:spTgt spid="12"/>
                                        </p:tgtEl>
                                      </p:cBhvr>
                                    </p:animEffect>
                                    <p:set>
                                      <p:cBhvr>
                                        <p:cTn id="25" dur="1" fill="hold">
                                          <p:stCondLst>
                                            <p:cond delay="3999"/>
                                          </p:stCondLst>
                                        </p:cTn>
                                        <p:tgtEl>
                                          <p:spTgt spid="12"/>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4000"/>
                                        <p:tgtEl>
                                          <p:spTgt spid="13"/>
                                        </p:tgtEl>
                                      </p:cBhvr>
                                    </p:animEffect>
                                    <p:set>
                                      <p:cBhvr>
                                        <p:cTn id="28" dur="1" fill="hold">
                                          <p:stCondLst>
                                            <p:cond delay="3999"/>
                                          </p:stCondLst>
                                        </p:cTn>
                                        <p:tgtEl>
                                          <p:spTgt spid="13"/>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4000" fill="hold"/>
                                        <p:tgtEl>
                                          <p:spTgt spid="5"/>
                                        </p:tgtEl>
                                        <p:attrNameLst>
                                          <p:attrName>ppt_w</p:attrName>
                                        </p:attrNameLst>
                                      </p:cBhvr>
                                      <p:tavLst>
                                        <p:tav tm="0">
                                          <p:val>
                                            <p:strVal val="4/3*#ppt_w"/>
                                          </p:val>
                                        </p:tav>
                                        <p:tav tm="100000">
                                          <p:val>
                                            <p:strVal val="#ppt_w"/>
                                          </p:val>
                                        </p:tav>
                                      </p:tavLst>
                                    </p:anim>
                                    <p:anim calcmode="lin" valueType="num">
                                      <p:cBhvr>
                                        <p:cTn id="32" dur="4000" fill="hold"/>
                                        <p:tgtEl>
                                          <p:spTgt spid="5"/>
                                        </p:tgtEl>
                                        <p:attrNameLst>
                                          <p:attrName>ppt_h</p:attrName>
                                        </p:attrNameLst>
                                      </p:cBhvr>
                                      <p:tavLst>
                                        <p:tav tm="0">
                                          <p:val>
                                            <p:strVal val="4/3*#ppt_h"/>
                                          </p:val>
                                        </p:tav>
                                        <p:tav tm="100000">
                                          <p:val>
                                            <p:strVal val="#ppt_h"/>
                                          </p:val>
                                        </p:tav>
                                      </p:tavLst>
                                    </p:anim>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24577"/>
                                        </p:tgtEl>
                                        <p:attrNameLst>
                                          <p:attrName>style.visibility</p:attrName>
                                        </p:attrNameLst>
                                      </p:cBhvr>
                                      <p:to>
                                        <p:strVal val="visible"/>
                                      </p:to>
                                    </p:set>
                                    <p:animEffect transition="in" filter="fade">
                                      <p:cBhvr>
                                        <p:cTn id="36" dur="1000"/>
                                        <p:tgtEl>
                                          <p:spTgt spid="24577"/>
                                        </p:tgtEl>
                                      </p:cBhvr>
                                    </p:animEffect>
                                    <p:anim calcmode="lin" valueType="num">
                                      <p:cBhvr>
                                        <p:cTn id="37" dur="1000" fill="hold"/>
                                        <p:tgtEl>
                                          <p:spTgt spid="24577"/>
                                        </p:tgtEl>
                                        <p:attrNameLst>
                                          <p:attrName>ppt_x</p:attrName>
                                        </p:attrNameLst>
                                      </p:cBhvr>
                                      <p:tavLst>
                                        <p:tav tm="0">
                                          <p:val>
                                            <p:strVal val="#ppt_x-.1"/>
                                          </p:val>
                                        </p:tav>
                                        <p:tav tm="100000">
                                          <p:val>
                                            <p:strVal val="#ppt_x"/>
                                          </p:val>
                                        </p:tav>
                                      </p:tavLst>
                                    </p:anim>
                                    <p:anim calcmode="lin" valueType="num">
                                      <p:cBhvr>
                                        <p:cTn id="38" dur="1000" fill="hold"/>
                                        <p:tgtEl>
                                          <p:spTgt spid="2457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2457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17.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agen17.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Imagen17.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945732"/>
            <a:ext cx="849694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interior del Castillo podemos ver y comprobar tres arcos que corresponden a tres estilos diferentes y que van marcando las ampliaciones de la construcción.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gallery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3)">
                                      <p:cBhvr>
                                        <p:cTn id="7" dur="4000"/>
                                        <p:tgtEl>
                                          <p:spTgt spid="6"/>
                                        </p:tgtEl>
                                      </p:cBhvr>
                                    </p:animEffec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4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par>
                                <p:cTn id="15" presetID="21" presetClass="entr" presetSubtype="3"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3)">
                                      <p:cBhvr>
                                        <p:cTn id="17" dur="4000"/>
                                        <p:tgtEl>
                                          <p:spTgt spid="4"/>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Ana María\Escritorio\401532.jpg"/>
          <p:cNvPicPr>
            <a:picLocks noChangeAspect="1" noChangeArrowheads="1"/>
          </p:cNvPicPr>
          <p:nvPr/>
        </p:nvPicPr>
        <p:blipFill>
          <a:blip r:embed="rId2" cstate="print"/>
          <a:srcRect r="65750"/>
          <a:stretch>
            <a:fillRect/>
          </a:stretch>
        </p:blipFill>
        <p:spPr bwMode="auto">
          <a:xfrm>
            <a:off x="0" y="0"/>
            <a:ext cx="3131840" cy="5714999"/>
          </a:xfrm>
          <a:prstGeom prst="rect">
            <a:avLst/>
          </a:prstGeom>
          <a:noFill/>
          <a:ln w="9525">
            <a:noFill/>
            <a:miter lim="800000"/>
            <a:headEnd/>
            <a:tailEnd/>
          </a:ln>
        </p:spPr>
      </p:pic>
      <p:pic>
        <p:nvPicPr>
          <p:cNvPr id="5" name="Picture 2" descr="C:\Documents and Settings\Ana María\Escritorio\401532.jpg"/>
          <p:cNvPicPr>
            <a:picLocks noChangeAspect="1" noChangeArrowheads="1"/>
          </p:cNvPicPr>
          <p:nvPr/>
        </p:nvPicPr>
        <p:blipFill>
          <a:blip r:embed="rId2" cstate="print"/>
          <a:srcRect l="34250" r="31888"/>
          <a:stretch>
            <a:fillRect/>
          </a:stretch>
        </p:blipFill>
        <p:spPr bwMode="auto">
          <a:xfrm>
            <a:off x="3131840" y="0"/>
            <a:ext cx="3096344" cy="5714999"/>
          </a:xfrm>
          <a:prstGeom prst="rect">
            <a:avLst/>
          </a:prstGeom>
          <a:noFill/>
          <a:ln w="9525">
            <a:noFill/>
            <a:miter lim="800000"/>
            <a:headEnd/>
            <a:tailEnd/>
          </a:ln>
        </p:spPr>
      </p:pic>
      <p:pic>
        <p:nvPicPr>
          <p:cNvPr id="6" name="Picture 2" descr="C:\Documents and Settings\Ana María\Escritorio\401532.jpg"/>
          <p:cNvPicPr>
            <a:picLocks noChangeAspect="1" noChangeArrowheads="1"/>
          </p:cNvPicPr>
          <p:nvPr/>
        </p:nvPicPr>
        <p:blipFill>
          <a:blip r:embed="rId2" cstate="print"/>
          <a:srcRect l="68113"/>
          <a:stretch>
            <a:fillRect/>
          </a:stretch>
        </p:blipFill>
        <p:spPr bwMode="auto">
          <a:xfrm>
            <a:off x="6228184" y="0"/>
            <a:ext cx="2915817" cy="5715000"/>
          </a:xfrm>
          <a:prstGeom prst="rect">
            <a:avLst/>
          </a:prstGeom>
          <a:noFill/>
          <a:ln w="9525">
            <a:noFill/>
            <a:miter lim="800000"/>
            <a:headEnd/>
            <a:tailEnd/>
          </a:ln>
        </p:spPr>
      </p:pic>
      <p:sp>
        <p:nvSpPr>
          <p:cNvPr id="7" name="6 Rectángulo"/>
          <p:cNvSpPr/>
          <p:nvPr/>
        </p:nvSpPr>
        <p:spPr>
          <a:xfrm>
            <a:off x="0" y="0"/>
            <a:ext cx="9144000" cy="5715000"/>
          </a:xfrm>
          <a:prstGeom prst="rect">
            <a:avLst/>
          </a:prstGeom>
          <a:solidFill>
            <a:schemeClr val="accent3">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CuadroTexto"/>
          <p:cNvSpPr txBox="1"/>
          <p:nvPr/>
        </p:nvSpPr>
        <p:spPr>
          <a:xfrm>
            <a:off x="395536"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patio se puede visitar de miércoles a domingo y el estudio de Zuloaga en la torre, el primer viernes de cada mes. Este lugar se ha convertido en un escenario ideal para eventos y bodas.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newsflash/>
      </p:transition>
    </mc:Choice>
    <mc:Fallback>
      <p:transition spd="slow" advTm="24000">
        <p:newsflash/>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Horizontal)">
                                      <p:cBhvr>
                                        <p:cTn id="10" dur="4000"/>
                                        <p:tgtEl>
                                          <p:spTgt spid="5"/>
                                        </p:tgtEl>
                                      </p:cBhvr>
                                    </p:animEffect>
                                  </p:childTnLst>
                                </p:cTn>
                              </p:par>
                              <p:par>
                                <p:cTn id="11" presetID="17" presetClass="entr" presetSubtype="2" fill="hold" nodeType="withEffect">
                                  <p:stCondLst>
                                    <p:cond delay="0"/>
                                  </p:stCondLst>
                                  <p:childTnLst>
                                    <p:set>
                                      <p:cBhvr>
                                        <p:cTn id="12" dur="1" fill="hold">
                                          <p:stCondLst>
                                            <p:cond delay="0"/>
                                          </p:stCondLst>
                                        </p:cTn>
                                        <p:tgtEl>
                                          <p:spTgt spid="7170"/>
                                        </p:tgtEl>
                                        <p:attrNameLst>
                                          <p:attrName>style.visibility</p:attrName>
                                        </p:attrNameLst>
                                      </p:cBhvr>
                                      <p:to>
                                        <p:strVal val="visible"/>
                                      </p:to>
                                    </p:set>
                                    <p:anim calcmode="lin" valueType="num">
                                      <p:cBhvr>
                                        <p:cTn id="13" dur="3500" fill="hold"/>
                                        <p:tgtEl>
                                          <p:spTgt spid="7170"/>
                                        </p:tgtEl>
                                        <p:attrNameLst>
                                          <p:attrName>ppt_x</p:attrName>
                                        </p:attrNameLst>
                                      </p:cBhvr>
                                      <p:tavLst>
                                        <p:tav tm="0">
                                          <p:val>
                                            <p:strVal val="#ppt_x+#ppt_w/2"/>
                                          </p:val>
                                        </p:tav>
                                        <p:tav tm="100000">
                                          <p:val>
                                            <p:strVal val="#ppt_x"/>
                                          </p:val>
                                        </p:tav>
                                      </p:tavLst>
                                    </p:anim>
                                    <p:anim calcmode="lin" valueType="num">
                                      <p:cBhvr>
                                        <p:cTn id="14" dur="3500" fill="hold"/>
                                        <p:tgtEl>
                                          <p:spTgt spid="7170"/>
                                        </p:tgtEl>
                                        <p:attrNameLst>
                                          <p:attrName>ppt_y</p:attrName>
                                        </p:attrNameLst>
                                      </p:cBhvr>
                                      <p:tavLst>
                                        <p:tav tm="0">
                                          <p:val>
                                            <p:strVal val="#ppt_y"/>
                                          </p:val>
                                        </p:tav>
                                        <p:tav tm="100000">
                                          <p:val>
                                            <p:strVal val="#ppt_y"/>
                                          </p:val>
                                        </p:tav>
                                      </p:tavLst>
                                    </p:anim>
                                    <p:anim calcmode="lin" valueType="num">
                                      <p:cBhvr>
                                        <p:cTn id="15" dur="3500" fill="hold"/>
                                        <p:tgtEl>
                                          <p:spTgt spid="7170"/>
                                        </p:tgtEl>
                                        <p:attrNameLst>
                                          <p:attrName>ppt_w</p:attrName>
                                        </p:attrNameLst>
                                      </p:cBhvr>
                                      <p:tavLst>
                                        <p:tav tm="0">
                                          <p:val>
                                            <p:fltVal val="0"/>
                                          </p:val>
                                        </p:tav>
                                        <p:tav tm="100000">
                                          <p:val>
                                            <p:strVal val="#ppt_w"/>
                                          </p:val>
                                        </p:tav>
                                      </p:tavLst>
                                    </p:anim>
                                    <p:anim calcmode="lin" valueType="num">
                                      <p:cBhvr>
                                        <p:cTn id="16" dur="3500" fill="hold"/>
                                        <p:tgtEl>
                                          <p:spTgt spid="7170"/>
                                        </p:tgtEl>
                                        <p:attrNameLst>
                                          <p:attrName>ppt_h</p:attrName>
                                        </p:attrNameLst>
                                      </p:cBhvr>
                                      <p:tavLst>
                                        <p:tav tm="0">
                                          <p:val>
                                            <p:strVal val="#ppt_h"/>
                                          </p:val>
                                        </p:tav>
                                        <p:tav tm="100000">
                                          <p:val>
                                            <p:strVal val="#ppt_h"/>
                                          </p:val>
                                        </p:tav>
                                      </p:tavLst>
                                    </p:anim>
                                  </p:childTnLst>
                                </p:cTn>
                              </p:par>
                              <p:par>
                                <p:cTn id="17" presetID="17" presetClass="entr" presetSubtype="8"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3500" fill="hold"/>
                                        <p:tgtEl>
                                          <p:spTgt spid="6"/>
                                        </p:tgtEl>
                                        <p:attrNameLst>
                                          <p:attrName>ppt_x</p:attrName>
                                        </p:attrNameLst>
                                      </p:cBhvr>
                                      <p:tavLst>
                                        <p:tav tm="0">
                                          <p:val>
                                            <p:strVal val="#ppt_x-#ppt_w/2"/>
                                          </p:val>
                                        </p:tav>
                                        <p:tav tm="100000">
                                          <p:val>
                                            <p:strVal val="#ppt_x"/>
                                          </p:val>
                                        </p:tav>
                                      </p:tavLst>
                                    </p:anim>
                                    <p:anim calcmode="lin" valueType="num">
                                      <p:cBhvr>
                                        <p:cTn id="20" dur="3500" fill="hold"/>
                                        <p:tgtEl>
                                          <p:spTgt spid="6"/>
                                        </p:tgtEl>
                                        <p:attrNameLst>
                                          <p:attrName>ppt_y</p:attrName>
                                        </p:attrNameLst>
                                      </p:cBhvr>
                                      <p:tavLst>
                                        <p:tav tm="0">
                                          <p:val>
                                            <p:strVal val="#ppt_y"/>
                                          </p:val>
                                        </p:tav>
                                        <p:tav tm="100000">
                                          <p:val>
                                            <p:strVal val="#ppt_y"/>
                                          </p:val>
                                        </p:tav>
                                      </p:tavLst>
                                    </p:anim>
                                    <p:anim calcmode="lin" valueType="num">
                                      <p:cBhvr>
                                        <p:cTn id="21" dur="3500" fill="hold"/>
                                        <p:tgtEl>
                                          <p:spTgt spid="6"/>
                                        </p:tgtEl>
                                        <p:attrNameLst>
                                          <p:attrName>ppt_w</p:attrName>
                                        </p:attrNameLst>
                                      </p:cBhvr>
                                      <p:tavLst>
                                        <p:tav tm="0">
                                          <p:val>
                                            <p:fltVal val="0"/>
                                          </p:val>
                                        </p:tav>
                                        <p:tav tm="100000">
                                          <p:val>
                                            <p:strVal val="#ppt_w"/>
                                          </p:val>
                                        </p:tav>
                                      </p:tavLst>
                                    </p:anim>
                                    <p:anim calcmode="lin" valueType="num">
                                      <p:cBhvr>
                                        <p:cTn id="22" dur="3500" fill="hold"/>
                                        <p:tgtEl>
                                          <p:spTgt spid="6"/>
                                        </p:tgtEl>
                                        <p:attrNameLst>
                                          <p:attrName>ppt_h</p:attrName>
                                        </p:attrNameLst>
                                      </p:cBhvr>
                                      <p:tavLst>
                                        <p:tav tm="0">
                                          <p:val>
                                            <p:strVal val="#ppt_h"/>
                                          </p:val>
                                        </p:tav>
                                        <p:tav tm="100000">
                                          <p:val>
                                            <p:strVal val="#ppt_h"/>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mapolas (4).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ectángulo"/>
          <p:cNvSpPr/>
          <p:nvPr/>
        </p:nvSpPr>
        <p:spPr>
          <a:xfrm>
            <a:off x="0" y="0"/>
            <a:ext cx="9144000" cy="5715000"/>
          </a:xfrm>
          <a:prstGeom prst="rect">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CuadroTexto"/>
          <p:cNvSpPr txBox="1"/>
          <p:nvPr/>
        </p:nvSpPr>
        <p:spPr>
          <a:xfrm>
            <a:off x="683568"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el monumento más importante del lugar en parte porque es el que mejor conservado se encuentra. Se trata de un edificio que fue construido en el siglo XIII y posteriormente, en el siglo XV fue reedificado, así que en la actualidad el castillo posee elementos de diferentes épocas.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prism isInverted="1"/>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3" presetClass="entr" presetSubtype="1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linds(horizontal)">
                                      <p:cBhvr>
                                        <p:cTn id="11" dur="3000"/>
                                        <p:tgtEl>
                                          <p:spTgt spid="5"/>
                                        </p:tgtEl>
                                      </p:cBhvr>
                                    </p:animEffect>
                                  </p:childTnLst>
                                </p:cTn>
                              </p:par>
                              <p:par>
                                <p:cTn id="12" presetID="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3"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3000"/>
                                        <p:tgtEl>
                                          <p:spTgt spid="6"/>
                                        </p:tgtEl>
                                      </p:cBhvr>
                                    </p:animEffect>
                                  </p:childTnLst>
                                </p:cTn>
                              </p:par>
                            </p:childTnLst>
                          </p:cTn>
                        </p:par>
                        <p:par>
                          <p:cTn id="19" fill="hold">
                            <p:stCondLst>
                              <p:cond delay="3000"/>
                            </p:stCondLst>
                            <p:childTnLst>
                              <p:par>
                                <p:cTn id="20" presetID="16" presetClass="exit" presetSubtype="42" fill="hold" nodeType="afterEffect">
                                  <p:stCondLst>
                                    <p:cond delay="0"/>
                                  </p:stCondLst>
                                  <p:childTnLst>
                                    <p:animEffect transition="out" filter="barn(outHorizont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6" presetClass="exit" presetSubtype="37" fill="hold" nodeType="withEffect">
                                  <p:stCondLst>
                                    <p:cond delay="0"/>
                                  </p:stCondLst>
                                  <p:childTnLst>
                                    <p:animEffect transition="out" filter="barn(outVertical)">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23"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fltVal val="0"/>
                                          </p:val>
                                        </p:tav>
                                        <p:tav tm="100000">
                                          <p:val>
                                            <p:strVal val="#ppt_h"/>
                                          </p:val>
                                        </p:tav>
                                      </p:tavLst>
                                    </p:anim>
                                  </p:childTnLst>
                                </p:cTn>
                              </p:par>
                              <p:par>
                                <p:cTn id="30" presetID="16" presetClass="entr" presetSubtype="4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arn(outHorizontal)">
                                      <p:cBhvr>
                                        <p:cTn id="32" dur="3000"/>
                                        <p:tgtEl>
                                          <p:spTgt spid="4"/>
                                        </p:tgtEl>
                                      </p:cBhvr>
                                    </p:animEffect>
                                  </p:childTnLst>
                                </p:cTn>
                              </p:par>
                            </p:childTnLst>
                          </p:cTn>
                        </p:par>
                        <p:par>
                          <p:cTn id="33" fill="hold">
                            <p:stCondLst>
                              <p:cond delay="6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1"/>
                                          </p:val>
                                        </p:tav>
                                        <p:tav tm="100000">
                                          <p:val>
                                            <p:strVal val="#ppt_x"/>
                                          </p:val>
                                        </p:tav>
                                      </p:tavLst>
                                    </p:anim>
                                    <p:anim calcmode="lin" valueType="num">
                                      <p:cBhvr>
                                        <p:cTn id="3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5deed81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5deed81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1520"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1926, el pintor Ignacio Zuloaga adquirió el castillo, que se encontraba en ruinas. Restauró una de las torres, donde instaló su taller de pintura. Posteriormente, los herederos, han restaurado una segunda torre, donde se ha instalado el Museo Zuloaga.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prism dir="r" isInverted="1"/>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4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4500" fill="hold"/>
                                        <p:tgtEl>
                                          <p:spTgt spid="5"/>
                                        </p:tgtEl>
                                        <p:attrNameLst>
                                          <p:attrName>ppt_w</p:attrName>
                                        </p:attrNameLst>
                                      </p:cBhvr>
                                      <p:tavLst>
                                        <p:tav tm="0">
                                          <p:val>
                                            <p:strVal val="4/3*#ppt_w"/>
                                          </p:val>
                                        </p:tav>
                                        <p:tav tm="100000">
                                          <p:val>
                                            <p:strVal val="#ppt_w"/>
                                          </p:val>
                                        </p:tav>
                                      </p:tavLst>
                                    </p:anim>
                                    <p:anim calcmode="lin" valueType="num">
                                      <p:cBhvr>
                                        <p:cTn id="11" dur="4500" fill="hold"/>
                                        <p:tgtEl>
                                          <p:spTgt spid="5"/>
                                        </p:tgtEl>
                                        <p:attrNameLst>
                                          <p:attrName>ppt_h</p:attrName>
                                        </p:attrNameLst>
                                      </p:cBhvr>
                                      <p:tavLst>
                                        <p:tav tm="0">
                                          <p:val>
                                            <p:strVal val="4/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in)">
                                      <p:cBhvr>
                                        <p:cTn id="14" dur="4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4500" fill="hold"/>
                                        <p:tgtEl>
                                          <p:spTgt spid="6"/>
                                        </p:tgtEl>
                                        <p:attrNameLst>
                                          <p:attrName>ppt_w</p:attrName>
                                        </p:attrNameLst>
                                      </p:cBhvr>
                                      <p:tavLst>
                                        <p:tav tm="0">
                                          <p:val>
                                            <p:strVal val="4/3*#ppt_w"/>
                                          </p:val>
                                        </p:tav>
                                        <p:tav tm="100000">
                                          <p:val>
                                            <p:strVal val="#ppt_w"/>
                                          </p:val>
                                        </p:tav>
                                      </p:tavLst>
                                    </p:anim>
                                    <p:anim calcmode="lin" valueType="num">
                                      <p:cBhvr>
                                        <p:cTn id="18" dur="4500" fill="hold"/>
                                        <p:tgtEl>
                                          <p:spTgt spid="6"/>
                                        </p:tgtEl>
                                        <p:attrNameLst>
                                          <p:attrName>ppt_h</p:attrName>
                                        </p:attrNameLst>
                                      </p:cBhvr>
                                      <p:tavLst>
                                        <p:tav tm="0">
                                          <p:val>
                                            <p:strVal val="4/3*#ppt_h"/>
                                          </p:val>
                                        </p:tav>
                                        <p:tav tm="100000">
                                          <p:val>
                                            <p:strVal val="#ppt_h"/>
                                          </p:val>
                                        </p:tav>
                                      </p:tavLst>
                                    </p:anim>
                                  </p:childTnLst>
                                </p:cTn>
                              </p:par>
                              <p:par>
                                <p:cTn id="19" presetID="8" presetClass="emph" presetSubtype="0" accel="50000" autoRev="1" fill="hold" nodeType="withEffect">
                                  <p:stCondLst>
                                    <p:cond delay="0"/>
                                  </p:stCondLst>
                                  <p:childTnLst>
                                    <p:animRot by="5400000">
                                      <p:cBhvr>
                                        <p:cTn id="20" dur="2000" fill="hold"/>
                                        <p:tgtEl>
                                          <p:spTgt spid="5"/>
                                        </p:tgtEl>
                                        <p:attrNameLst>
                                          <p:attrName>r</p:attrName>
                                        </p:attrNameLst>
                                      </p:cBhvr>
                                    </p:animRot>
                                  </p:childTnLst>
                                </p:cTn>
                              </p:par>
                            </p:childTnLst>
                          </p:cTn>
                        </p:par>
                        <p:par>
                          <p:cTn id="21" fill="hold">
                            <p:stCondLst>
                              <p:cond delay="4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Image98.jpg"/>
          <p:cNvPicPr>
            <a:picLocks noChangeAspect="1"/>
          </p:cNvPicPr>
          <p:nvPr/>
        </p:nvPicPr>
        <p:blipFill>
          <a:blip r:embed="rId2" cstate="print"/>
          <a:stretch>
            <a:fillRect/>
          </a:stretch>
        </p:blipFill>
        <p:spPr bwMode="auto">
          <a:xfrm>
            <a:off x="0" y="0"/>
            <a:ext cx="9144000" cy="60258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Image98.jpg"/>
          <p:cNvPicPr>
            <a:picLocks noChangeAspect="1"/>
          </p:cNvPicPr>
          <p:nvPr/>
        </p:nvPicPr>
        <p:blipFill>
          <a:blip r:embed="rId2" cstate="print"/>
          <a:stretch>
            <a:fillRect/>
          </a:stretch>
        </p:blipFill>
        <p:spPr bwMode="auto">
          <a:xfrm>
            <a:off x="0" y="0"/>
            <a:ext cx="9144000" cy="60258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7409" name="Rectangle 1"/>
          <p:cNvSpPr>
            <a:spLocks noChangeArrowheads="1"/>
          </p:cNvSpPr>
          <p:nvPr/>
        </p:nvSpPr>
        <p:spPr bwMode="auto">
          <a:xfrm>
            <a:off x="683568" y="4369668"/>
            <a:ext cx="7992888"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ea typeface="Times New Roman" pitchFamily="18" charset="0"/>
              </a:rPr>
              <a:t>Con esta adquisición, Santiago Segura, Luis Álvarez y José Mota planean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ea typeface="Times New Roman" pitchFamily="18" charset="0"/>
              </a:rPr>
              <a:t>revitalizar el inmueble y posiblemente integrarlo en sus proyectos culturales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ea typeface="Times New Roman" pitchFamily="18" charset="0"/>
              </a:rPr>
              <a:t>y de entretenimiento. Sumando así un nuevo capítulo a la rica historia de la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ea typeface="Times New Roman" pitchFamily="18" charset="0"/>
              </a:rPr>
              <a:t>fortaleza que albergó al célebre pintor Ignacio Zuloaga.</a:t>
            </a:r>
            <a:endPar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4000">
        <p:comb/>
      </p:transition>
    </mc:Choice>
    <mc:Fallback>
      <p:transition spd="slow" advTm="34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strVal val="4/3*#ppt_w"/>
                                          </p:val>
                                        </p:tav>
                                        <p:tav tm="100000">
                                          <p:val>
                                            <p:strVal val="#ppt_w"/>
                                          </p:val>
                                        </p:tav>
                                      </p:tavLst>
                                    </p:anim>
                                    <p:anim calcmode="lin" valueType="num">
                                      <p:cBhvr>
                                        <p:cTn id="8" dur="4000" fill="hold"/>
                                        <p:tgtEl>
                                          <p:spTgt spid="3"/>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diamond(out)">
                                      <p:cBhvr>
                                        <p:cTn id="11" dur="4000"/>
                                        <p:tgtEl>
                                          <p:spTgt spid="3"/>
                                        </p:tgtEl>
                                      </p:cBhvr>
                                    </p:animEffect>
                                  </p:childTnLst>
                                </p:cTn>
                              </p:par>
                              <p:par>
                                <p:cTn id="12" presetID="23" presetClass="entr" presetSubtype="288"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p:cTn id="14" dur="4000" fill="hold"/>
                                        <p:tgtEl>
                                          <p:spTgt spid="21"/>
                                        </p:tgtEl>
                                        <p:attrNameLst>
                                          <p:attrName>ppt_w</p:attrName>
                                        </p:attrNameLst>
                                      </p:cBhvr>
                                      <p:tavLst>
                                        <p:tav tm="0">
                                          <p:val>
                                            <p:strVal val="4/3*#ppt_w"/>
                                          </p:val>
                                        </p:tav>
                                        <p:tav tm="100000">
                                          <p:val>
                                            <p:strVal val="#ppt_w"/>
                                          </p:val>
                                        </p:tav>
                                      </p:tavLst>
                                    </p:anim>
                                    <p:anim calcmode="lin" valueType="num">
                                      <p:cBhvr>
                                        <p:cTn id="15" dur="4000" fill="hold"/>
                                        <p:tgtEl>
                                          <p:spTgt spid="21"/>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plus(in)">
                                      <p:cBhvr>
                                        <p:cTn id="18" dur="4000"/>
                                        <p:tgtEl>
                                          <p:spTgt spid="21"/>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17409"/>
                                        </p:tgtEl>
                                        <p:attrNameLst>
                                          <p:attrName>style.visibility</p:attrName>
                                        </p:attrNameLst>
                                      </p:cBhvr>
                                      <p:to>
                                        <p:strVal val="visible"/>
                                      </p:to>
                                    </p:set>
                                    <p:animEffect transition="in" filter="fade">
                                      <p:cBhvr>
                                        <p:cTn id="22" dur="1000"/>
                                        <p:tgtEl>
                                          <p:spTgt spid="17409"/>
                                        </p:tgtEl>
                                      </p:cBhvr>
                                    </p:animEffect>
                                    <p:anim calcmode="lin" valueType="num">
                                      <p:cBhvr>
                                        <p:cTn id="23" dur="1000" fill="hold"/>
                                        <p:tgtEl>
                                          <p:spTgt spid="17409"/>
                                        </p:tgtEl>
                                        <p:attrNameLst>
                                          <p:attrName>ppt_x</p:attrName>
                                        </p:attrNameLst>
                                      </p:cBhvr>
                                      <p:tavLst>
                                        <p:tav tm="0">
                                          <p:val>
                                            <p:strVal val="#ppt_x-.1"/>
                                          </p:val>
                                        </p:tav>
                                        <p:tav tm="100000">
                                          <p:val>
                                            <p:strVal val="#ppt_x"/>
                                          </p:val>
                                        </p:tav>
                                      </p:tavLst>
                                    </p:anim>
                                    <p:anim calcmode="lin" valueType="num">
                                      <p:cBhvr>
                                        <p:cTn id="24" dur="1000" fill="hold"/>
                                        <p:tgtEl>
                                          <p:spTgt spid="1740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09"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8.jpg"/>
          <p:cNvPicPr>
            <a:picLocks noChangeAspect="1"/>
          </p:cNvPicPr>
          <p:nvPr/>
        </p:nvPicPr>
        <p:blipFill>
          <a:blip r:embed="rId2" cstate="print"/>
          <a:stretch>
            <a:fillRect/>
          </a:stretch>
        </p:blipFill>
        <p:spPr bwMode="auto">
          <a:xfrm>
            <a:off x="0" y="0"/>
            <a:ext cx="513067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5292080" y="1129308"/>
            <a:ext cx="3240360" cy="430887"/>
          </a:xfrm>
          <a:prstGeom prst="rect">
            <a:avLst/>
          </a:prstGeom>
          <a:noFill/>
        </p:spPr>
        <p:txBody>
          <a:bodyPr wrap="square" rtlCol="0">
            <a:spAutoFit/>
          </a:bodyPr>
          <a:lstStyle/>
          <a:p>
            <a:r>
              <a:rPr lang="es-ES" sz="2200" b="1" i="1" dirty="0" smtClean="0">
                <a:effectLst>
                  <a:glow rad="101600">
                    <a:srgbClr val="C00000">
                      <a:alpha val="60000"/>
                    </a:srgbClr>
                  </a:glow>
                  <a:outerShdw blurRad="38100" dist="38100" dir="2700000" algn="tl">
                    <a:srgbClr val="000000">
                      <a:alpha val="43137"/>
                    </a:srgbClr>
                  </a:outerShdw>
                </a:effectLst>
              </a:rPr>
              <a:t>Iglesia de Santa María.</a:t>
            </a:r>
            <a:endParaRPr lang="es-ES" sz="2200" b="1" i="1" dirty="0">
              <a:effectLst>
                <a:glow rad="101600">
                  <a:srgbClr val="C00000">
                    <a:alpha val="60000"/>
                  </a:srgbClr>
                </a:glow>
                <a:outerShdw blurRad="38100" dist="38100" dir="2700000" algn="tl">
                  <a:srgbClr val="000000">
                    <a:alpha val="43137"/>
                  </a:srgbClr>
                </a:outerShdw>
              </a:effectLst>
            </a:endParaRPr>
          </a:p>
        </p:txBody>
      </p:sp>
      <p:sp>
        <p:nvSpPr>
          <p:cNvPr id="5" name="4 CuadroTexto"/>
          <p:cNvSpPr txBox="1"/>
          <p:nvPr/>
        </p:nvSpPr>
        <p:spPr>
          <a:xfrm>
            <a:off x="5292080" y="1705372"/>
            <a:ext cx="3672408" cy="347787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Pedraza contaba con varias iglesias más: la parroquia de Santa María de Mediavilla (junto al castillo), Santo Domingo (en la antigua judería), y San Miguel     (extramuros). Hubo otras iglesias de menor importancia, como la ermita de San Pedro (hoy vivienda familiar), además de otras ermitas.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7000">
        <p15:prstTrans prst="fallOver"/>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500" fill="hold"/>
                                        <p:tgtEl>
                                          <p:spTgt spid="4"/>
                                        </p:tgtEl>
                                        <p:attrNameLst>
                                          <p:attrName>ppt_w</p:attrName>
                                        </p:attrNameLst>
                                      </p:cBhvr>
                                      <p:tavLst>
                                        <p:tav tm="0">
                                          <p:val>
                                            <p:strVal val="(6*min(max(#ppt_w*#ppt_h,.3),1)-7.4)/-.7*#ppt_w"/>
                                          </p:val>
                                        </p:tav>
                                        <p:tav tm="100000">
                                          <p:val>
                                            <p:strVal val="#ppt_w"/>
                                          </p:val>
                                        </p:tav>
                                      </p:tavLst>
                                    </p:anim>
                                    <p:anim calcmode="lin" valueType="num">
                                      <p:cBhvr>
                                        <p:cTn id="8" dur="4500" fill="hold"/>
                                        <p:tgtEl>
                                          <p:spTgt spid="4"/>
                                        </p:tgtEl>
                                        <p:attrNameLst>
                                          <p:attrName>ppt_h</p:attrName>
                                        </p:attrNameLst>
                                      </p:cBhvr>
                                      <p:tavLst>
                                        <p:tav tm="0">
                                          <p:val>
                                            <p:strVal val="(6*min(max(#ppt_w*#ppt_h,.3),1)-7.4)/-.7*#ppt_h"/>
                                          </p:val>
                                        </p:tav>
                                        <p:tav tm="100000">
                                          <p:val>
                                            <p:strVal val="#ppt_h"/>
                                          </p:val>
                                        </p:tav>
                                      </p:tavLst>
                                    </p:anim>
                                    <p:anim calcmode="lin" valueType="num">
                                      <p:cBhvr>
                                        <p:cTn id="9" dur="4500" fill="hold"/>
                                        <p:tgtEl>
                                          <p:spTgt spid="4"/>
                                        </p:tgtEl>
                                        <p:attrNameLst>
                                          <p:attrName>ppt_x</p:attrName>
                                        </p:attrNameLst>
                                      </p:cBhvr>
                                      <p:tavLst>
                                        <p:tav tm="0">
                                          <p:val>
                                            <p:fltVal val="0.5"/>
                                          </p:val>
                                        </p:tav>
                                        <p:tav tm="100000">
                                          <p:val>
                                            <p:strVal val="#ppt_x"/>
                                          </p:val>
                                        </p:tav>
                                      </p:tavLst>
                                    </p:anim>
                                    <p:anim calcmode="lin" valueType="num">
                                      <p:cBhvr>
                                        <p:cTn id="10" dur="4500" fill="hold"/>
                                        <p:tgtEl>
                                          <p:spTgt spid="4"/>
                                        </p:tgtEl>
                                        <p:attrNameLst>
                                          <p:attrName>ppt_y</p:attrName>
                                        </p:attrNameLst>
                                      </p:cBhvr>
                                      <p:tavLst>
                                        <p:tav tm="0">
                                          <p:val>
                                            <p:strVal val="1+(6*min(max(#ppt_w*#ppt_h,.3),1)-7.4)/-.7*#ppt_h/2"/>
                                          </p:val>
                                        </p:tav>
                                        <p:tav tm="100000">
                                          <p:val>
                                            <p:strVal val="#ppt_y"/>
                                          </p:val>
                                        </p:tav>
                                      </p:tavLst>
                                    </p:anim>
                                  </p:childTnLst>
                                </p:cTn>
                              </p:par>
                              <p:par>
                                <p:cTn id="11" presetID="8" presetClass="emph" presetSubtype="0" fill="hold" nodeType="withEffect">
                                  <p:stCondLst>
                                    <p:cond delay="0"/>
                                  </p:stCondLst>
                                  <p:childTnLst>
                                    <p:animRot by="21600000">
                                      <p:cBhvr>
                                        <p:cTn id="12" dur="4000" fill="hold"/>
                                        <p:tgtEl>
                                          <p:spTgt spid="4"/>
                                        </p:tgtEl>
                                        <p:attrNameLst>
                                          <p:attrName>r</p:attrName>
                                        </p:attrNameLst>
                                      </p:cBhvr>
                                    </p:animRot>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4000"/>
                                        <p:tgtEl>
                                          <p:spTgt spid="4"/>
                                        </p:tgtEl>
                                      </p:cBhvr>
                                    </p:animEffect>
                                  </p:childTnLst>
                                </p:cTn>
                              </p:par>
                            </p:childTnLst>
                          </p:cTn>
                        </p:par>
                        <p:par>
                          <p:cTn id="16" fill="hold">
                            <p:stCondLst>
                              <p:cond delay="4500"/>
                            </p:stCondLst>
                            <p:childTnLst>
                              <p:par>
                                <p:cTn id="17" presetID="23" presetClass="entr" presetSubtype="16"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2000" fill="hold"/>
                                        <p:tgtEl>
                                          <p:spTgt spid="3"/>
                                        </p:tgtEl>
                                        <p:attrNameLst>
                                          <p:attrName>ppt_w</p:attrName>
                                        </p:attrNameLst>
                                      </p:cBhvr>
                                      <p:tavLst>
                                        <p:tav tm="0">
                                          <p:val>
                                            <p:fltVal val="0"/>
                                          </p:val>
                                        </p:tav>
                                        <p:tav tm="100000">
                                          <p:val>
                                            <p:strVal val="#ppt_w"/>
                                          </p:val>
                                        </p:tav>
                                      </p:tavLst>
                                    </p:anim>
                                    <p:anim calcmode="lin" valueType="num">
                                      <p:cBhvr>
                                        <p:cTn id="20" dur="2000" fill="hold"/>
                                        <p:tgtEl>
                                          <p:spTgt spid="3"/>
                                        </p:tgtEl>
                                        <p:attrNameLst>
                                          <p:attrName>ppt_h</p:attrName>
                                        </p:attrNameLst>
                                      </p:cBhvr>
                                      <p:tavLst>
                                        <p:tav tm="0">
                                          <p:val>
                                            <p:fltVal val="0"/>
                                          </p:val>
                                        </p:tav>
                                        <p:tav tm="100000">
                                          <p:val>
                                            <p:strVal val="#ppt_h"/>
                                          </p:val>
                                        </p:tav>
                                      </p:tavLst>
                                    </p:anim>
                                  </p:childTnLst>
                                </p:cTn>
                              </p:par>
                            </p:childTnLst>
                          </p:cTn>
                        </p:par>
                        <p:par>
                          <p:cTn id="21" fill="hold">
                            <p:stCondLst>
                              <p:cond delay="6500"/>
                            </p:stCondLst>
                            <p:childTnLst>
                              <p:par>
                                <p:cTn id="22" presetID="40" presetClass="entr" presetSubtype="0" fill="hold" grpId="0" nodeType="afterEffect">
                                  <p:stCondLst>
                                    <p:cond delay="50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FOTOFRONTERA.com - Lake between green mountains.jpg"/>
          <p:cNvPicPr>
            <a:picLocks noChangeAspect="1"/>
          </p:cNvPicPr>
          <p:nvPr/>
        </p:nvPicPr>
        <p:blipFill>
          <a:blip r:embed="rId2" cstate="print"/>
          <a:stretch>
            <a:fillRect/>
          </a:stretch>
        </p:blipFill>
        <p:spPr bwMode="auto">
          <a:xfrm>
            <a:off x="-324544" y="-1"/>
            <a:ext cx="972108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2" name="11 Imagen" descr="www.FOTOFRONTERA.com - Lake between green mountains.jpg"/>
          <p:cNvPicPr>
            <a:picLocks noChangeAspect="1"/>
          </p:cNvPicPr>
          <p:nvPr/>
        </p:nvPicPr>
        <p:blipFill>
          <a:blip r:embed="rId2" cstate="print"/>
          <a:stretch>
            <a:fillRect/>
          </a:stretch>
        </p:blipFill>
        <p:spPr bwMode="auto">
          <a:xfrm>
            <a:off x="-324544" y="0"/>
            <a:ext cx="972108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0" y="4369668"/>
            <a:ext cx="867645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Pedraza es uno de los pueblos medievales más bellos de Segovia. Esta localidad de la comunidad autónoma de Castilla y León bien merece una visita en cualquier estación, aunque si buscas un instante especial para conocerla, lo mejor es aprovechar la denominada  Noche de las Velas de Pedraza.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ferris dir="l"/>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4000" fill="hold"/>
                                        <p:tgtEl>
                                          <p:spTgt spid="12"/>
                                        </p:tgtEl>
                                        <p:attrNameLst>
                                          <p:attrName>ppt_w</p:attrName>
                                        </p:attrNameLst>
                                      </p:cBhvr>
                                      <p:tavLst>
                                        <p:tav tm="0">
                                          <p:val>
                                            <p:strVal val="4/3*#ppt_w"/>
                                          </p:val>
                                        </p:tav>
                                        <p:tav tm="100000">
                                          <p:val>
                                            <p:strVal val="#ppt_w"/>
                                          </p:val>
                                        </p:tav>
                                      </p:tavLst>
                                    </p:anim>
                                    <p:anim calcmode="lin" valueType="num">
                                      <p:cBhvr>
                                        <p:cTn id="15" dur="4000" fill="hold"/>
                                        <p:tgtEl>
                                          <p:spTgt spid="12"/>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checkerboard(down)">
                                      <p:cBhvr>
                                        <p:cTn id="18" dur="4000"/>
                                        <p:tgtEl>
                                          <p:spTgt spid="12"/>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642.jpg"/>
          <p:cNvPicPr>
            <a:picLocks noChangeAspect="1"/>
          </p:cNvPicPr>
          <p:nvPr/>
        </p:nvPicPr>
        <p:blipFill>
          <a:blip r:embed="rId3" cstate="print"/>
          <a:stretch>
            <a:fillRect/>
          </a:stretch>
        </p:blipFill>
        <p:spPr bwMode="auto">
          <a:xfrm>
            <a:off x="0" y="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9" name="18 Imagen" descr="7642.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179512"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no sabes en qué consiste esta cita que tiene lugar cada mes de julio desde hace más de dos décadas, en que la villa luce esplendorosa y la música inunda con su magia el ambiente, aquí te cuento lo necesario para asistir a este evento único y descubrir uno de los momentos más especiales del año.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ferris dir="l"/>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4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p:cTn id="14" dur="4000" fill="hold"/>
                                        <p:tgtEl>
                                          <p:spTgt spid="19"/>
                                        </p:tgtEl>
                                        <p:attrNameLst>
                                          <p:attrName>ppt_w</p:attrName>
                                        </p:attrNameLst>
                                      </p:cBhvr>
                                      <p:tavLst>
                                        <p:tav tm="0">
                                          <p:val>
                                            <p:strVal val="2/3*#ppt_w"/>
                                          </p:val>
                                        </p:tav>
                                        <p:tav tm="100000">
                                          <p:val>
                                            <p:strVal val="#ppt_w"/>
                                          </p:val>
                                        </p:tav>
                                      </p:tavLst>
                                    </p:anim>
                                    <p:anim calcmode="lin" valueType="num">
                                      <p:cBhvr>
                                        <p:cTn id="15" dur="4000" fill="hold"/>
                                        <p:tgtEl>
                                          <p:spTgt spid="19"/>
                                        </p:tgtEl>
                                        <p:attrNameLst>
                                          <p:attrName>ppt_h</p:attrName>
                                        </p:attrNameLst>
                                      </p:cBhvr>
                                      <p:tavLst>
                                        <p:tav tm="0">
                                          <p:val>
                                            <p:strVal val="2/3*#ppt_h"/>
                                          </p:val>
                                        </p:tav>
                                        <p:tav tm="100000">
                                          <p:val>
                                            <p:strVal val="#ppt_h"/>
                                          </p:val>
                                        </p:tav>
                                      </p:tavLst>
                                    </p:anim>
                                  </p:childTnLst>
                                </p:cTn>
                              </p:par>
                              <p:par>
                                <p:cTn id="16" presetID="16" presetClass="entr" presetSubtype="26"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barn(inHorizontal)">
                                      <p:cBhvr>
                                        <p:cTn id="18" dur="4000"/>
                                        <p:tgtEl>
                                          <p:spTgt spid="19"/>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4500564" y="0"/>
            <a:ext cx="4643437" cy="5715000"/>
          </a:xfrm>
          <a:prstGeom prst="rtTriangle">
            <a:avLst/>
          </a:prstGeom>
          <a:solidFill>
            <a:srgbClr val="DBA277">
              <a:alpha val="70000"/>
            </a:srgbClr>
          </a:solidFill>
          <a:ln w="28575">
            <a:solidFill>
              <a:schemeClr val="accent2"/>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Triángulo rectángulo"/>
          <p:cNvSpPr/>
          <p:nvPr/>
        </p:nvSpPr>
        <p:spPr>
          <a:xfrm flipH="1">
            <a:off x="1" y="0"/>
            <a:ext cx="4500563" cy="5715000"/>
          </a:xfrm>
          <a:prstGeom prst="rtTriangle">
            <a:avLst/>
          </a:prstGeom>
          <a:solidFill>
            <a:srgbClr val="DBA277">
              <a:alpha val="70000"/>
            </a:srgbClr>
          </a:solidFill>
          <a:ln w="28575">
            <a:solidFill>
              <a:schemeClr val="accent2"/>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Triángulo rectángulo"/>
          <p:cNvSpPr/>
          <p:nvPr/>
        </p:nvSpPr>
        <p:spPr>
          <a:xfrm flipH="1">
            <a:off x="357188" y="416278"/>
            <a:ext cx="3929062" cy="5120570"/>
          </a:xfrm>
          <a:prstGeom prst="rtTriangle">
            <a:avLst/>
          </a:prstGeom>
          <a:solidFill>
            <a:srgbClr val="DBA277">
              <a:alpha val="70000"/>
            </a:srgbClr>
          </a:solidFill>
          <a:ln w="28575">
            <a:solidFill>
              <a:schemeClr val="accent2"/>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Triángulo rectángulo"/>
          <p:cNvSpPr/>
          <p:nvPr/>
        </p:nvSpPr>
        <p:spPr>
          <a:xfrm>
            <a:off x="4643438" y="416278"/>
            <a:ext cx="4000500" cy="5120570"/>
          </a:xfrm>
          <a:prstGeom prst="rtTriangle">
            <a:avLst/>
          </a:prstGeom>
          <a:solidFill>
            <a:srgbClr val="DBA277">
              <a:alpha val="70000"/>
            </a:srgbClr>
          </a:solidFill>
          <a:ln w="28575">
            <a:solidFill>
              <a:schemeClr val="accent2"/>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Triángulo rectángulo"/>
          <p:cNvSpPr/>
          <p:nvPr/>
        </p:nvSpPr>
        <p:spPr>
          <a:xfrm flipH="1">
            <a:off x="714375" y="952501"/>
            <a:ext cx="3429000" cy="4406194"/>
          </a:xfrm>
          <a:prstGeom prst="rtTriangle">
            <a:avLst/>
          </a:prstGeom>
          <a:solidFill>
            <a:srgbClr val="DBA277">
              <a:alpha val="70000"/>
            </a:srgbClr>
          </a:solidFill>
          <a:ln w="28575">
            <a:solidFill>
              <a:schemeClr val="accent2"/>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Triángulo rectángulo"/>
          <p:cNvSpPr/>
          <p:nvPr/>
        </p:nvSpPr>
        <p:spPr>
          <a:xfrm>
            <a:off x="4786313" y="892529"/>
            <a:ext cx="3429000" cy="4464403"/>
          </a:xfrm>
          <a:prstGeom prst="rtTriangle">
            <a:avLst/>
          </a:prstGeom>
          <a:solidFill>
            <a:srgbClr val="DBA277">
              <a:alpha val="70000"/>
            </a:srgbClr>
          </a:solidFill>
          <a:ln w="28575">
            <a:solidFill>
              <a:schemeClr val="accent2"/>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5" name="14 Triángulo rectángulo"/>
          <p:cNvSpPr/>
          <p:nvPr/>
        </p:nvSpPr>
        <p:spPr>
          <a:xfrm flipH="1">
            <a:off x="1071564" y="1368778"/>
            <a:ext cx="2928937" cy="3810000"/>
          </a:xfrm>
          <a:prstGeom prst="rtTriangle">
            <a:avLst/>
          </a:prstGeom>
          <a:solidFill>
            <a:srgbClr val="DBA277">
              <a:alpha val="70000"/>
            </a:srgbClr>
          </a:solidFill>
          <a:ln w="28575">
            <a:solidFill>
              <a:schemeClr val="accent2"/>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6" name="15 Triángulo rectángulo"/>
          <p:cNvSpPr/>
          <p:nvPr/>
        </p:nvSpPr>
        <p:spPr>
          <a:xfrm>
            <a:off x="4929189" y="1310570"/>
            <a:ext cx="2928937" cy="3868208"/>
          </a:xfrm>
          <a:prstGeom prst="rtTriangle">
            <a:avLst/>
          </a:prstGeom>
          <a:solidFill>
            <a:srgbClr val="DBA277">
              <a:alpha val="70000"/>
            </a:srgbClr>
          </a:solidFill>
          <a:ln w="28575">
            <a:solidFill>
              <a:schemeClr val="accent2"/>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7" name="16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hermoso pueblo de Pedraza, catalogado Conjunto Monumental, recibe a lo largo del año a numerosos turistas que pasean por sus callejuelas medievales, visitan su castillo, degustan su gastronomía y disfrutan de uno de los lugares con más encanto de la provincia de Segovia.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conveyor dir="l"/>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upLeft)">
                                      <p:cBhvr>
                                        <p:cTn id="7" dur="3000"/>
                                        <p:tgtEl>
                                          <p:spTgt spid="5"/>
                                        </p:tgtEl>
                                      </p:cBhvr>
                                    </p:animEffect>
                                  </p:childTnLst>
                                </p:cTn>
                              </p:par>
                              <p:par>
                                <p:cTn id="8" presetID="18" presetClass="entr" presetSubtype="9"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strips(upLeft)">
                                      <p:cBhvr>
                                        <p:cTn id="10" dur="3000"/>
                                        <p:tgtEl>
                                          <p:spTgt spid="12"/>
                                        </p:tgtEl>
                                      </p:cBhvr>
                                    </p:animEffect>
                                  </p:childTnLst>
                                </p:cTn>
                              </p:par>
                              <p:par>
                                <p:cTn id="11" presetID="18" presetClass="entr" presetSubtype="9"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strips(upLeft)">
                                      <p:cBhvr>
                                        <p:cTn id="13" dur="3000"/>
                                        <p:tgtEl>
                                          <p:spTgt spid="14"/>
                                        </p:tgtEl>
                                      </p:cBhvr>
                                    </p:animEffect>
                                  </p:childTnLst>
                                </p:cTn>
                              </p:par>
                              <p:par>
                                <p:cTn id="14" presetID="18" presetClass="entr" presetSubtype="3"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strips(upRight)">
                                      <p:cBhvr>
                                        <p:cTn id="16" dur="3000"/>
                                        <p:tgtEl>
                                          <p:spTgt spid="6"/>
                                        </p:tgtEl>
                                      </p:cBhvr>
                                    </p:animEffect>
                                  </p:childTnLst>
                                </p:cTn>
                              </p:par>
                              <p:par>
                                <p:cTn id="17" presetID="18" presetClass="entr" presetSubtype="3"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strips(upRight)">
                                      <p:cBhvr>
                                        <p:cTn id="19" dur="3000"/>
                                        <p:tgtEl>
                                          <p:spTgt spid="11"/>
                                        </p:tgtEl>
                                      </p:cBhvr>
                                    </p:animEffect>
                                  </p:childTnLst>
                                </p:cTn>
                              </p:par>
                              <p:par>
                                <p:cTn id="20" presetID="18" presetClass="entr" presetSubtype="3"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strips(upRight)">
                                      <p:cBhvr>
                                        <p:cTn id="22" dur="3000"/>
                                        <p:tgtEl>
                                          <p:spTgt spid="13"/>
                                        </p:tgtEl>
                                      </p:cBhvr>
                                    </p:animEffect>
                                  </p:childTnLst>
                                </p:cTn>
                              </p:par>
                              <p:par>
                                <p:cTn id="23" presetID="18" presetClass="entr" presetSubtype="3"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strips(upRight)">
                                      <p:cBhvr>
                                        <p:cTn id="25" dur="3000"/>
                                        <p:tgtEl>
                                          <p:spTgt spid="15"/>
                                        </p:tgtEl>
                                      </p:cBhvr>
                                    </p:animEffect>
                                  </p:childTnLst>
                                </p:cTn>
                              </p:par>
                              <p:par>
                                <p:cTn id="26" presetID="18" presetClass="entr" presetSubtype="9"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strips(upLeft)">
                                      <p:cBhvr>
                                        <p:cTn id="28" dur="3000"/>
                                        <p:tgtEl>
                                          <p:spTgt spid="16"/>
                                        </p:tgtEl>
                                      </p:cBhvr>
                                    </p:animEffect>
                                  </p:childTnLst>
                                </p:cTn>
                              </p:par>
                              <p:par>
                                <p:cTn id="29" presetID="2" presetClass="entr" presetSubtype="2" fill="hold" grpId="1"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1+#ppt_w/2"/>
                                          </p:val>
                                        </p:tav>
                                        <p:tav tm="100000">
                                          <p:val>
                                            <p:strVal val="#ppt_x"/>
                                          </p:val>
                                        </p:tav>
                                      </p:tavLst>
                                    </p:anim>
                                    <p:anim calcmode="lin" valueType="num">
                                      <p:cBhvr additive="base">
                                        <p:cTn id="32" dur="30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1"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1+#ppt_w/2"/>
                                          </p:val>
                                        </p:tav>
                                        <p:tav tm="100000">
                                          <p:val>
                                            <p:strVal val="#ppt_x"/>
                                          </p:val>
                                        </p:tav>
                                      </p:tavLst>
                                    </p:anim>
                                    <p:anim calcmode="lin" valueType="num">
                                      <p:cBhvr additive="base">
                                        <p:cTn id="36" dur="3000" fill="hold"/>
                                        <p:tgtEl>
                                          <p:spTgt spid="11"/>
                                        </p:tgtEl>
                                        <p:attrNameLst>
                                          <p:attrName>ppt_y</p:attrName>
                                        </p:attrNameLst>
                                      </p:cBhvr>
                                      <p:tavLst>
                                        <p:tav tm="0">
                                          <p:val>
                                            <p:strVal val="#ppt_y"/>
                                          </p:val>
                                        </p:tav>
                                        <p:tav tm="100000">
                                          <p:val>
                                            <p:strVal val="#ppt_y"/>
                                          </p:val>
                                        </p:tav>
                                      </p:tavLst>
                                    </p:anim>
                                  </p:childTnLst>
                                </p:cTn>
                              </p:par>
                              <p:par>
                                <p:cTn id="37" presetID="2" presetClass="entr" presetSubtype="2" fill="hold" grpId="1"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2" fill="hold" grpId="1"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1+#ppt_w/2"/>
                                          </p:val>
                                        </p:tav>
                                        <p:tav tm="100000">
                                          <p:val>
                                            <p:strVal val="#ppt_x"/>
                                          </p:val>
                                        </p:tav>
                                      </p:tavLst>
                                    </p:anim>
                                    <p:anim calcmode="lin" valueType="num">
                                      <p:cBhvr additive="base">
                                        <p:cTn id="44" dur="30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8" fill="hold" grpId="1"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3000" fill="hold"/>
                                        <p:tgtEl>
                                          <p:spTgt spid="5"/>
                                        </p:tgtEl>
                                        <p:attrNameLst>
                                          <p:attrName>ppt_x</p:attrName>
                                        </p:attrNameLst>
                                      </p:cBhvr>
                                      <p:tavLst>
                                        <p:tav tm="0">
                                          <p:val>
                                            <p:strVal val="0-#ppt_w/2"/>
                                          </p:val>
                                        </p:tav>
                                        <p:tav tm="100000">
                                          <p:val>
                                            <p:strVal val="#ppt_x"/>
                                          </p:val>
                                        </p:tav>
                                      </p:tavLst>
                                    </p:anim>
                                    <p:anim calcmode="lin" valueType="num">
                                      <p:cBhvr additive="base">
                                        <p:cTn id="48" dur="3000" fill="hold"/>
                                        <p:tgtEl>
                                          <p:spTgt spid="5"/>
                                        </p:tgtEl>
                                        <p:attrNameLst>
                                          <p:attrName>ppt_y</p:attrName>
                                        </p:attrNameLst>
                                      </p:cBhvr>
                                      <p:tavLst>
                                        <p:tav tm="0">
                                          <p:val>
                                            <p:strVal val="#ppt_y"/>
                                          </p:val>
                                        </p:tav>
                                        <p:tav tm="100000">
                                          <p:val>
                                            <p:strVal val="#ppt_y"/>
                                          </p:val>
                                        </p:tav>
                                      </p:tavLst>
                                    </p:anim>
                                  </p:childTnLst>
                                </p:cTn>
                              </p:par>
                              <p:par>
                                <p:cTn id="49" presetID="2" presetClass="entr" presetSubtype="8"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3000" fill="hold"/>
                                        <p:tgtEl>
                                          <p:spTgt spid="12"/>
                                        </p:tgtEl>
                                        <p:attrNameLst>
                                          <p:attrName>ppt_x</p:attrName>
                                        </p:attrNameLst>
                                      </p:cBhvr>
                                      <p:tavLst>
                                        <p:tav tm="0">
                                          <p:val>
                                            <p:strVal val="0-#ppt_w/2"/>
                                          </p:val>
                                        </p:tav>
                                        <p:tav tm="100000">
                                          <p:val>
                                            <p:strVal val="#ppt_x"/>
                                          </p:val>
                                        </p:tav>
                                      </p:tavLst>
                                    </p:anim>
                                    <p:anim calcmode="lin" valueType="num">
                                      <p:cBhvr additive="base">
                                        <p:cTn id="52" dur="3000" fill="hold"/>
                                        <p:tgtEl>
                                          <p:spTgt spid="12"/>
                                        </p:tgtEl>
                                        <p:attrNameLst>
                                          <p:attrName>ppt_y</p:attrName>
                                        </p:attrNameLst>
                                      </p:cBhvr>
                                      <p:tavLst>
                                        <p:tav tm="0">
                                          <p:val>
                                            <p:strVal val="#ppt_y"/>
                                          </p:val>
                                        </p:tav>
                                        <p:tav tm="100000">
                                          <p:val>
                                            <p:strVal val="#ppt_y"/>
                                          </p:val>
                                        </p:tav>
                                      </p:tavLst>
                                    </p:anim>
                                  </p:childTnLst>
                                </p:cTn>
                              </p:par>
                              <p:par>
                                <p:cTn id="53" presetID="2" presetClass="entr" presetSubtype="8" fill="hold" grpId="1"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3000" fill="hold"/>
                                        <p:tgtEl>
                                          <p:spTgt spid="14"/>
                                        </p:tgtEl>
                                        <p:attrNameLst>
                                          <p:attrName>ppt_x</p:attrName>
                                        </p:attrNameLst>
                                      </p:cBhvr>
                                      <p:tavLst>
                                        <p:tav tm="0">
                                          <p:val>
                                            <p:strVal val="0-#ppt_w/2"/>
                                          </p:val>
                                        </p:tav>
                                        <p:tav tm="100000">
                                          <p:val>
                                            <p:strVal val="#ppt_x"/>
                                          </p:val>
                                        </p:tav>
                                      </p:tavLst>
                                    </p:anim>
                                    <p:anim calcmode="lin" valueType="num">
                                      <p:cBhvr additive="base">
                                        <p:cTn id="56" dur="3000" fill="hold"/>
                                        <p:tgtEl>
                                          <p:spTgt spid="14"/>
                                        </p:tgtEl>
                                        <p:attrNameLst>
                                          <p:attrName>ppt_y</p:attrName>
                                        </p:attrNameLst>
                                      </p:cBhvr>
                                      <p:tavLst>
                                        <p:tav tm="0">
                                          <p:val>
                                            <p:strVal val="#ppt_y"/>
                                          </p:val>
                                        </p:tav>
                                        <p:tav tm="100000">
                                          <p:val>
                                            <p:strVal val="#ppt_y"/>
                                          </p:val>
                                        </p:tav>
                                      </p:tavLst>
                                    </p:anim>
                                  </p:childTnLst>
                                </p:cTn>
                              </p:par>
                              <p:par>
                                <p:cTn id="57" presetID="2" presetClass="entr" presetSubtype="8" fill="hold" grpId="1"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3000" fill="hold"/>
                                        <p:tgtEl>
                                          <p:spTgt spid="16"/>
                                        </p:tgtEl>
                                        <p:attrNameLst>
                                          <p:attrName>ppt_x</p:attrName>
                                        </p:attrNameLst>
                                      </p:cBhvr>
                                      <p:tavLst>
                                        <p:tav tm="0">
                                          <p:val>
                                            <p:strVal val="0-#ppt_w/2"/>
                                          </p:val>
                                        </p:tav>
                                        <p:tav tm="100000">
                                          <p:val>
                                            <p:strVal val="#ppt_x"/>
                                          </p:val>
                                        </p:tav>
                                      </p:tavLst>
                                    </p:anim>
                                    <p:anim calcmode="lin" valueType="num">
                                      <p:cBhvr additive="base">
                                        <p:cTn id="60" dur="3000" fill="hold"/>
                                        <p:tgtEl>
                                          <p:spTgt spid="16"/>
                                        </p:tgtEl>
                                        <p:attrNameLst>
                                          <p:attrName>ppt_y</p:attrName>
                                        </p:attrNameLst>
                                      </p:cBhvr>
                                      <p:tavLst>
                                        <p:tav tm="0">
                                          <p:val>
                                            <p:strVal val="#ppt_y"/>
                                          </p:val>
                                        </p:tav>
                                        <p:tav tm="100000">
                                          <p:val>
                                            <p:strVal val="#ppt_y"/>
                                          </p:val>
                                        </p:tav>
                                      </p:tavLst>
                                    </p:anim>
                                  </p:childTnLst>
                                </p:cTn>
                              </p:par>
                            </p:childTnLst>
                          </p:cTn>
                        </p:par>
                        <p:par>
                          <p:cTn id="61" fill="hold">
                            <p:stCondLst>
                              <p:cond delay="3000"/>
                            </p:stCondLst>
                            <p:childTnLst>
                              <p:par>
                                <p:cTn id="62" presetID="17" presetClass="exit" presetSubtype="8" fill="hold" grpId="2" nodeType="afterEffect">
                                  <p:stCondLst>
                                    <p:cond delay="0"/>
                                  </p:stCondLst>
                                  <p:childTnLst>
                                    <p:anim calcmode="lin" valueType="num">
                                      <p:cBhvr>
                                        <p:cTn id="63" dur="3000"/>
                                        <p:tgtEl>
                                          <p:spTgt spid="6"/>
                                        </p:tgtEl>
                                        <p:attrNameLst>
                                          <p:attrName>ppt_x</p:attrName>
                                        </p:attrNameLst>
                                      </p:cBhvr>
                                      <p:tavLst>
                                        <p:tav tm="0">
                                          <p:val>
                                            <p:strVal val="ppt_x"/>
                                          </p:val>
                                        </p:tav>
                                        <p:tav tm="100000">
                                          <p:val>
                                            <p:strVal val="ppt_x-ppt_w/2"/>
                                          </p:val>
                                        </p:tav>
                                      </p:tavLst>
                                    </p:anim>
                                    <p:anim calcmode="lin" valueType="num">
                                      <p:cBhvr>
                                        <p:cTn id="64" dur="3000"/>
                                        <p:tgtEl>
                                          <p:spTgt spid="6"/>
                                        </p:tgtEl>
                                        <p:attrNameLst>
                                          <p:attrName>ppt_y</p:attrName>
                                        </p:attrNameLst>
                                      </p:cBhvr>
                                      <p:tavLst>
                                        <p:tav tm="0">
                                          <p:val>
                                            <p:strVal val="ppt_y"/>
                                          </p:val>
                                        </p:tav>
                                        <p:tav tm="100000">
                                          <p:val>
                                            <p:strVal val="ppt_y"/>
                                          </p:val>
                                        </p:tav>
                                      </p:tavLst>
                                    </p:anim>
                                    <p:anim calcmode="lin" valueType="num">
                                      <p:cBhvr>
                                        <p:cTn id="65" dur="3000"/>
                                        <p:tgtEl>
                                          <p:spTgt spid="6"/>
                                        </p:tgtEl>
                                        <p:attrNameLst>
                                          <p:attrName>ppt_w</p:attrName>
                                        </p:attrNameLst>
                                      </p:cBhvr>
                                      <p:tavLst>
                                        <p:tav tm="0">
                                          <p:val>
                                            <p:strVal val="ppt_w"/>
                                          </p:val>
                                        </p:tav>
                                        <p:tav tm="100000">
                                          <p:val>
                                            <p:fltVal val="0"/>
                                          </p:val>
                                        </p:tav>
                                      </p:tavLst>
                                    </p:anim>
                                    <p:anim calcmode="lin" valueType="num">
                                      <p:cBhvr>
                                        <p:cTn id="66" dur="3000"/>
                                        <p:tgtEl>
                                          <p:spTgt spid="6"/>
                                        </p:tgtEl>
                                        <p:attrNameLst>
                                          <p:attrName>ppt_h</p:attrName>
                                        </p:attrNameLst>
                                      </p:cBhvr>
                                      <p:tavLst>
                                        <p:tav tm="0">
                                          <p:val>
                                            <p:strVal val="ppt_h"/>
                                          </p:val>
                                        </p:tav>
                                        <p:tav tm="100000">
                                          <p:val>
                                            <p:strVal val="ppt_h"/>
                                          </p:val>
                                        </p:tav>
                                      </p:tavLst>
                                    </p:anim>
                                    <p:set>
                                      <p:cBhvr>
                                        <p:cTn id="67" dur="1" fill="hold">
                                          <p:stCondLst>
                                            <p:cond delay="2999"/>
                                          </p:stCondLst>
                                        </p:cTn>
                                        <p:tgtEl>
                                          <p:spTgt spid="6"/>
                                        </p:tgtEl>
                                        <p:attrNameLst>
                                          <p:attrName>style.visibility</p:attrName>
                                        </p:attrNameLst>
                                      </p:cBhvr>
                                      <p:to>
                                        <p:strVal val="hidden"/>
                                      </p:to>
                                    </p:set>
                                  </p:childTnLst>
                                </p:cTn>
                              </p:par>
                              <p:par>
                                <p:cTn id="68" presetID="17" presetClass="exit" presetSubtype="8" fill="hold" grpId="2" nodeType="withEffect">
                                  <p:stCondLst>
                                    <p:cond delay="0"/>
                                  </p:stCondLst>
                                  <p:childTnLst>
                                    <p:anim calcmode="lin" valueType="num">
                                      <p:cBhvr>
                                        <p:cTn id="69" dur="3000"/>
                                        <p:tgtEl>
                                          <p:spTgt spid="11"/>
                                        </p:tgtEl>
                                        <p:attrNameLst>
                                          <p:attrName>ppt_x</p:attrName>
                                        </p:attrNameLst>
                                      </p:cBhvr>
                                      <p:tavLst>
                                        <p:tav tm="0">
                                          <p:val>
                                            <p:strVal val="ppt_x"/>
                                          </p:val>
                                        </p:tav>
                                        <p:tav tm="100000">
                                          <p:val>
                                            <p:strVal val="ppt_x-ppt_w/2"/>
                                          </p:val>
                                        </p:tav>
                                      </p:tavLst>
                                    </p:anim>
                                    <p:anim calcmode="lin" valueType="num">
                                      <p:cBhvr>
                                        <p:cTn id="70" dur="3000"/>
                                        <p:tgtEl>
                                          <p:spTgt spid="11"/>
                                        </p:tgtEl>
                                        <p:attrNameLst>
                                          <p:attrName>ppt_y</p:attrName>
                                        </p:attrNameLst>
                                      </p:cBhvr>
                                      <p:tavLst>
                                        <p:tav tm="0">
                                          <p:val>
                                            <p:strVal val="ppt_y"/>
                                          </p:val>
                                        </p:tav>
                                        <p:tav tm="100000">
                                          <p:val>
                                            <p:strVal val="ppt_y"/>
                                          </p:val>
                                        </p:tav>
                                      </p:tavLst>
                                    </p:anim>
                                    <p:anim calcmode="lin" valueType="num">
                                      <p:cBhvr>
                                        <p:cTn id="71" dur="3000"/>
                                        <p:tgtEl>
                                          <p:spTgt spid="11"/>
                                        </p:tgtEl>
                                        <p:attrNameLst>
                                          <p:attrName>ppt_w</p:attrName>
                                        </p:attrNameLst>
                                      </p:cBhvr>
                                      <p:tavLst>
                                        <p:tav tm="0">
                                          <p:val>
                                            <p:strVal val="ppt_w"/>
                                          </p:val>
                                        </p:tav>
                                        <p:tav tm="100000">
                                          <p:val>
                                            <p:fltVal val="0"/>
                                          </p:val>
                                        </p:tav>
                                      </p:tavLst>
                                    </p:anim>
                                    <p:anim calcmode="lin" valueType="num">
                                      <p:cBhvr>
                                        <p:cTn id="72" dur="3000"/>
                                        <p:tgtEl>
                                          <p:spTgt spid="11"/>
                                        </p:tgtEl>
                                        <p:attrNameLst>
                                          <p:attrName>ppt_h</p:attrName>
                                        </p:attrNameLst>
                                      </p:cBhvr>
                                      <p:tavLst>
                                        <p:tav tm="0">
                                          <p:val>
                                            <p:strVal val="ppt_h"/>
                                          </p:val>
                                        </p:tav>
                                        <p:tav tm="100000">
                                          <p:val>
                                            <p:strVal val="ppt_h"/>
                                          </p:val>
                                        </p:tav>
                                      </p:tavLst>
                                    </p:anim>
                                    <p:set>
                                      <p:cBhvr>
                                        <p:cTn id="73" dur="1" fill="hold">
                                          <p:stCondLst>
                                            <p:cond delay="2999"/>
                                          </p:stCondLst>
                                        </p:cTn>
                                        <p:tgtEl>
                                          <p:spTgt spid="11"/>
                                        </p:tgtEl>
                                        <p:attrNameLst>
                                          <p:attrName>style.visibility</p:attrName>
                                        </p:attrNameLst>
                                      </p:cBhvr>
                                      <p:to>
                                        <p:strVal val="hidden"/>
                                      </p:to>
                                    </p:set>
                                  </p:childTnLst>
                                </p:cTn>
                              </p:par>
                              <p:par>
                                <p:cTn id="74" presetID="17" presetClass="exit" presetSubtype="8" fill="hold" grpId="2" nodeType="withEffect">
                                  <p:stCondLst>
                                    <p:cond delay="0"/>
                                  </p:stCondLst>
                                  <p:childTnLst>
                                    <p:anim calcmode="lin" valueType="num">
                                      <p:cBhvr>
                                        <p:cTn id="75" dur="3000"/>
                                        <p:tgtEl>
                                          <p:spTgt spid="13"/>
                                        </p:tgtEl>
                                        <p:attrNameLst>
                                          <p:attrName>ppt_x</p:attrName>
                                        </p:attrNameLst>
                                      </p:cBhvr>
                                      <p:tavLst>
                                        <p:tav tm="0">
                                          <p:val>
                                            <p:strVal val="ppt_x"/>
                                          </p:val>
                                        </p:tav>
                                        <p:tav tm="100000">
                                          <p:val>
                                            <p:strVal val="ppt_x-ppt_w/2"/>
                                          </p:val>
                                        </p:tav>
                                      </p:tavLst>
                                    </p:anim>
                                    <p:anim calcmode="lin" valueType="num">
                                      <p:cBhvr>
                                        <p:cTn id="76" dur="3000"/>
                                        <p:tgtEl>
                                          <p:spTgt spid="13"/>
                                        </p:tgtEl>
                                        <p:attrNameLst>
                                          <p:attrName>ppt_y</p:attrName>
                                        </p:attrNameLst>
                                      </p:cBhvr>
                                      <p:tavLst>
                                        <p:tav tm="0">
                                          <p:val>
                                            <p:strVal val="ppt_y"/>
                                          </p:val>
                                        </p:tav>
                                        <p:tav tm="100000">
                                          <p:val>
                                            <p:strVal val="ppt_y"/>
                                          </p:val>
                                        </p:tav>
                                      </p:tavLst>
                                    </p:anim>
                                    <p:anim calcmode="lin" valueType="num">
                                      <p:cBhvr>
                                        <p:cTn id="77" dur="3000"/>
                                        <p:tgtEl>
                                          <p:spTgt spid="13"/>
                                        </p:tgtEl>
                                        <p:attrNameLst>
                                          <p:attrName>ppt_w</p:attrName>
                                        </p:attrNameLst>
                                      </p:cBhvr>
                                      <p:tavLst>
                                        <p:tav tm="0">
                                          <p:val>
                                            <p:strVal val="ppt_w"/>
                                          </p:val>
                                        </p:tav>
                                        <p:tav tm="100000">
                                          <p:val>
                                            <p:fltVal val="0"/>
                                          </p:val>
                                        </p:tav>
                                      </p:tavLst>
                                    </p:anim>
                                    <p:anim calcmode="lin" valueType="num">
                                      <p:cBhvr>
                                        <p:cTn id="78" dur="3000"/>
                                        <p:tgtEl>
                                          <p:spTgt spid="13"/>
                                        </p:tgtEl>
                                        <p:attrNameLst>
                                          <p:attrName>ppt_h</p:attrName>
                                        </p:attrNameLst>
                                      </p:cBhvr>
                                      <p:tavLst>
                                        <p:tav tm="0">
                                          <p:val>
                                            <p:strVal val="ppt_h"/>
                                          </p:val>
                                        </p:tav>
                                        <p:tav tm="100000">
                                          <p:val>
                                            <p:strVal val="ppt_h"/>
                                          </p:val>
                                        </p:tav>
                                      </p:tavLst>
                                    </p:anim>
                                    <p:set>
                                      <p:cBhvr>
                                        <p:cTn id="79" dur="1" fill="hold">
                                          <p:stCondLst>
                                            <p:cond delay="2999"/>
                                          </p:stCondLst>
                                        </p:cTn>
                                        <p:tgtEl>
                                          <p:spTgt spid="13"/>
                                        </p:tgtEl>
                                        <p:attrNameLst>
                                          <p:attrName>style.visibility</p:attrName>
                                        </p:attrNameLst>
                                      </p:cBhvr>
                                      <p:to>
                                        <p:strVal val="hidden"/>
                                      </p:to>
                                    </p:set>
                                  </p:childTnLst>
                                </p:cTn>
                              </p:par>
                              <p:par>
                                <p:cTn id="80" presetID="17" presetClass="exit" presetSubtype="8" fill="hold" grpId="2" nodeType="withEffect">
                                  <p:stCondLst>
                                    <p:cond delay="0"/>
                                  </p:stCondLst>
                                  <p:childTnLst>
                                    <p:anim calcmode="lin" valueType="num">
                                      <p:cBhvr>
                                        <p:cTn id="81" dur="3000"/>
                                        <p:tgtEl>
                                          <p:spTgt spid="15"/>
                                        </p:tgtEl>
                                        <p:attrNameLst>
                                          <p:attrName>ppt_x</p:attrName>
                                        </p:attrNameLst>
                                      </p:cBhvr>
                                      <p:tavLst>
                                        <p:tav tm="0">
                                          <p:val>
                                            <p:strVal val="ppt_x"/>
                                          </p:val>
                                        </p:tav>
                                        <p:tav tm="100000">
                                          <p:val>
                                            <p:strVal val="ppt_x-ppt_w/2"/>
                                          </p:val>
                                        </p:tav>
                                      </p:tavLst>
                                    </p:anim>
                                    <p:anim calcmode="lin" valueType="num">
                                      <p:cBhvr>
                                        <p:cTn id="82" dur="3000"/>
                                        <p:tgtEl>
                                          <p:spTgt spid="15"/>
                                        </p:tgtEl>
                                        <p:attrNameLst>
                                          <p:attrName>ppt_y</p:attrName>
                                        </p:attrNameLst>
                                      </p:cBhvr>
                                      <p:tavLst>
                                        <p:tav tm="0">
                                          <p:val>
                                            <p:strVal val="ppt_y"/>
                                          </p:val>
                                        </p:tav>
                                        <p:tav tm="100000">
                                          <p:val>
                                            <p:strVal val="ppt_y"/>
                                          </p:val>
                                        </p:tav>
                                      </p:tavLst>
                                    </p:anim>
                                    <p:anim calcmode="lin" valueType="num">
                                      <p:cBhvr>
                                        <p:cTn id="83" dur="3000"/>
                                        <p:tgtEl>
                                          <p:spTgt spid="15"/>
                                        </p:tgtEl>
                                        <p:attrNameLst>
                                          <p:attrName>ppt_w</p:attrName>
                                        </p:attrNameLst>
                                      </p:cBhvr>
                                      <p:tavLst>
                                        <p:tav tm="0">
                                          <p:val>
                                            <p:strVal val="ppt_w"/>
                                          </p:val>
                                        </p:tav>
                                        <p:tav tm="100000">
                                          <p:val>
                                            <p:fltVal val="0"/>
                                          </p:val>
                                        </p:tav>
                                      </p:tavLst>
                                    </p:anim>
                                    <p:anim calcmode="lin" valueType="num">
                                      <p:cBhvr>
                                        <p:cTn id="84" dur="3000"/>
                                        <p:tgtEl>
                                          <p:spTgt spid="15"/>
                                        </p:tgtEl>
                                        <p:attrNameLst>
                                          <p:attrName>ppt_h</p:attrName>
                                        </p:attrNameLst>
                                      </p:cBhvr>
                                      <p:tavLst>
                                        <p:tav tm="0">
                                          <p:val>
                                            <p:strVal val="ppt_h"/>
                                          </p:val>
                                        </p:tav>
                                        <p:tav tm="100000">
                                          <p:val>
                                            <p:strVal val="ppt_h"/>
                                          </p:val>
                                        </p:tav>
                                      </p:tavLst>
                                    </p:anim>
                                    <p:set>
                                      <p:cBhvr>
                                        <p:cTn id="85" dur="1" fill="hold">
                                          <p:stCondLst>
                                            <p:cond delay="2999"/>
                                          </p:stCondLst>
                                        </p:cTn>
                                        <p:tgtEl>
                                          <p:spTgt spid="15"/>
                                        </p:tgtEl>
                                        <p:attrNameLst>
                                          <p:attrName>style.visibility</p:attrName>
                                        </p:attrNameLst>
                                      </p:cBhvr>
                                      <p:to>
                                        <p:strVal val="hidden"/>
                                      </p:to>
                                    </p:set>
                                  </p:childTnLst>
                                </p:cTn>
                              </p:par>
                              <p:par>
                                <p:cTn id="86" presetID="17" presetClass="exit" presetSubtype="2" fill="hold" grpId="2" nodeType="withEffect">
                                  <p:stCondLst>
                                    <p:cond delay="0"/>
                                  </p:stCondLst>
                                  <p:childTnLst>
                                    <p:anim calcmode="lin" valueType="num">
                                      <p:cBhvr>
                                        <p:cTn id="87" dur="3000"/>
                                        <p:tgtEl>
                                          <p:spTgt spid="5"/>
                                        </p:tgtEl>
                                        <p:attrNameLst>
                                          <p:attrName>ppt_x</p:attrName>
                                        </p:attrNameLst>
                                      </p:cBhvr>
                                      <p:tavLst>
                                        <p:tav tm="0">
                                          <p:val>
                                            <p:strVal val="ppt_x"/>
                                          </p:val>
                                        </p:tav>
                                        <p:tav tm="100000">
                                          <p:val>
                                            <p:strVal val="ppt_x+ppt_w/2"/>
                                          </p:val>
                                        </p:tav>
                                      </p:tavLst>
                                    </p:anim>
                                    <p:anim calcmode="lin" valueType="num">
                                      <p:cBhvr>
                                        <p:cTn id="88" dur="3000"/>
                                        <p:tgtEl>
                                          <p:spTgt spid="5"/>
                                        </p:tgtEl>
                                        <p:attrNameLst>
                                          <p:attrName>ppt_y</p:attrName>
                                        </p:attrNameLst>
                                      </p:cBhvr>
                                      <p:tavLst>
                                        <p:tav tm="0">
                                          <p:val>
                                            <p:strVal val="ppt_y"/>
                                          </p:val>
                                        </p:tav>
                                        <p:tav tm="100000">
                                          <p:val>
                                            <p:strVal val="ppt_y"/>
                                          </p:val>
                                        </p:tav>
                                      </p:tavLst>
                                    </p:anim>
                                    <p:anim calcmode="lin" valueType="num">
                                      <p:cBhvr>
                                        <p:cTn id="89" dur="3000"/>
                                        <p:tgtEl>
                                          <p:spTgt spid="5"/>
                                        </p:tgtEl>
                                        <p:attrNameLst>
                                          <p:attrName>ppt_w</p:attrName>
                                        </p:attrNameLst>
                                      </p:cBhvr>
                                      <p:tavLst>
                                        <p:tav tm="0">
                                          <p:val>
                                            <p:strVal val="ppt_w"/>
                                          </p:val>
                                        </p:tav>
                                        <p:tav tm="100000">
                                          <p:val>
                                            <p:fltVal val="0"/>
                                          </p:val>
                                        </p:tav>
                                      </p:tavLst>
                                    </p:anim>
                                    <p:anim calcmode="lin" valueType="num">
                                      <p:cBhvr>
                                        <p:cTn id="90" dur="3000"/>
                                        <p:tgtEl>
                                          <p:spTgt spid="5"/>
                                        </p:tgtEl>
                                        <p:attrNameLst>
                                          <p:attrName>ppt_h</p:attrName>
                                        </p:attrNameLst>
                                      </p:cBhvr>
                                      <p:tavLst>
                                        <p:tav tm="0">
                                          <p:val>
                                            <p:strVal val="ppt_h"/>
                                          </p:val>
                                        </p:tav>
                                        <p:tav tm="100000">
                                          <p:val>
                                            <p:strVal val="ppt_h"/>
                                          </p:val>
                                        </p:tav>
                                      </p:tavLst>
                                    </p:anim>
                                    <p:set>
                                      <p:cBhvr>
                                        <p:cTn id="91" dur="1" fill="hold">
                                          <p:stCondLst>
                                            <p:cond delay="2999"/>
                                          </p:stCondLst>
                                        </p:cTn>
                                        <p:tgtEl>
                                          <p:spTgt spid="5"/>
                                        </p:tgtEl>
                                        <p:attrNameLst>
                                          <p:attrName>style.visibility</p:attrName>
                                        </p:attrNameLst>
                                      </p:cBhvr>
                                      <p:to>
                                        <p:strVal val="hidden"/>
                                      </p:to>
                                    </p:set>
                                  </p:childTnLst>
                                </p:cTn>
                              </p:par>
                              <p:par>
                                <p:cTn id="92" presetID="17" presetClass="exit" presetSubtype="2" fill="hold" grpId="2" nodeType="withEffect">
                                  <p:stCondLst>
                                    <p:cond delay="0"/>
                                  </p:stCondLst>
                                  <p:childTnLst>
                                    <p:anim calcmode="lin" valueType="num">
                                      <p:cBhvr>
                                        <p:cTn id="93" dur="3000"/>
                                        <p:tgtEl>
                                          <p:spTgt spid="12"/>
                                        </p:tgtEl>
                                        <p:attrNameLst>
                                          <p:attrName>ppt_x</p:attrName>
                                        </p:attrNameLst>
                                      </p:cBhvr>
                                      <p:tavLst>
                                        <p:tav tm="0">
                                          <p:val>
                                            <p:strVal val="ppt_x"/>
                                          </p:val>
                                        </p:tav>
                                        <p:tav tm="100000">
                                          <p:val>
                                            <p:strVal val="ppt_x+ppt_w/2"/>
                                          </p:val>
                                        </p:tav>
                                      </p:tavLst>
                                    </p:anim>
                                    <p:anim calcmode="lin" valueType="num">
                                      <p:cBhvr>
                                        <p:cTn id="94" dur="3000"/>
                                        <p:tgtEl>
                                          <p:spTgt spid="12"/>
                                        </p:tgtEl>
                                        <p:attrNameLst>
                                          <p:attrName>ppt_y</p:attrName>
                                        </p:attrNameLst>
                                      </p:cBhvr>
                                      <p:tavLst>
                                        <p:tav tm="0">
                                          <p:val>
                                            <p:strVal val="ppt_y"/>
                                          </p:val>
                                        </p:tav>
                                        <p:tav tm="100000">
                                          <p:val>
                                            <p:strVal val="ppt_y"/>
                                          </p:val>
                                        </p:tav>
                                      </p:tavLst>
                                    </p:anim>
                                    <p:anim calcmode="lin" valueType="num">
                                      <p:cBhvr>
                                        <p:cTn id="95" dur="3000"/>
                                        <p:tgtEl>
                                          <p:spTgt spid="12"/>
                                        </p:tgtEl>
                                        <p:attrNameLst>
                                          <p:attrName>ppt_w</p:attrName>
                                        </p:attrNameLst>
                                      </p:cBhvr>
                                      <p:tavLst>
                                        <p:tav tm="0">
                                          <p:val>
                                            <p:strVal val="ppt_w"/>
                                          </p:val>
                                        </p:tav>
                                        <p:tav tm="100000">
                                          <p:val>
                                            <p:fltVal val="0"/>
                                          </p:val>
                                        </p:tav>
                                      </p:tavLst>
                                    </p:anim>
                                    <p:anim calcmode="lin" valueType="num">
                                      <p:cBhvr>
                                        <p:cTn id="96" dur="3000"/>
                                        <p:tgtEl>
                                          <p:spTgt spid="12"/>
                                        </p:tgtEl>
                                        <p:attrNameLst>
                                          <p:attrName>ppt_h</p:attrName>
                                        </p:attrNameLst>
                                      </p:cBhvr>
                                      <p:tavLst>
                                        <p:tav tm="0">
                                          <p:val>
                                            <p:strVal val="ppt_h"/>
                                          </p:val>
                                        </p:tav>
                                        <p:tav tm="100000">
                                          <p:val>
                                            <p:strVal val="ppt_h"/>
                                          </p:val>
                                        </p:tav>
                                      </p:tavLst>
                                    </p:anim>
                                    <p:set>
                                      <p:cBhvr>
                                        <p:cTn id="97" dur="1" fill="hold">
                                          <p:stCondLst>
                                            <p:cond delay="2999"/>
                                          </p:stCondLst>
                                        </p:cTn>
                                        <p:tgtEl>
                                          <p:spTgt spid="12"/>
                                        </p:tgtEl>
                                        <p:attrNameLst>
                                          <p:attrName>style.visibility</p:attrName>
                                        </p:attrNameLst>
                                      </p:cBhvr>
                                      <p:to>
                                        <p:strVal val="hidden"/>
                                      </p:to>
                                    </p:set>
                                  </p:childTnLst>
                                </p:cTn>
                              </p:par>
                              <p:par>
                                <p:cTn id="98" presetID="17" presetClass="exit" presetSubtype="2" fill="hold" grpId="2" nodeType="withEffect">
                                  <p:stCondLst>
                                    <p:cond delay="0"/>
                                  </p:stCondLst>
                                  <p:childTnLst>
                                    <p:anim calcmode="lin" valueType="num">
                                      <p:cBhvr>
                                        <p:cTn id="99" dur="3000"/>
                                        <p:tgtEl>
                                          <p:spTgt spid="14"/>
                                        </p:tgtEl>
                                        <p:attrNameLst>
                                          <p:attrName>ppt_x</p:attrName>
                                        </p:attrNameLst>
                                      </p:cBhvr>
                                      <p:tavLst>
                                        <p:tav tm="0">
                                          <p:val>
                                            <p:strVal val="ppt_x"/>
                                          </p:val>
                                        </p:tav>
                                        <p:tav tm="100000">
                                          <p:val>
                                            <p:strVal val="ppt_x+ppt_w/2"/>
                                          </p:val>
                                        </p:tav>
                                      </p:tavLst>
                                    </p:anim>
                                    <p:anim calcmode="lin" valueType="num">
                                      <p:cBhvr>
                                        <p:cTn id="100" dur="3000"/>
                                        <p:tgtEl>
                                          <p:spTgt spid="14"/>
                                        </p:tgtEl>
                                        <p:attrNameLst>
                                          <p:attrName>ppt_y</p:attrName>
                                        </p:attrNameLst>
                                      </p:cBhvr>
                                      <p:tavLst>
                                        <p:tav tm="0">
                                          <p:val>
                                            <p:strVal val="ppt_y"/>
                                          </p:val>
                                        </p:tav>
                                        <p:tav tm="100000">
                                          <p:val>
                                            <p:strVal val="ppt_y"/>
                                          </p:val>
                                        </p:tav>
                                      </p:tavLst>
                                    </p:anim>
                                    <p:anim calcmode="lin" valueType="num">
                                      <p:cBhvr>
                                        <p:cTn id="101" dur="3000"/>
                                        <p:tgtEl>
                                          <p:spTgt spid="14"/>
                                        </p:tgtEl>
                                        <p:attrNameLst>
                                          <p:attrName>ppt_w</p:attrName>
                                        </p:attrNameLst>
                                      </p:cBhvr>
                                      <p:tavLst>
                                        <p:tav tm="0">
                                          <p:val>
                                            <p:strVal val="ppt_w"/>
                                          </p:val>
                                        </p:tav>
                                        <p:tav tm="100000">
                                          <p:val>
                                            <p:fltVal val="0"/>
                                          </p:val>
                                        </p:tav>
                                      </p:tavLst>
                                    </p:anim>
                                    <p:anim calcmode="lin" valueType="num">
                                      <p:cBhvr>
                                        <p:cTn id="102" dur="3000"/>
                                        <p:tgtEl>
                                          <p:spTgt spid="14"/>
                                        </p:tgtEl>
                                        <p:attrNameLst>
                                          <p:attrName>ppt_h</p:attrName>
                                        </p:attrNameLst>
                                      </p:cBhvr>
                                      <p:tavLst>
                                        <p:tav tm="0">
                                          <p:val>
                                            <p:strVal val="ppt_h"/>
                                          </p:val>
                                        </p:tav>
                                        <p:tav tm="100000">
                                          <p:val>
                                            <p:strVal val="ppt_h"/>
                                          </p:val>
                                        </p:tav>
                                      </p:tavLst>
                                    </p:anim>
                                    <p:set>
                                      <p:cBhvr>
                                        <p:cTn id="103" dur="1" fill="hold">
                                          <p:stCondLst>
                                            <p:cond delay="2999"/>
                                          </p:stCondLst>
                                        </p:cTn>
                                        <p:tgtEl>
                                          <p:spTgt spid="14"/>
                                        </p:tgtEl>
                                        <p:attrNameLst>
                                          <p:attrName>style.visibility</p:attrName>
                                        </p:attrNameLst>
                                      </p:cBhvr>
                                      <p:to>
                                        <p:strVal val="hidden"/>
                                      </p:to>
                                    </p:set>
                                  </p:childTnLst>
                                </p:cTn>
                              </p:par>
                              <p:par>
                                <p:cTn id="104" presetID="17" presetClass="exit" presetSubtype="2" fill="hold" grpId="2" nodeType="withEffect">
                                  <p:stCondLst>
                                    <p:cond delay="0"/>
                                  </p:stCondLst>
                                  <p:childTnLst>
                                    <p:anim calcmode="lin" valueType="num">
                                      <p:cBhvr>
                                        <p:cTn id="105" dur="3000"/>
                                        <p:tgtEl>
                                          <p:spTgt spid="16"/>
                                        </p:tgtEl>
                                        <p:attrNameLst>
                                          <p:attrName>ppt_x</p:attrName>
                                        </p:attrNameLst>
                                      </p:cBhvr>
                                      <p:tavLst>
                                        <p:tav tm="0">
                                          <p:val>
                                            <p:strVal val="ppt_x"/>
                                          </p:val>
                                        </p:tav>
                                        <p:tav tm="100000">
                                          <p:val>
                                            <p:strVal val="ppt_x+ppt_w/2"/>
                                          </p:val>
                                        </p:tav>
                                      </p:tavLst>
                                    </p:anim>
                                    <p:anim calcmode="lin" valueType="num">
                                      <p:cBhvr>
                                        <p:cTn id="106" dur="3000"/>
                                        <p:tgtEl>
                                          <p:spTgt spid="16"/>
                                        </p:tgtEl>
                                        <p:attrNameLst>
                                          <p:attrName>ppt_y</p:attrName>
                                        </p:attrNameLst>
                                      </p:cBhvr>
                                      <p:tavLst>
                                        <p:tav tm="0">
                                          <p:val>
                                            <p:strVal val="ppt_y"/>
                                          </p:val>
                                        </p:tav>
                                        <p:tav tm="100000">
                                          <p:val>
                                            <p:strVal val="ppt_y"/>
                                          </p:val>
                                        </p:tav>
                                      </p:tavLst>
                                    </p:anim>
                                    <p:anim calcmode="lin" valueType="num">
                                      <p:cBhvr>
                                        <p:cTn id="107" dur="3000"/>
                                        <p:tgtEl>
                                          <p:spTgt spid="16"/>
                                        </p:tgtEl>
                                        <p:attrNameLst>
                                          <p:attrName>ppt_w</p:attrName>
                                        </p:attrNameLst>
                                      </p:cBhvr>
                                      <p:tavLst>
                                        <p:tav tm="0">
                                          <p:val>
                                            <p:strVal val="ppt_w"/>
                                          </p:val>
                                        </p:tav>
                                        <p:tav tm="100000">
                                          <p:val>
                                            <p:fltVal val="0"/>
                                          </p:val>
                                        </p:tav>
                                      </p:tavLst>
                                    </p:anim>
                                    <p:anim calcmode="lin" valueType="num">
                                      <p:cBhvr>
                                        <p:cTn id="108" dur="3000"/>
                                        <p:tgtEl>
                                          <p:spTgt spid="16"/>
                                        </p:tgtEl>
                                        <p:attrNameLst>
                                          <p:attrName>ppt_h</p:attrName>
                                        </p:attrNameLst>
                                      </p:cBhvr>
                                      <p:tavLst>
                                        <p:tav tm="0">
                                          <p:val>
                                            <p:strVal val="ppt_h"/>
                                          </p:val>
                                        </p:tav>
                                        <p:tav tm="100000">
                                          <p:val>
                                            <p:strVal val="ppt_h"/>
                                          </p:val>
                                        </p:tav>
                                      </p:tavLst>
                                    </p:anim>
                                    <p:set>
                                      <p:cBhvr>
                                        <p:cTn id="109" dur="1" fill="hold">
                                          <p:stCondLst>
                                            <p:cond delay="2999"/>
                                          </p:stCondLst>
                                        </p:cTn>
                                        <p:tgtEl>
                                          <p:spTgt spid="16"/>
                                        </p:tgtEl>
                                        <p:attrNameLst>
                                          <p:attrName>style.visibility</p:attrName>
                                        </p:attrNameLst>
                                      </p:cBhvr>
                                      <p:to>
                                        <p:strVal val="hidden"/>
                                      </p:to>
                                    </p:set>
                                  </p:childTnLst>
                                </p:cTn>
                              </p:par>
                              <p:par>
                                <p:cTn id="110" presetID="17" presetClass="entr" presetSubtype="10"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 calcmode="lin" valueType="num">
                                      <p:cBhvr>
                                        <p:cTn id="112" dur="3000" fill="hold"/>
                                        <p:tgtEl>
                                          <p:spTgt spid="4"/>
                                        </p:tgtEl>
                                        <p:attrNameLst>
                                          <p:attrName>ppt_w</p:attrName>
                                        </p:attrNameLst>
                                      </p:cBhvr>
                                      <p:tavLst>
                                        <p:tav tm="0">
                                          <p:val>
                                            <p:fltVal val="0"/>
                                          </p:val>
                                        </p:tav>
                                        <p:tav tm="100000">
                                          <p:val>
                                            <p:strVal val="#ppt_w"/>
                                          </p:val>
                                        </p:tav>
                                      </p:tavLst>
                                    </p:anim>
                                    <p:anim calcmode="lin" valueType="num">
                                      <p:cBhvr>
                                        <p:cTn id="113" dur="3000" fill="hold"/>
                                        <p:tgtEl>
                                          <p:spTgt spid="4"/>
                                        </p:tgtEl>
                                        <p:attrNameLst>
                                          <p:attrName>ppt_h</p:attrName>
                                        </p:attrNameLst>
                                      </p:cBhvr>
                                      <p:tavLst>
                                        <p:tav tm="0">
                                          <p:val>
                                            <p:strVal val="#ppt_h"/>
                                          </p:val>
                                        </p:tav>
                                        <p:tav tm="100000">
                                          <p:val>
                                            <p:strVal val="#ppt_h"/>
                                          </p:val>
                                        </p:tav>
                                      </p:tavLst>
                                    </p:anim>
                                  </p:childTnLst>
                                </p:cTn>
                              </p:par>
                              <p:par>
                                <p:cTn id="114" presetID="16" presetClass="entr" presetSubtype="37" fill="hold" nodeType="withEffect">
                                  <p:stCondLst>
                                    <p:cond delay="0"/>
                                  </p:stCondLst>
                                  <p:childTnLst>
                                    <p:set>
                                      <p:cBhvr>
                                        <p:cTn id="115" dur="1" fill="hold">
                                          <p:stCondLst>
                                            <p:cond delay="0"/>
                                          </p:stCondLst>
                                        </p:cTn>
                                        <p:tgtEl>
                                          <p:spTgt spid="4"/>
                                        </p:tgtEl>
                                        <p:attrNameLst>
                                          <p:attrName>style.visibility</p:attrName>
                                        </p:attrNameLst>
                                      </p:cBhvr>
                                      <p:to>
                                        <p:strVal val="visible"/>
                                      </p:to>
                                    </p:set>
                                    <p:animEffect transition="in" filter="barn(outVertical)">
                                      <p:cBhvr>
                                        <p:cTn id="116" dur="3000"/>
                                        <p:tgtEl>
                                          <p:spTgt spid="4"/>
                                        </p:tgtEl>
                                      </p:cBhvr>
                                    </p:animEffect>
                                  </p:childTnLst>
                                </p:cTn>
                              </p:par>
                            </p:childTnLst>
                          </p:cTn>
                        </p:par>
                        <p:par>
                          <p:cTn id="117" fill="hold">
                            <p:stCondLst>
                              <p:cond delay="6000"/>
                            </p:stCondLst>
                            <p:childTnLst>
                              <p:par>
                                <p:cTn id="118" presetID="40" presetClass="entr" presetSubtype="0" fill="hold" grpId="0" nodeType="afterEffect">
                                  <p:stCondLst>
                                    <p:cond delay="0"/>
                                  </p:stCondLst>
                                  <p:iterate type="lt">
                                    <p:tmPct val="10000"/>
                                  </p:iterate>
                                  <p:childTnLst>
                                    <p:set>
                                      <p:cBhvr>
                                        <p:cTn id="119" dur="1" fill="hold">
                                          <p:stCondLst>
                                            <p:cond delay="0"/>
                                          </p:stCondLst>
                                        </p:cTn>
                                        <p:tgtEl>
                                          <p:spTgt spid="17"/>
                                        </p:tgtEl>
                                        <p:attrNameLst>
                                          <p:attrName>style.visibility</p:attrName>
                                        </p:attrNameLst>
                                      </p:cBhvr>
                                      <p:to>
                                        <p:strVal val="visible"/>
                                      </p:to>
                                    </p:set>
                                    <p:animEffect transition="in" filter="fade">
                                      <p:cBhvr>
                                        <p:cTn id="120" dur="1000"/>
                                        <p:tgtEl>
                                          <p:spTgt spid="17"/>
                                        </p:tgtEl>
                                      </p:cBhvr>
                                    </p:animEffect>
                                    <p:anim calcmode="lin" valueType="num">
                                      <p:cBhvr>
                                        <p:cTn id="121" dur="1000" fill="hold"/>
                                        <p:tgtEl>
                                          <p:spTgt spid="17"/>
                                        </p:tgtEl>
                                        <p:attrNameLst>
                                          <p:attrName>ppt_x</p:attrName>
                                        </p:attrNameLst>
                                      </p:cBhvr>
                                      <p:tavLst>
                                        <p:tav tm="0">
                                          <p:val>
                                            <p:strVal val="#ppt_x-.1"/>
                                          </p:val>
                                        </p:tav>
                                        <p:tav tm="100000">
                                          <p:val>
                                            <p:strVal val="#ppt_x"/>
                                          </p:val>
                                        </p:tav>
                                      </p:tavLst>
                                    </p:anim>
                                    <p:anim calcmode="lin" valueType="num">
                                      <p:cBhvr>
                                        <p:cTn id="122"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243_1280x8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0" y="0"/>
            <a:ext cx="9144000" cy="5715000"/>
          </a:xfrm>
          <a:prstGeom prst="rtTriangle">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Triángulo rectángulo"/>
          <p:cNvSpPr/>
          <p:nvPr/>
        </p:nvSpPr>
        <p:spPr>
          <a:xfrm flipH="1" flipV="1">
            <a:off x="179388" y="0"/>
            <a:ext cx="8964612" cy="5715000"/>
          </a:xfrm>
          <a:prstGeom prst="rtTriangle">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Triángulo rectángulo"/>
          <p:cNvSpPr/>
          <p:nvPr/>
        </p:nvSpPr>
        <p:spPr>
          <a:xfrm flipH="1" flipV="1">
            <a:off x="0" y="0"/>
            <a:ext cx="9143998" cy="5715000"/>
          </a:xfrm>
          <a:prstGeom prst="rtTriangle">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Triángulo rectángulo"/>
          <p:cNvSpPr/>
          <p:nvPr/>
        </p:nvSpPr>
        <p:spPr>
          <a:xfrm>
            <a:off x="395536" y="416278"/>
            <a:ext cx="8424936" cy="5298722"/>
          </a:xfrm>
          <a:prstGeom prst="rtTriangle">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Triángulo rectángulo"/>
          <p:cNvSpPr/>
          <p:nvPr/>
        </p:nvSpPr>
        <p:spPr>
          <a:xfrm>
            <a:off x="899593" y="985292"/>
            <a:ext cx="7560840" cy="4729708"/>
          </a:xfrm>
          <a:prstGeom prst="rtTriangle">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Triángulo rectángulo"/>
          <p:cNvSpPr/>
          <p:nvPr/>
        </p:nvSpPr>
        <p:spPr>
          <a:xfrm flipH="1" flipV="1">
            <a:off x="1187624" y="0"/>
            <a:ext cx="7488832" cy="5089748"/>
          </a:xfrm>
          <a:prstGeom prst="rtTriangle">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Triángulo rectángulo"/>
          <p:cNvSpPr/>
          <p:nvPr/>
        </p:nvSpPr>
        <p:spPr>
          <a:xfrm>
            <a:off x="1403649" y="1561356"/>
            <a:ext cx="6408711" cy="4153645"/>
          </a:xfrm>
          <a:prstGeom prst="rtTriangle">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Triángulo rectángulo"/>
          <p:cNvSpPr/>
          <p:nvPr/>
        </p:nvSpPr>
        <p:spPr>
          <a:xfrm flipH="1" flipV="1">
            <a:off x="1835696" y="0"/>
            <a:ext cx="6336704" cy="4297660"/>
          </a:xfrm>
          <a:prstGeom prst="rtTriangle">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CuadroTexto"/>
          <p:cNvSpPr txBox="1"/>
          <p:nvPr/>
        </p:nvSpPr>
        <p:spPr>
          <a:xfrm>
            <a:off x="323528"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si hay una fecha en las que los visitantes se multiplican, es en la Noche de las Velas, que se celebra cada año durante los dos primeros fines de semana del mes de julio, entre el sábado y el domingo.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conveyor dir="l"/>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
                                          </p:val>
                                        </p:tav>
                                      </p:tavLst>
                                    </p:anim>
                                    <p:anim calcmode="lin" valueType="num">
                                      <p:cBhvr>
                                        <p:cTn id="7" dur="4000"/>
                                        <p:tgtEl>
                                          <p:spTgt spid="5"/>
                                        </p:tgtEl>
                                        <p:attrNameLst>
                                          <p:attrName>ppt_y</p:attrName>
                                        </p:attrNameLst>
                                      </p:cBhvr>
                                      <p:tavLst>
                                        <p:tav tm="0">
                                          <p:val>
                                            <p:strVal val="ppt_y"/>
                                          </p:val>
                                        </p:tav>
                                        <p:tav tm="100000">
                                          <p:val>
                                            <p:strVal val="ppt_y+ppt_h/2"/>
                                          </p:val>
                                        </p:tav>
                                      </p:tavLst>
                                    </p:anim>
                                    <p:anim calcmode="lin" valueType="num">
                                      <p:cBhvr>
                                        <p:cTn id="8" dur="4000"/>
                                        <p:tgtEl>
                                          <p:spTgt spid="5"/>
                                        </p:tgtEl>
                                        <p:attrNameLst>
                                          <p:attrName>ppt_w</p:attrName>
                                        </p:attrNameLst>
                                      </p:cBhvr>
                                      <p:tavLst>
                                        <p:tav tm="0">
                                          <p:val>
                                            <p:strVal val="ppt_w"/>
                                          </p:val>
                                        </p:tav>
                                        <p:tav tm="100000">
                                          <p:val>
                                            <p:strVal val="ppt_w"/>
                                          </p:val>
                                        </p:tav>
                                      </p:tavLst>
                                    </p:anim>
                                    <p:anim calcmode="lin" valueType="num">
                                      <p:cBhvr>
                                        <p:cTn id="9" dur="4000"/>
                                        <p:tgtEl>
                                          <p:spTgt spid="5"/>
                                        </p:tgtEl>
                                        <p:attrNameLst>
                                          <p:attrName>ppt_h</p:attrName>
                                        </p:attrNameLst>
                                      </p:cBhvr>
                                      <p:tavLst>
                                        <p:tav tm="0">
                                          <p:val>
                                            <p:strVal val="ppt_h"/>
                                          </p:val>
                                        </p:tav>
                                        <p:tav tm="100000">
                                          <p:val>
                                            <p:fltVal val="0"/>
                                          </p:val>
                                        </p:tav>
                                      </p:tavLst>
                                    </p:anim>
                                    <p:set>
                                      <p:cBhvr>
                                        <p:cTn id="10" dur="1" fill="hold">
                                          <p:stCondLst>
                                            <p:cond delay="3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4000"/>
                                        <p:tgtEl>
                                          <p:spTgt spid="6"/>
                                        </p:tgtEl>
                                        <p:attrNameLst>
                                          <p:attrName>ppt_x</p:attrName>
                                        </p:attrNameLst>
                                      </p:cBhvr>
                                      <p:tavLst>
                                        <p:tav tm="0">
                                          <p:val>
                                            <p:strVal val="ppt_x"/>
                                          </p:val>
                                        </p:tav>
                                        <p:tav tm="100000">
                                          <p:val>
                                            <p:strVal val="ppt_x+ppt_w/2"/>
                                          </p:val>
                                        </p:tav>
                                      </p:tavLst>
                                    </p:anim>
                                    <p:anim calcmode="lin" valueType="num">
                                      <p:cBhvr>
                                        <p:cTn id="13" dur="4000"/>
                                        <p:tgtEl>
                                          <p:spTgt spid="6"/>
                                        </p:tgtEl>
                                        <p:attrNameLst>
                                          <p:attrName>ppt_y</p:attrName>
                                        </p:attrNameLst>
                                      </p:cBhvr>
                                      <p:tavLst>
                                        <p:tav tm="0">
                                          <p:val>
                                            <p:strVal val="ppt_y"/>
                                          </p:val>
                                        </p:tav>
                                        <p:tav tm="100000">
                                          <p:val>
                                            <p:strVal val="ppt_y"/>
                                          </p:val>
                                        </p:tav>
                                      </p:tavLst>
                                    </p:anim>
                                    <p:anim calcmode="lin" valueType="num">
                                      <p:cBhvr>
                                        <p:cTn id="14" dur="4000"/>
                                        <p:tgtEl>
                                          <p:spTgt spid="6"/>
                                        </p:tgtEl>
                                        <p:attrNameLst>
                                          <p:attrName>ppt_w</p:attrName>
                                        </p:attrNameLst>
                                      </p:cBhvr>
                                      <p:tavLst>
                                        <p:tav tm="0">
                                          <p:val>
                                            <p:strVal val="ppt_w"/>
                                          </p:val>
                                        </p:tav>
                                        <p:tav tm="100000">
                                          <p:val>
                                            <p:fltVal val="0"/>
                                          </p:val>
                                        </p:tav>
                                      </p:tavLst>
                                    </p:anim>
                                    <p:anim calcmode="lin" valueType="num">
                                      <p:cBhvr>
                                        <p:cTn id="15" dur="4000"/>
                                        <p:tgtEl>
                                          <p:spTgt spid="6"/>
                                        </p:tgtEl>
                                        <p:attrNameLst>
                                          <p:attrName>ppt_h</p:attrName>
                                        </p:attrNameLst>
                                      </p:cBhvr>
                                      <p:tavLst>
                                        <p:tav tm="0">
                                          <p:val>
                                            <p:strVal val="ppt_h"/>
                                          </p:val>
                                        </p:tav>
                                        <p:tav tm="100000">
                                          <p:val>
                                            <p:strVal val="ppt_h"/>
                                          </p:val>
                                        </p:tav>
                                      </p:tavLst>
                                    </p:anim>
                                    <p:set>
                                      <p:cBhvr>
                                        <p:cTn id="16" dur="1" fill="hold">
                                          <p:stCondLst>
                                            <p:cond delay="3999"/>
                                          </p:stCondLst>
                                        </p:cTn>
                                        <p:tgtEl>
                                          <p:spTgt spid="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4000"/>
                                        <p:tgtEl>
                                          <p:spTgt spid="7"/>
                                        </p:tgtEl>
                                        <p:attrNameLst>
                                          <p:attrName>ppt_x</p:attrName>
                                        </p:attrNameLst>
                                      </p:cBhvr>
                                      <p:tavLst>
                                        <p:tav tm="0">
                                          <p:val>
                                            <p:strVal val="ppt_x"/>
                                          </p:val>
                                        </p:tav>
                                        <p:tav tm="100000">
                                          <p:val>
                                            <p:strVal val="ppt_x+ppt_w/2"/>
                                          </p:val>
                                        </p:tav>
                                      </p:tavLst>
                                    </p:anim>
                                    <p:anim calcmode="lin" valueType="num">
                                      <p:cBhvr>
                                        <p:cTn id="19" dur="4000"/>
                                        <p:tgtEl>
                                          <p:spTgt spid="7"/>
                                        </p:tgtEl>
                                        <p:attrNameLst>
                                          <p:attrName>ppt_y</p:attrName>
                                        </p:attrNameLst>
                                      </p:cBhvr>
                                      <p:tavLst>
                                        <p:tav tm="0">
                                          <p:val>
                                            <p:strVal val="ppt_y"/>
                                          </p:val>
                                        </p:tav>
                                        <p:tav tm="100000">
                                          <p:val>
                                            <p:strVal val="ppt_y"/>
                                          </p:val>
                                        </p:tav>
                                      </p:tavLst>
                                    </p:anim>
                                    <p:anim calcmode="lin" valueType="num">
                                      <p:cBhvr>
                                        <p:cTn id="20" dur="4000"/>
                                        <p:tgtEl>
                                          <p:spTgt spid="7"/>
                                        </p:tgtEl>
                                        <p:attrNameLst>
                                          <p:attrName>ppt_w</p:attrName>
                                        </p:attrNameLst>
                                      </p:cBhvr>
                                      <p:tavLst>
                                        <p:tav tm="0">
                                          <p:val>
                                            <p:strVal val="ppt_w"/>
                                          </p:val>
                                        </p:tav>
                                        <p:tav tm="100000">
                                          <p:val>
                                            <p:fltVal val="0"/>
                                          </p:val>
                                        </p:tav>
                                      </p:tavLst>
                                    </p:anim>
                                    <p:anim calcmode="lin" valueType="num">
                                      <p:cBhvr>
                                        <p:cTn id="21" dur="4000"/>
                                        <p:tgtEl>
                                          <p:spTgt spid="7"/>
                                        </p:tgtEl>
                                        <p:attrNameLst>
                                          <p:attrName>ppt_h</p:attrName>
                                        </p:attrNameLst>
                                      </p:cBhvr>
                                      <p:tavLst>
                                        <p:tav tm="0">
                                          <p:val>
                                            <p:strVal val="ppt_h"/>
                                          </p:val>
                                        </p:tav>
                                        <p:tav tm="100000">
                                          <p:val>
                                            <p:strVal val="ppt_h"/>
                                          </p:val>
                                        </p:tav>
                                      </p:tavLst>
                                    </p:anim>
                                    <p:set>
                                      <p:cBhvr>
                                        <p:cTn id="22" dur="1" fill="hold">
                                          <p:stCondLst>
                                            <p:cond delay="3999"/>
                                          </p:stCondLst>
                                        </p:cTn>
                                        <p:tgtEl>
                                          <p:spTgt spid="7"/>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4000"/>
                                        <p:tgtEl>
                                          <p:spTgt spid="8"/>
                                        </p:tgtEl>
                                        <p:attrNameLst>
                                          <p:attrName>ppt_x</p:attrName>
                                        </p:attrNameLst>
                                      </p:cBhvr>
                                      <p:tavLst>
                                        <p:tav tm="0">
                                          <p:val>
                                            <p:strVal val="ppt_x"/>
                                          </p:val>
                                        </p:tav>
                                        <p:tav tm="100000">
                                          <p:val>
                                            <p:strVal val="ppt_x"/>
                                          </p:val>
                                        </p:tav>
                                      </p:tavLst>
                                    </p:anim>
                                    <p:anim calcmode="lin" valueType="num">
                                      <p:cBhvr>
                                        <p:cTn id="25" dur="4000"/>
                                        <p:tgtEl>
                                          <p:spTgt spid="8"/>
                                        </p:tgtEl>
                                        <p:attrNameLst>
                                          <p:attrName>ppt_y</p:attrName>
                                        </p:attrNameLst>
                                      </p:cBhvr>
                                      <p:tavLst>
                                        <p:tav tm="0">
                                          <p:val>
                                            <p:strVal val="ppt_y"/>
                                          </p:val>
                                        </p:tav>
                                        <p:tav tm="100000">
                                          <p:val>
                                            <p:strVal val="ppt_y+ppt_h/2"/>
                                          </p:val>
                                        </p:tav>
                                      </p:tavLst>
                                    </p:anim>
                                    <p:anim calcmode="lin" valueType="num">
                                      <p:cBhvr>
                                        <p:cTn id="26" dur="4000"/>
                                        <p:tgtEl>
                                          <p:spTgt spid="8"/>
                                        </p:tgtEl>
                                        <p:attrNameLst>
                                          <p:attrName>ppt_w</p:attrName>
                                        </p:attrNameLst>
                                      </p:cBhvr>
                                      <p:tavLst>
                                        <p:tav tm="0">
                                          <p:val>
                                            <p:strVal val="ppt_w"/>
                                          </p:val>
                                        </p:tav>
                                        <p:tav tm="100000">
                                          <p:val>
                                            <p:strVal val="ppt_w"/>
                                          </p:val>
                                        </p:tav>
                                      </p:tavLst>
                                    </p:anim>
                                    <p:anim calcmode="lin" valueType="num">
                                      <p:cBhvr>
                                        <p:cTn id="27" dur="4000"/>
                                        <p:tgtEl>
                                          <p:spTgt spid="8"/>
                                        </p:tgtEl>
                                        <p:attrNameLst>
                                          <p:attrName>ppt_h</p:attrName>
                                        </p:attrNameLst>
                                      </p:cBhvr>
                                      <p:tavLst>
                                        <p:tav tm="0">
                                          <p:val>
                                            <p:strVal val="ppt_h"/>
                                          </p:val>
                                        </p:tav>
                                        <p:tav tm="100000">
                                          <p:val>
                                            <p:fltVal val="0"/>
                                          </p:val>
                                        </p:tav>
                                      </p:tavLst>
                                    </p:anim>
                                    <p:set>
                                      <p:cBhvr>
                                        <p:cTn id="28" dur="1" fill="hold">
                                          <p:stCondLst>
                                            <p:cond delay="3999"/>
                                          </p:stCondLst>
                                        </p:cTn>
                                        <p:tgtEl>
                                          <p:spTgt spid="8"/>
                                        </p:tgtEl>
                                        <p:attrNameLst>
                                          <p:attrName>style.visibility</p:attrName>
                                        </p:attrNameLst>
                                      </p:cBhvr>
                                      <p:to>
                                        <p:strVal val="hidden"/>
                                      </p:to>
                                    </p:set>
                                  </p:childTnLst>
                                </p:cTn>
                              </p:par>
                              <p:par>
                                <p:cTn id="29" presetID="17" presetClass="exit" presetSubtype="4" fill="hold" grpId="0" nodeType="withEffect">
                                  <p:stCondLst>
                                    <p:cond delay="0"/>
                                  </p:stCondLst>
                                  <p:childTnLst>
                                    <p:anim calcmode="lin" valueType="num">
                                      <p:cBhvr>
                                        <p:cTn id="30" dur="4000"/>
                                        <p:tgtEl>
                                          <p:spTgt spid="9"/>
                                        </p:tgtEl>
                                        <p:attrNameLst>
                                          <p:attrName>ppt_x</p:attrName>
                                        </p:attrNameLst>
                                      </p:cBhvr>
                                      <p:tavLst>
                                        <p:tav tm="0">
                                          <p:val>
                                            <p:strVal val="ppt_x"/>
                                          </p:val>
                                        </p:tav>
                                        <p:tav tm="100000">
                                          <p:val>
                                            <p:strVal val="ppt_x"/>
                                          </p:val>
                                        </p:tav>
                                      </p:tavLst>
                                    </p:anim>
                                    <p:anim calcmode="lin" valueType="num">
                                      <p:cBhvr>
                                        <p:cTn id="31" dur="4000"/>
                                        <p:tgtEl>
                                          <p:spTgt spid="9"/>
                                        </p:tgtEl>
                                        <p:attrNameLst>
                                          <p:attrName>ppt_y</p:attrName>
                                        </p:attrNameLst>
                                      </p:cBhvr>
                                      <p:tavLst>
                                        <p:tav tm="0">
                                          <p:val>
                                            <p:strVal val="ppt_y"/>
                                          </p:val>
                                        </p:tav>
                                        <p:tav tm="100000">
                                          <p:val>
                                            <p:strVal val="ppt_y+ppt_h/2"/>
                                          </p:val>
                                        </p:tav>
                                      </p:tavLst>
                                    </p:anim>
                                    <p:anim calcmode="lin" valueType="num">
                                      <p:cBhvr>
                                        <p:cTn id="32" dur="4000"/>
                                        <p:tgtEl>
                                          <p:spTgt spid="9"/>
                                        </p:tgtEl>
                                        <p:attrNameLst>
                                          <p:attrName>ppt_w</p:attrName>
                                        </p:attrNameLst>
                                      </p:cBhvr>
                                      <p:tavLst>
                                        <p:tav tm="0">
                                          <p:val>
                                            <p:strVal val="ppt_w"/>
                                          </p:val>
                                        </p:tav>
                                        <p:tav tm="100000">
                                          <p:val>
                                            <p:strVal val="ppt_w"/>
                                          </p:val>
                                        </p:tav>
                                      </p:tavLst>
                                    </p:anim>
                                    <p:anim calcmode="lin" valueType="num">
                                      <p:cBhvr>
                                        <p:cTn id="33" dur="4000"/>
                                        <p:tgtEl>
                                          <p:spTgt spid="9"/>
                                        </p:tgtEl>
                                        <p:attrNameLst>
                                          <p:attrName>ppt_h</p:attrName>
                                        </p:attrNameLst>
                                      </p:cBhvr>
                                      <p:tavLst>
                                        <p:tav tm="0">
                                          <p:val>
                                            <p:strVal val="ppt_h"/>
                                          </p:val>
                                        </p:tav>
                                        <p:tav tm="100000">
                                          <p:val>
                                            <p:fltVal val="0"/>
                                          </p:val>
                                        </p:tav>
                                      </p:tavLst>
                                    </p:anim>
                                    <p:set>
                                      <p:cBhvr>
                                        <p:cTn id="34" dur="1" fill="hold">
                                          <p:stCondLst>
                                            <p:cond delay="3999"/>
                                          </p:stCondLst>
                                        </p:cTn>
                                        <p:tgtEl>
                                          <p:spTgt spid="9"/>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4000"/>
                                        <p:tgtEl>
                                          <p:spTgt spid="10"/>
                                        </p:tgtEl>
                                        <p:attrNameLst>
                                          <p:attrName>ppt_x</p:attrName>
                                        </p:attrNameLst>
                                      </p:cBhvr>
                                      <p:tavLst>
                                        <p:tav tm="0">
                                          <p:val>
                                            <p:strVal val="ppt_x"/>
                                          </p:val>
                                        </p:tav>
                                        <p:tav tm="100000">
                                          <p:val>
                                            <p:strVal val="ppt_x+ppt_w/2"/>
                                          </p:val>
                                        </p:tav>
                                      </p:tavLst>
                                    </p:anim>
                                    <p:anim calcmode="lin" valueType="num">
                                      <p:cBhvr>
                                        <p:cTn id="37" dur="4000"/>
                                        <p:tgtEl>
                                          <p:spTgt spid="10"/>
                                        </p:tgtEl>
                                        <p:attrNameLst>
                                          <p:attrName>ppt_y</p:attrName>
                                        </p:attrNameLst>
                                      </p:cBhvr>
                                      <p:tavLst>
                                        <p:tav tm="0">
                                          <p:val>
                                            <p:strVal val="ppt_y"/>
                                          </p:val>
                                        </p:tav>
                                        <p:tav tm="100000">
                                          <p:val>
                                            <p:strVal val="ppt_y"/>
                                          </p:val>
                                        </p:tav>
                                      </p:tavLst>
                                    </p:anim>
                                    <p:anim calcmode="lin" valueType="num">
                                      <p:cBhvr>
                                        <p:cTn id="38" dur="4000"/>
                                        <p:tgtEl>
                                          <p:spTgt spid="10"/>
                                        </p:tgtEl>
                                        <p:attrNameLst>
                                          <p:attrName>ppt_w</p:attrName>
                                        </p:attrNameLst>
                                      </p:cBhvr>
                                      <p:tavLst>
                                        <p:tav tm="0">
                                          <p:val>
                                            <p:strVal val="ppt_w"/>
                                          </p:val>
                                        </p:tav>
                                        <p:tav tm="100000">
                                          <p:val>
                                            <p:fltVal val="0"/>
                                          </p:val>
                                        </p:tav>
                                      </p:tavLst>
                                    </p:anim>
                                    <p:anim calcmode="lin" valueType="num">
                                      <p:cBhvr>
                                        <p:cTn id="39" dur="4000"/>
                                        <p:tgtEl>
                                          <p:spTgt spid="10"/>
                                        </p:tgtEl>
                                        <p:attrNameLst>
                                          <p:attrName>ppt_h</p:attrName>
                                        </p:attrNameLst>
                                      </p:cBhvr>
                                      <p:tavLst>
                                        <p:tav tm="0">
                                          <p:val>
                                            <p:strVal val="ppt_h"/>
                                          </p:val>
                                        </p:tav>
                                        <p:tav tm="100000">
                                          <p:val>
                                            <p:strVal val="ppt_h"/>
                                          </p:val>
                                        </p:tav>
                                      </p:tavLst>
                                    </p:anim>
                                    <p:set>
                                      <p:cBhvr>
                                        <p:cTn id="40" dur="1" fill="hold">
                                          <p:stCondLst>
                                            <p:cond delay="3999"/>
                                          </p:stCondLst>
                                        </p:cTn>
                                        <p:tgtEl>
                                          <p:spTgt spid="10"/>
                                        </p:tgtEl>
                                        <p:attrNameLst>
                                          <p:attrName>style.visibility</p:attrName>
                                        </p:attrNameLst>
                                      </p:cBhvr>
                                      <p:to>
                                        <p:strVal val="hidden"/>
                                      </p:to>
                                    </p:set>
                                  </p:childTnLst>
                                </p:cTn>
                              </p:par>
                              <p:par>
                                <p:cTn id="41" presetID="17" presetClass="exit" presetSubtype="4" fill="hold" grpId="0" nodeType="withEffect">
                                  <p:stCondLst>
                                    <p:cond delay="0"/>
                                  </p:stCondLst>
                                  <p:childTnLst>
                                    <p:anim calcmode="lin" valueType="num">
                                      <p:cBhvr>
                                        <p:cTn id="42" dur="4000"/>
                                        <p:tgtEl>
                                          <p:spTgt spid="11"/>
                                        </p:tgtEl>
                                        <p:attrNameLst>
                                          <p:attrName>ppt_x</p:attrName>
                                        </p:attrNameLst>
                                      </p:cBhvr>
                                      <p:tavLst>
                                        <p:tav tm="0">
                                          <p:val>
                                            <p:strVal val="ppt_x"/>
                                          </p:val>
                                        </p:tav>
                                        <p:tav tm="100000">
                                          <p:val>
                                            <p:strVal val="ppt_x"/>
                                          </p:val>
                                        </p:tav>
                                      </p:tavLst>
                                    </p:anim>
                                    <p:anim calcmode="lin" valueType="num">
                                      <p:cBhvr>
                                        <p:cTn id="43" dur="4000"/>
                                        <p:tgtEl>
                                          <p:spTgt spid="11"/>
                                        </p:tgtEl>
                                        <p:attrNameLst>
                                          <p:attrName>ppt_y</p:attrName>
                                        </p:attrNameLst>
                                      </p:cBhvr>
                                      <p:tavLst>
                                        <p:tav tm="0">
                                          <p:val>
                                            <p:strVal val="ppt_y"/>
                                          </p:val>
                                        </p:tav>
                                        <p:tav tm="100000">
                                          <p:val>
                                            <p:strVal val="ppt_y+ppt_h/2"/>
                                          </p:val>
                                        </p:tav>
                                      </p:tavLst>
                                    </p:anim>
                                    <p:anim calcmode="lin" valueType="num">
                                      <p:cBhvr>
                                        <p:cTn id="44" dur="4000"/>
                                        <p:tgtEl>
                                          <p:spTgt spid="11"/>
                                        </p:tgtEl>
                                        <p:attrNameLst>
                                          <p:attrName>ppt_w</p:attrName>
                                        </p:attrNameLst>
                                      </p:cBhvr>
                                      <p:tavLst>
                                        <p:tav tm="0">
                                          <p:val>
                                            <p:strVal val="ppt_w"/>
                                          </p:val>
                                        </p:tav>
                                        <p:tav tm="100000">
                                          <p:val>
                                            <p:strVal val="ppt_w"/>
                                          </p:val>
                                        </p:tav>
                                      </p:tavLst>
                                    </p:anim>
                                    <p:anim calcmode="lin" valueType="num">
                                      <p:cBhvr>
                                        <p:cTn id="45" dur="4000"/>
                                        <p:tgtEl>
                                          <p:spTgt spid="11"/>
                                        </p:tgtEl>
                                        <p:attrNameLst>
                                          <p:attrName>ppt_h</p:attrName>
                                        </p:attrNameLst>
                                      </p:cBhvr>
                                      <p:tavLst>
                                        <p:tav tm="0">
                                          <p:val>
                                            <p:strVal val="ppt_h"/>
                                          </p:val>
                                        </p:tav>
                                        <p:tav tm="100000">
                                          <p:val>
                                            <p:fltVal val="0"/>
                                          </p:val>
                                        </p:tav>
                                      </p:tavLst>
                                    </p:anim>
                                    <p:set>
                                      <p:cBhvr>
                                        <p:cTn id="46" dur="1" fill="hold">
                                          <p:stCondLst>
                                            <p:cond delay="3999"/>
                                          </p:stCondLst>
                                        </p:cTn>
                                        <p:tgtEl>
                                          <p:spTgt spid="11"/>
                                        </p:tgtEl>
                                        <p:attrNameLst>
                                          <p:attrName>style.visibility</p:attrName>
                                        </p:attrNameLst>
                                      </p:cBhvr>
                                      <p:to>
                                        <p:strVal val="hidden"/>
                                      </p:to>
                                    </p:set>
                                  </p:childTnLst>
                                </p:cTn>
                              </p:par>
                              <p:par>
                                <p:cTn id="47" presetID="17" presetClass="exit" presetSubtype="2" fill="hold" grpId="0" nodeType="withEffect">
                                  <p:stCondLst>
                                    <p:cond delay="0"/>
                                  </p:stCondLst>
                                  <p:childTnLst>
                                    <p:anim calcmode="lin" valueType="num">
                                      <p:cBhvr>
                                        <p:cTn id="48" dur="4000"/>
                                        <p:tgtEl>
                                          <p:spTgt spid="12"/>
                                        </p:tgtEl>
                                        <p:attrNameLst>
                                          <p:attrName>ppt_x</p:attrName>
                                        </p:attrNameLst>
                                      </p:cBhvr>
                                      <p:tavLst>
                                        <p:tav tm="0">
                                          <p:val>
                                            <p:strVal val="ppt_x"/>
                                          </p:val>
                                        </p:tav>
                                        <p:tav tm="100000">
                                          <p:val>
                                            <p:strVal val="ppt_x+ppt_w/2"/>
                                          </p:val>
                                        </p:tav>
                                      </p:tavLst>
                                    </p:anim>
                                    <p:anim calcmode="lin" valueType="num">
                                      <p:cBhvr>
                                        <p:cTn id="49" dur="4000"/>
                                        <p:tgtEl>
                                          <p:spTgt spid="12"/>
                                        </p:tgtEl>
                                        <p:attrNameLst>
                                          <p:attrName>ppt_y</p:attrName>
                                        </p:attrNameLst>
                                      </p:cBhvr>
                                      <p:tavLst>
                                        <p:tav tm="0">
                                          <p:val>
                                            <p:strVal val="ppt_y"/>
                                          </p:val>
                                        </p:tav>
                                        <p:tav tm="100000">
                                          <p:val>
                                            <p:strVal val="ppt_y"/>
                                          </p:val>
                                        </p:tav>
                                      </p:tavLst>
                                    </p:anim>
                                    <p:anim calcmode="lin" valueType="num">
                                      <p:cBhvr>
                                        <p:cTn id="50" dur="4000"/>
                                        <p:tgtEl>
                                          <p:spTgt spid="12"/>
                                        </p:tgtEl>
                                        <p:attrNameLst>
                                          <p:attrName>ppt_w</p:attrName>
                                        </p:attrNameLst>
                                      </p:cBhvr>
                                      <p:tavLst>
                                        <p:tav tm="0">
                                          <p:val>
                                            <p:strVal val="ppt_w"/>
                                          </p:val>
                                        </p:tav>
                                        <p:tav tm="100000">
                                          <p:val>
                                            <p:fltVal val="0"/>
                                          </p:val>
                                        </p:tav>
                                      </p:tavLst>
                                    </p:anim>
                                    <p:anim calcmode="lin" valueType="num">
                                      <p:cBhvr>
                                        <p:cTn id="51" dur="4000"/>
                                        <p:tgtEl>
                                          <p:spTgt spid="12"/>
                                        </p:tgtEl>
                                        <p:attrNameLst>
                                          <p:attrName>ppt_h</p:attrName>
                                        </p:attrNameLst>
                                      </p:cBhvr>
                                      <p:tavLst>
                                        <p:tav tm="0">
                                          <p:val>
                                            <p:strVal val="ppt_h"/>
                                          </p:val>
                                        </p:tav>
                                        <p:tav tm="100000">
                                          <p:val>
                                            <p:strVal val="ppt_h"/>
                                          </p:val>
                                        </p:tav>
                                      </p:tavLst>
                                    </p:anim>
                                    <p:set>
                                      <p:cBhvr>
                                        <p:cTn id="52" dur="1" fill="hold">
                                          <p:stCondLst>
                                            <p:cond delay="3999"/>
                                          </p:stCondLst>
                                        </p:cTn>
                                        <p:tgtEl>
                                          <p:spTgt spid="12"/>
                                        </p:tgtEl>
                                        <p:attrNameLst>
                                          <p:attrName>style.visibility</p:attrName>
                                        </p:attrNameLst>
                                      </p:cBhvr>
                                      <p:to>
                                        <p:strVal val="hidden"/>
                                      </p:to>
                                    </p:set>
                                  </p:childTnLst>
                                </p:cTn>
                              </p:par>
                              <p:par>
                                <p:cTn id="53" presetID="18" presetClass="entr" presetSubtype="9"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strips(upLeft)">
                                      <p:cBhvr>
                                        <p:cTn id="55" dur="4000"/>
                                        <p:tgtEl>
                                          <p:spTgt spid="4"/>
                                        </p:tgtEl>
                                      </p:cBhvr>
                                    </p:animEffect>
                                  </p:childTnLst>
                                </p:cTn>
                              </p:par>
                              <p:par>
                                <p:cTn id="56" presetID="23" presetClass="entr" presetSubtype="288"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4000" fill="hold"/>
                                        <p:tgtEl>
                                          <p:spTgt spid="4"/>
                                        </p:tgtEl>
                                        <p:attrNameLst>
                                          <p:attrName>ppt_w</p:attrName>
                                        </p:attrNameLst>
                                      </p:cBhvr>
                                      <p:tavLst>
                                        <p:tav tm="0">
                                          <p:val>
                                            <p:strVal val="4/3*#ppt_w"/>
                                          </p:val>
                                        </p:tav>
                                        <p:tav tm="100000">
                                          <p:val>
                                            <p:strVal val="#ppt_w"/>
                                          </p:val>
                                        </p:tav>
                                      </p:tavLst>
                                    </p:anim>
                                    <p:anim calcmode="lin" valueType="num">
                                      <p:cBhvr>
                                        <p:cTn id="59" dur="4000" fill="hold"/>
                                        <p:tgtEl>
                                          <p:spTgt spid="4"/>
                                        </p:tgtEl>
                                        <p:attrNameLst>
                                          <p:attrName>ppt_h</p:attrName>
                                        </p:attrNameLst>
                                      </p:cBhvr>
                                      <p:tavLst>
                                        <p:tav tm="0">
                                          <p:val>
                                            <p:strVal val="4/3*#ppt_h"/>
                                          </p:val>
                                        </p:tav>
                                        <p:tav tm="100000">
                                          <p:val>
                                            <p:strVal val="#ppt_h"/>
                                          </p:val>
                                        </p:tav>
                                      </p:tavLst>
                                    </p:anim>
                                  </p:childTnLst>
                                </p:cTn>
                              </p:par>
                            </p:childTnLst>
                          </p:cTn>
                        </p:par>
                        <p:par>
                          <p:cTn id="60" fill="hold">
                            <p:stCondLst>
                              <p:cond delay="4000"/>
                            </p:stCondLst>
                            <p:childTnLst>
                              <p:par>
                                <p:cTn id="61" presetID="40" presetClass="entr" presetSubtype="0" fill="hold" grpId="0" nodeType="afterEffect">
                                  <p:stCondLst>
                                    <p:cond delay="0"/>
                                  </p:stCondLst>
                                  <p:iterate type="lt">
                                    <p:tmPct val="10000"/>
                                  </p:iterate>
                                  <p:childTnLst>
                                    <p:set>
                                      <p:cBhvr>
                                        <p:cTn id="62" dur="1" fill="hold">
                                          <p:stCondLst>
                                            <p:cond delay="0"/>
                                          </p:stCondLst>
                                        </p:cTn>
                                        <p:tgtEl>
                                          <p:spTgt spid="13"/>
                                        </p:tgtEl>
                                        <p:attrNameLst>
                                          <p:attrName>style.visibility</p:attrName>
                                        </p:attrNameLst>
                                      </p:cBhvr>
                                      <p:to>
                                        <p:strVal val="visible"/>
                                      </p:to>
                                    </p:set>
                                    <p:animEffect transition="in" filter="fade">
                                      <p:cBhvr>
                                        <p:cTn id="63" dur="1000"/>
                                        <p:tgtEl>
                                          <p:spTgt spid="13"/>
                                        </p:tgtEl>
                                      </p:cBhvr>
                                    </p:animEffect>
                                    <p:anim calcmode="lin" valueType="num">
                                      <p:cBhvr>
                                        <p:cTn id="64" dur="1000" fill="hold"/>
                                        <p:tgtEl>
                                          <p:spTgt spid="13"/>
                                        </p:tgtEl>
                                        <p:attrNameLst>
                                          <p:attrName>ppt_x</p:attrName>
                                        </p:attrNameLst>
                                      </p:cBhvr>
                                      <p:tavLst>
                                        <p:tav tm="0">
                                          <p:val>
                                            <p:strVal val="#ppt_x-.1"/>
                                          </p:val>
                                        </p:tav>
                                        <p:tav tm="100000">
                                          <p:val>
                                            <p:strVal val="#ppt_x"/>
                                          </p:val>
                                        </p:tav>
                                      </p:tavLst>
                                    </p:anim>
                                    <p:anim calcmode="lin" valueType="num">
                                      <p:cBhvr>
                                        <p:cTn id="65"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3870306840_5dceaa61d4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3870306840_5dceaa61d4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las 19.00 horas comienzan a encenderse algunos cirios y, unas tres horas después, la villa adquiere un aspecto único, bajo la iluminación tenue y mágica de las llamas que emanan de las 60.000 velas que adornan las calles, los balcones y las ventanas de los edificios.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prism isContent="1"/>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strVal val="4/3*ppt_w"/>
                                          </p:val>
                                        </p:tav>
                                      </p:tavLst>
                                    </p:anim>
                                    <p:anim calcmode="lin" valueType="num">
                                      <p:cBhvr>
                                        <p:cTn id="10" dur="4000"/>
                                        <p:tgtEl>
                                          <p:spTgt spid="5"/>
                                        </p:tgtEl>
                                        <p:attrNameLst>
                                          <p:attrName>ppt_h</p:attrName>
                                        </p:attrNameLst>
                                      </p:cBhvr>
                                      <p:tavLst>
                                        <p:tav tm="0">
                                          <p:val>
                                            <p:strVal val="ppt_h"/>
                                          </p:val>
                                        </p:tav>
                                        <p:tav tm="100000">
                                          <p:val>
                                            <p:strVal val="4/3*ppt_h"/>
                                          </p:val>
                                        </p:tav>
                                      </p:tavLst>
                                    </p:anim>
                                    <p:set>
                                      <p:cBhvr>
                                        <p:cTn id="11" dur="1" fill="hold">
                                          <p:stCondLst>
                                            <p:cond delay="3999"/>
                                          </p:stCondLst>
                                        </p:cTn>
                                        <p:tgtEl>
                                          <p:spTgt spid="5"/>
                                        </p:tgtEl>
                                        <p:attrNameLst>
                                          <p:attrName>style.visibility</p:attrName>
                                        </p:attrNameLst>
                                      </p:cBhvr>
                                      <p:to>
                                        <p:strVal val="hidden"/>
                                      </p:to>
                                    </p:set>
                                  </p:childTnLst>
                                </p:cTn>
                              </p:par>
                              <p:par>
                                <p:cTn id="12" presetID="6"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in)">
                                      <p:cBhvr>
                                        <p:cTn id="14" dur="4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4000" fill="hold"/>
                                        <p:tgtEl>
                                          <p:spTgt spid="6"/>
                                        </p:tgtEl>
                                        <p:attrNameLst>
                                          <p:attrName>ppt_w</p:attrName>
                                        </p:attrNameLst>
                                      </p:cBhvr>
                                      <p:tavLst>
                                        <p:tav tm="0">
                                          <p:val>
                                            <p:strVal val="4/3*#ppt_w"/>
                                          </p:val>
                                        </p:tav>
                                        <p:tav tm="100000">
                                          <p:val>
                                            <p:strVal val="#ppt_w"/>
                                          </p:val>
                                        </p:tav>
                                      </p:tavLst>
                                    </p:anim>
                                    <p:anim calcmode="lin" valueType="num">
                                      <p:cBhvr>
                                        <p:cTn id="18" dur="4000" fill="hold"/>
                                        <p:tgtEl>
                                          <p:spTgt spid="6"/>
                                        </p:tgtEl>
                                        <p:attrNameLst>
                                          <p:attrName>ppt_h</p:attrName>
                                        </p:attrNameLst>
                                      </p:cBhvr>
                                      <p:tavLst>
                                        <p:tav tm="0">
                                          <p:val>
                                            <p:strVal val="4/3*#ppt_h"/>
                                          </p:val>
                                        </p:tav>
                                        <p:tav tm="100000">
                                          <p:val>
                                            <p:strVal val="#ppt_h"/>
                                          </p:val>
                                        </p:tav>
                                      </p:tavLst>
                                    </p:anim>
                                  </p:childTnLst>
                                </p:cTn>
                              </p:par>
                              <p:par>
                                <p:cTn id="19" presetID="8" presetClass="emph" presetSubtype="0" accel="50000" autoRev="1" fill="hold" nodeType="withEffect">
                                  <p:stCondLst>
                                    <p:cond delay="0"/>
                                  </p:stCondLst>
                                  <p:childTnLst>
                                    <p:animRot by="5400000">
                                      <p:cBhvr>
                                        <p:cTn id="20" dur="2000" fill="hold"/>
                                        <p:tgtEl>
                                          <p:spTgt spid="6"/>
                                        </p:tgtEl>
                                        <p:attrNameLst>
                                          <p:attrName>r</p:attrName>
                                        </p:attrNameLst>
                                      </p:cBhvr>
                                    </p:animRo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_bridge.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flipV="1">
            <a:off x="0" y="0"/>
            <a:ext cx="4572000" cy="5715000"/>
          </a:xfrm>
          <a:prstGeom prst="rtTriangle">
            <a:avLst/>
          </a:prstGeom>
          <a:solidFill>
            <a:schemeClr val="accent6">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Triángulo rectángulo"/>
          <p:cNvSpPr/>
          <p:nvPr/>
        </p:nvSpPr>
        <p:spPr>
          <a:xfrm flipH="1" flipV="1">
            <a:off x="4572000" y="0"/>
            <a:ext cx="4572000" cy="5715000"/>
          </a:xfrm>
          <a:prstGeom prst="rtTriangle">
            <a:avLst/>
          </a:prstGeom>
          <a:solidFill>
            <a:schemeClr val="accent6">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Triángulo isósceles"/>
          <p:cNvSpPr/>
          <p:nvPr/>
        </p:nvSpPr>
        <p:spPr>
          <a:xfrm>
            <a:off x="0" y="0"/>
            <a:ext cx="9144000" cy="5715000"/>
          </a:xfrm>
          <a:prstGeom prst="triangle">
            <a:avLst/>
          </a:prstGeom>
          <a:solidFill>
            <a:srgbClr val="DBA277">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Triángulo rectángulo"/>
          <p:cNvSpPr/>
          <p:nvPr/>
        </p:nvSpPr>
        <p:spPr>
          <a:xfrm flipV="1">
            <a:off x="214313" y="358070"/>
            <a:ext cx="3848100" cy="4820708"/>
          </a:xfrm>
          <a:prstGeom prst="rtTriangle">
            <a:avLst/>
          </a:prstGeom>
          <a:solidFill>
            <a:srgbClr val="DBA277">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Triángulo rectángulo"/>
          <p:cNvSpPr/>
          <p:nvPr/>
        </p:nvSpPr>
        <p:spPr>
          <a:xfrm flipH="1" flipV="1">
            <a:off x="5000626" y="298098"/>
            <a:ext cx="3929063" cy="5000624"/>
          </a:xfrm>
          <a:prstGeom prst="rtTriangle">
            <a:avLst/>
          </a:prstGeom>
          <a:solidFill>
            <a:srgbClr val="DBA277">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Triángulo isósceles"/>
          <p:cNvSpPr/>
          <p:nvPr/>
        </p:nvSpPr>
        <p:spPr>
          <a:xfrm>
            <a:off x="500064" y="298098"/>
            <a:ext cx="8143875" cy="5238750"/>
          </a:xfrm>
          <a:prstGeom prst="triangle">
            <a:avLst/>
          </a:prstGeom>
          <a:solidFill>
            <a:schemeClr val="tx2">
              <a:lumMod val="75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Triángulo rectángulo"/>
          <p:cNvSpPr/>
          <p:nvPr/>
        </p:nvSpPr>
        <p:spPr>
          <a:xfrm flipV="1">
            <a:off x="381000" y="536223"/>
            <a:ext cx="3286125" cy="4048126"/>
          </a:xfrm>
          <a:prstGeom prst="rtTriangle">
            <a:avLst/>
          </a:prstGeom>
          <a:solidFill>
            <a:schemeClr val="accent6">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Triángulo rectángulo"/>
          <p:cNvSpPr/>
          <p:nvPr/>
        </p:nvSpPr>
        <p:spPr>
          <a:xfrm flipH="1" flipV="1">
            <a:off x="5500689" y="536222"/>
            <a:ext cx="3286125" cy="4346222"/>
          </a:xfrm>
          <a:prstGeom prst="rtTriangle">
            <a:avLst/>
          </a:prstGeom>
          <a:solidFill>
            <a:schemeClr val="accent6">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Triángulo isósceles"/>
          <p:cNvSpPr/>
          <p:nvPr/>
        </p:nvSpPr>
        <p:spPr>
          <a:xfrm>
            <a:off x="928689" y="714376"/>
            <a:ext cx="7286625" cy="4644319"/>
          </a:xfrm>
          <a:prstGeom prst="triangle">
            <a:avLst/>
          </a:prstGeom>
          <a:solidFill>
            <a:schemeClr val="accent6">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CuadroTexto"/>
          <p:cNvSpPr txBox="1"/>
          <p:nvPr/>
        </p:nvSpPr>
        <p:spPr>
          <a:xfrm>
            <a:off x="611560" y="4585692"/>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Mientras tanto, el alumbrado público se mantiene apagado y la luz eléctrica no tiene cabida en una noche en que el silencio y la ambientación de las velas convierte este acontecimiento en algo tan único como especial.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prism isContent="1"/>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3000"/>
                                        <p:tgtEl>
                                          <p:spTgt spid="5"/>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3000"/>
                                        <p:tgtEl>
                                          <p:spTgt spid="6"/>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3000"/>
                                        <p:tgtEl>
                                          <p:spTgt spid="8"/>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ircle(in)">
                                      <p:cBhvr>
                                        <p:cTn id="16" dur="3000"/>
                                        <p:tgtEl>
                                          <p:spTgt spid="9"/>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circle(in)">
                                      <p:cBhvr>
                                        <p:cTn id="19" dur="3000"/>
                                        <p:tgtEl>
                                          <p:spTgt spid="10"/>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circle(in)">
                                      <p:cBhvr>
                                        <p:cTn id="22" dur="3000"/>
                                        <p:tgtEl>
                                          <p:spTgt spid="11"/>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circle(in)">
                                      <p:cBhvr>
                                        <p:cTn id="25" dur="3000"/>
                                        <p:tgtEl>
                                          <p:spTgt spid="12"/>
                                        </p:tgtEl>
                                      </p:cBhvr>
                                    </p:animEffect>
                                  </p:childTnLst>
                                </p:cTn>
                              </p:par>
                              <p:par>
                                <p:cTn id="26" presetID="6" presetClass="entr" presetSubtype="16" fill="hold" grpId="1"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circle(in)">
                                      <p:cBhvr>
                                        <p:cTn id="28" dur="3000"/>
                                        <p:tgtEl>
                                          <p:spTgt spid="7"/>
                                        </p:tgtEl>
                                      </p:cBhvr>
                                    </p:animEffect>
                                  </p:childTnLst>
                                </p:cTn>
                              </p:par>
                              <p:par>
                                <p:cTn id="29" presetID="6"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circle(in)">
                                      <p:cBhvr>
                                        <p:cTn id="31" dur="3000"/>
                                        <p:tgtEl>
                                          <p:spTgt spid="13"/>
                                        </p:tgtEl>
                                      </p:cBhvr>
                                    </p:animEffect>
                                  </p:childTnLst>
                                </p:cTn>
                              </p:par>
                            </p:childTnLst>
                          </p:cTn>
                        </p:par>
                        <p:par>
                          <p:cTn id="32" fill="hold">
                            <p:stCondLst>
                              <p:cond delay="3000"/>
                            </p:stCondLst>
                            <p:childTnLst>
                              <p:par>
                                <p:cTn id="33" presetID="17" presetClass="exit" presetSubtype="8" fill="hold" grpId="1" nodeType="afterEffect">
                                  <p:stCondLst>
                                    <p:cond delay="0"/>
                                  </p:stCondLst>
                                  <p:childTnLst>
                                    <p:anim calcmode="lin" valueType="num">
                                      <p:cBhvr>
                                        <p:cTn id="34" dur="3000"/>
                                        <p:tgtEl>
                                          <p:spTgt spid="5"/>
                                        </p:tgtEl>
                                        <p:attrNameLst>
                                          <p:attrName>ppt_x</p:attrName>
                                        </p:attrNameLst>
                                      </p:cBhvr>
                                      <p:tavLst>
                                        <p:tav tm="0">
                                          <p:val>
                                            <p:strVal val="ppt_x"/>
                                          </p:val>
                                        </p:tav>
                                        <p:tav tm="100000">
                                          <p:val>
                                            <p:strVal val="ppt_x-ppt_w/2"/>
                                          </p:val>
                                        </p:tav>
                                      </p:tavLst>
                                    </p:anim>
                                    <p:anim calcmode="lin" valueType="num">
                                      <p:cBhvr>
                                        <p:cTn id="35" dur="3000"/>
                                        <p:tgtEl>
                                          <p:spTgt spid="5"/>
                                        </p:tgtEl>
                                        <p:attrNameLst>
                                          <p:attrName>ppt_y</p:attrName>
                                        </p:attrNameLst>
                                      </p:cBhvr>
                                      <p:tavLst>
                                        <p:tav tm="0">
                                          <p:val>
                                            <p:strVal val="ppt_y"/>
                                          </p:val>
                                        </p:tav>
                                        <p:tav tm="100000">
                                          <p:val>
                                            <p:strVal val="ppt_y"/>
                                          </p:val>
                                        </p:tav>
                                      </p:tavLst>
                                    </p:anim>
                                    <p:anim calcmode="lin" valueType="num">
                                      <p:cBhvr>
                                        <p:cTn id="36" dur="3000"/>
                                        <p:tgtEl>
                                          <p:spTgt spid="5"/>
                                        </p:tgtEl>
                                        <p:attrNameLst>
                                          <p:attrName>ppt_w</p:attrName>
                                        </p:attrNameLst>
                                      </p:cBhvr>
                                      <p:tavLst>
                                        <p:tav tm="0">
                                          <p:val>
                                            <p:strVal val="ppt_w"/>
                                          </p:val>
                                        </p:tav>
                                        <p:tav tm="100000">
                                          <p:val>
                                            <p:fltVal val="0"/>
                                          </p:val>
                                        </p:tav>
                                      </p:tavLst>
                                    </p:anim>
                                    <p:anim calcmode="lin" valueType="num">
                                      <p:cBhvr>
                                        <p:cTn id="37" dur="3000"/>
                                        <p:tgtEl>
                                          <p:spTgt spid="5"/>
                                        </p:tgtEl>
                                        <p:attrNameLst>
                                          <p:attrName>ppt_h</p:attrName>
                                        </p:attrNameLst>
                                      </p:cBhvr>
                                      <p:tavLst>
                                        <p:tav tm="0">
                                          <p:val>
                                            <p:strVal val="ppt_h"/>
                                          </p:val>
                                        </p:tav>
                                        <p:tav tm="100000">
                                          <p:val>
                                            <p:strVal val="ppt_h"/>
                                          </p:val>
                                        </p:tav>
                                      </p:tavLst>
                                    </p:anim>
                                    <p:set>
                                      <p:cBhvr>
                                        <p:cTn id="38" dur="1" fill="hold">
                                          <p:stCondLst>
                                            <p:cond delay="2999"/>
                                          </p:stCondLst>
                                        </p:cTn>
                                        <p:tgtEl>
                                          <p:spTgt spid="5"/>
                                        </p:tgtEl>
                                        <p:attrNameLst>
                                          <p:attrName>style.visibility</p:attrName>
                                        </p:attrNameLst>
                                      </p:cBhvr>
                                      <p:to>
                                        <p:strVal val="hidden"/>
                                      </p:to>
                                    </p:set>
                                  </p:childTnLst>
                                </p:cTn>
                              </p:par>
                              <p:par>
                                <p:cTn id="39" presetID="17" presetClass="exit" presetSubtype="8" fill="hold" grpId="1" nodeType="withEffect">
                                  <p:stCondLst>
                                    <p:cond delay="0"/>
                                  </p:stCondLst>
                                  <p:childTnLst>
                                    <p:anim calcmode="lin" valueType="num">
                                      <p:cBhvr>
                                        <p:cTn id="40" dur="3000"/>
                                        <p:tgtEl>
                                          <p:spTgt spid="8"/>
                                        </p:tgtEl>
                                        <p:attrNameLst>
                                          <p:attrName>ppt_x</p:attrName>
                                        </p:attrNameLst>
                                      </p:cBhvr>
                                      <p:tavLst>
                                        <p:tav tm="0">
                                          <p:val>
                                            <p:strVal val="ppt_x"/>
                                          </p:val>
                                        </p:tav>
                                        <p:tav tm="100000">
                                          <p:val>
                                            <p:strVal val="ppt_x-ppt_w/2"/>
                                          </p:val>
                                        </p:tav>
                                      </p:tavLst>
                                    </p:anim>
                                    <p:anim calcmode="lin" valueType="num">
                                      <p:cBhvr>
                                        <p:cTn id="41" dur="3000"/>
                                        <p:tgtEl>
                                          <p:spTgt spid="8"/>
                                        </p:tgtEl>
                                        <p:attrNameLst>
                                          <p:attrName>ppt_y</p:attrName>
                                        </p:attrNameLst>
                                      </p:cBhvr>
                                      <p:tavLst>
                                        <p:tav tm="0">
                                          <p:val>
                                            <p:strVal val="ppt_y"/>
                                          </p:val>
                                        </p:tav>
                                        <p:tav tm="100000">
                                          <p:val>
                                            <p:strVal val="ppt_y"/>
                                          </p:val>
                                        </p:tav>
                                      </p:tavLst>
                                    </p:anim>
                                    <p:anim calcmode="lin" valueType="num">
                                      <p:cBhvr>
                                        <p:cTn id="42" dur="3000"/>
                                        <p:tgtEl>
                                          <p:spTgt spid="8"/>
                                        </p:tgtEl>
                                        <p:attrNameLst>
                                          <p:attrName>ppt_w</p:attrName>
                                        </p:attrNameLst>
                                      </p:cBhvr>
                                      <p:tavLst>
                                        <p:tav tm="0">
                                          <p:val>
                                            <p:strVal val="ppt_w"/>
                                          </p:val>
                                        </p:tav>
                                        <p:tav tm="100000">
                                          <p:val>
                                            <p:fltVal val="0"/>
                                          </p:val>
                                        </p:tav>
                                      </p:tavLst>
                                    </p:anim>
                                    <p:anim calcmode="lin" valueType="num">
                                      <p:cBhvr>
                                        <p:cTn id="43" dur="3000"/>
                                        <p:tgtEl>
                                          <p:spTgt spid="8"/>
                                        </p:tgtEl>
                                        <p:attrNameLst>
                                          <p:attrName>ppt_h</p:attrName>
                                        </p:attrNameLst>
                                      </p:cBhvr>
                                      <p:tavLst>
                                        <p:tav tm="0">
                                          <p:val>
                                            <p:strVal val="ppt_h"/>
                                          </p:val>
                                        </p:tav>
                                        <p:tav tm="100000">
                                          <p:val>
                                            <p:strVal val="ppt_h"/>
                                          </p:val>
                                        </p:tav>
                                      </p:tavLst>
                                    </p:anim>
                                    <p:set>
                                      <p:cBhvr>
                                        <p:cTn id="44" dur="1" fill="hold">
                                          <p:stCondLst>
                                            <p:cond delay="2999"/>
                                          </p:stCondLst>
                                        </p:cTn>
                                        <p:tgtEl>
                                          <p:spTgt spid="8"/>
                                        </p:tgtEl>
                                        <p:attrNameLst>
                                          <p:attrName>style.visibility</p:attrName>
                                        </p:attrNameLst>
                                      </p:cBhvr>
                                      <p:to>
                                        <p:strVal val="hidden"/>
                                      </p:to>
                                    </p:set>
                                  </p:childTnLst>
                                </p:cTn>
                              </p:par>
                              <p:par>
                                <p:cTn id="45" presetID="17" presetClass="exit" presetSubtype="8" fill="hold" grpId="1" nodeType="withEffect">
                                  <p:stCondLst>
                                    <p:cond delay="0"/>
                                  </p:stCondLst>
                                  <p:childTnLst>
                                    <p:anim calcmode="lin" valueType="num">
                                      <p:cBhvr>
                                        <p:cTn id="46" dur="3000"/>
                                        <p:tgtEl>
                                          <p:spTgt spid="11"/>
                                        </p:tgtEl>
                                        <p:attrNameLst>
                                          <p:attrName>ppt_x</p:attrName>
                                        </p:attrNameLst>
                                      </p:cBhvr>
                                      <p:tavLst>
                                        <p:tav tm="0">
                                          <p:val>
                                            <p:strVal val="ppt_x"/>
                                          </p:val>
                                        </p:tav>
                                        <p:tav tm="100000">
                                          <p:val>
                                            <p:strVal val="ppt_x-ppt_w/2"/>
                                          </p:val>
                                        </p:tav>
                                      </p:tavLst>
                                    </p:anim>
                                    <p:anim calcmode="lin" valueType="num">
                                      <p:cBhvr>
                                        <p:cTn id="47" dur="3000"/>
                                        <p:tgtEl>
                                          <p:spTgt spid="11"/>
                                        </p:tgtEl>
                                        <p:attrNameLst>
                                          <p:attrName>ppt_y</p:attrName>
                                        </p:attrNameLst>
                                      </p:cBhvr>
                                      <p:tavLst>
                                        <p:tav tm="0">
                                          <p:val>
                                            <p:strVal val="ppt_y"/>
                                          </p:val>
                                        </p:tav>
                                        <p:tav tm="100000">
                                          <p:val>
                                            <p:strVal val="ppt_y"/>
                                          </p:val>
                                        </p:tav>
                                      </p:tavLst>
                                    </p:anim>
                                    <p:anim calcmode="lin" valueType="num">
                                      <p:cBhvr>
                                        <p:cTn id="48" dur="3000"/>
                                        <p:tgtEl>
                                          <p:spTgt spid="11"/>
                                        </p:tgtEl>
                                        <p:attrNameLst>
                                          <p:attrName>ppt_w</p:attrName>
                                        </p:attrNameLst>
                                      </p:cBhvr>
                                      <p:tavLst>
                                        <p:tav tm="0">
                                          <p:val>
                                            <p:strVal val="ppt_w"/>
                                          </p:val>
                                        </p:tav>
                                        <p:tav tm="100000">
                                          <p:val>
                                            <p:fltVal val="0"/>
                                          </p:val>
                                        </p:tav>
                                      </p:tavLst>
                                    </p:anim>
                                    <p:anim calcmode="lin" valueType="num">
                                      <p:cBhvr>
                                        <p:cTn id="49" dur="3000"/>
                                        <p:tgtEl>
                                          <p:spTgt spid="11"/>
                                        </p:tgtEl>
                                        <p:attrNameLst>
                                          <p:attrName>ppt_h</p:attrName>
                                        </p:attrNameLst>
                                      </p:cBhvr>
                                      <p:tavLst>
                                        <p:tav tm="0">
                                          <p:val>
                                            <p:strVal val="ppt_h"/>
                                          </p:val>
                                        </p:tav>
                                        <p:tav tm="100000">
                                          <p:val>
                                            <p:strVal val="ppt_h"/>
                                          </p:val>
                                        </p:tav>
                                      </p:tavLst>
                                    </p:anim>
                                    <p:set>
                                      <p:cBhvr>
                                        <p:cTn id="50" dur="1" fill="hold">
                                          <p:stCondLst>
                                            <p:cond delay="2999"/>
                                          </p:stCondLst>
                                        </p:cTn>
                                        <p:tgtEl>
                                          <p:spTgt spid="11"/>
                                        </p:tgtEl>
                                        <p:attrNameLst>
                                          <p:attrName>style.visibility</p:attrName>
                                        </p:attrNameLst>
                                      </p:cBhvr>
                                      <p:to>
                                        <p:strVal val="hidden"/>
                                      </p:to>
                                    </p:set>
                                  </p:childTnLst>
                                </p:cTn>
                              </p:par>
                              <p:par>
                                <p:cTn id="51" presetID="17" presetClass="exit" presetSubtype="2" fill="hold" grpId="1" nodeType="withEffect">
                                  <p:stCondLst>
                                    <p:cond delay="0"/>
                                  </p:stCondLst>
                                  <p:childTnLst>
                                    <p:anim calcmode="lin" valueType="num">
                                      <p:cBhvr>
                                        <p:cTn id="52" dur="3000"/>
                                        <p:tgtEl>
                                          <p:spTgt spid="6"/>
                                        </p:tgtEl>
                                        <p:attrNameLst>
                                          <p:attrName>ppt_x</p:attrName>
                                        </p:attrNameLst>
                                      </p:cBhvr>
                                      <p:tavLst>
                                        <p:tav tm="0">
                                          <p:val>
                                            <p:strVal val="ppt_x"/>
                                          </p:val>
                                        </p:tav>
                                        <p:tav tm="100000">
                                          <p:val>
                                            <p:strVal val="ppt_x+ppt_w/2"/>
                                          </p:val>
                                        </p:tav>
                                      </p:tavLst>
                                    </p:anim>
                                    <p:anim calcmode="lin" valueType="num">
                                      <p:cBhvr>
                                        <p:cTn id="53" dur="3000"/>
                                        <p:tgtEl>
                                          <p:spTgt spid="6"/>
                                        </p:tgtEl>
                                        <p:attrNameLst>
                                          <p:attrName>ppt_y</p:attrName>
                                        </p:attrNameLst>
                                      </p:cBhvr>
                                      <p:tavLst>
                                        <p:tav tm="0">
                                          <p:val>
                                            <p:strVal val="ppt_y"/>
                                          </p:val>
                                        </p:tav>
                                        <p:tav tm="100000">
                                          <p:val>
                                            <p:strVal val="ppt_y"/>
                                          </p:val>
                                        </p:tav>
                                      </p:tavLst>
                                    </p:anim>
                                    <p:anim calcmode="lin" valueType="num">
                                      <p:cBhvr>
                                        <p:cTn id="54" dur="3000"/>
                                        <p:tgtEl>
                                          <p:spTgt spid="6"/>
                                        </p:tgtEl>
                                        <p:attrNameLst>
                                          <p:attrName>ppt_w</p:attrName>
                                        </p:attrNameLst>
                                      </p:cBhvr>
                                      <p:tavLst>
                                        <p:tav tm="0">
                                          <p:val>
                                            <p:strVal val="ppt_w"/>
                                          </p:val>
                                        </p:tav>
                                        <p:tav tm="100000">
                                          <p:val>
                                            <p:fltVal val="0"/>
                                          </p:val>
                                        </p:tav>
                                      </p:tavLst>
                                    </p:anim>
                                    <p:anim calcmode="lin" valueType="num">
                                      <p:cBhvr>
                                        <p:cTn id="55" dur="3000"/>
                                        <p:tgtEl>
                                          <p:spTgt spid="6"/>
                                        </p:tgtEl>
                                        <p:attrNameLst>
                                          <p:attrName>ppt_h</p:attrName>
                                        </p:attrNameLst>
                                      </p:cBhvr>
                                      <p:tavLst>
                                        <p:tav tm="0">
                                          <p:val>
                                            <p:strVal val="ppt_h"/>
                                          </p:val>
                                        </p:tav>
                                        <p:tav tm="100000">
                                          <p:val>
                                            <p:strVal val="ppt_h"/>
                                          </p:val>
                                        </p:tav>
                                      </p:tavLst>
                                    </p:anim>
                                    <p:set>
                                      <p:cBhvr>
                                        <p:cTn id="56" dur="1" fill="hold">
                                          <p:stCondLst>
                                            <p:cond delay="2999"/>
                                          </p:stCondLst>
                                        </p:cTn>
                                        <p:tgtEl>
                                          <p:spTgt spid="6"/>
                                        </p:tgtEl>
                                        <p:attrNameLst>
                                          <p:attrName>style.visibility</p:attrName>
                                        </p:attrNameLst>
                                      </p:cBhvr>
                                      <p:to>
                                        <p:strVal val="hidden"/>
                                      </p:to>
                                    </p:set>
                                  </p:childTnLst>
                                </p:cTn>
                              </p:par>
                              <p:par>
                                <p:cTn id="57" presetID="17" presetClass="exit" presetSubtype="2" fill="hold" grpId="1" nodeType="withEffect">
                                  <p:stCondLst>
                                    <p:cond delay="0"/>
                                  </p:stCondLst>
                                  <p:childTnLst>
                                    <p:anim calcmode="lin" valueType="num">
                                      <p:cBhvr>
                                        <p:cTn id="58" dur="3000"/>
                                        <p:tgtEl>
                                          <p:spTgt spid="9"/>
                                        </p:tgtEl>
                                        <p:attrNameLst>
                                          <p:attrName>ppt_x</p:attrName>
                                        </p:attrNameLst>
                                      </p:cBhvr>
                                      <p:tavLst>
                                        <p:tav tm="0">
                                          <p:val>
                                            <p:strVal val="ppt_x"/>
                                          </p:val>
                                        </p:tav>
                                        <p:tav tm="100000">
                                          <p:val>
                                            <p:strVal val="ppt_x+ppt_w/2"/>
                                          </p:val>
                                        </p:tav>
                                      </p:tavLst>
                                    </p:anim>
                                    <p:anim calcmode="lin" valueType="num">
                                      <p:cBhvr>
                                        <p:cTn id="59" dur="3000"/>
                                        <p:tgtEl>
                                          <p:spTgt spid="9"/>
                                        </p:tgtEl>
                                        <p:attrNameLst>
                                          <p:attrName>ppt_y</p:attrName>
                                        </p:attrNameLst>
                                      </p:cBhvr>
                                      <p:tavLst>
                                        <p:tav tm="0">
                                          <p:val>
                                            <p:strVal val="ppt_y"/>
                                          </p:val>
                                        </p:tav>
                                        <p:tav tm="100000">
                                          <p:val>
                                            <p:strVal val="ppt_y"/>
                                          </p:val>
                                        </p:tav>
                                      </p:tavLst>
                                    </p:anim>
                                    <p:anim calcmode="lin" valueType="num">
                                      <p:cBhvr>
                                        <p:cTn id="60" dur="3000"/>
                                        <p:tgtEl>
                                          <p:spTgt spid="9"/>
                                        </p:tgtEl>
                                        <p:attrNameLst>
                                          <p:attrName>ppt_w</p:attrName>
                                        </p:attrNameLst>
                                      </p:cBhvr>
                                      <p:tavLst>
                                        <p:tav tm="0">
                                          <p:val>
                                            <p:strVal val="ppt_w"/>
                                          </p:val>
                                        </p:tav>
                                        <p:tav tm="100000">
                                          <p:val>
                                            <p:fltVal val="0"/>
                                          </p:val>
                                        </p:tav>
                                      </p:tavLst>
                                    </p:anim>
                                    <p:anim calcmode="lin" valueType="num">
                                      <p:cBhvr>
                                        <p:cTn id="61" dur="3000"/>
                                        <p:tgtEl>
                                          <p:spTgt spid="9"/>
                                        </p:tgtEl>
                                        <p:attrNameLst>
                                          <p:attrName>ppt_h</p:attrName>
                                        </p:attrNameLst>
                                      </p:cBhvr>
                                      <p:tavLst>
                                        <p:tav tm="0">
                                          <p:val>
                                            <p:strVal val="ppt_h"/>
                                          </p:val>
                                        </p:tav>
                                        <p:tav tm="100000">
                                          <p:val>
                                            <p:strVal val="ppt_h"/>
                                          </p:val>
                                        </p:tav>
                                      </p:tavLst>
                                    </p:anim>
                                    <p:set>
                                      <p:cBhvr>
                                        <p:cTn id="62" dur="1" fill="hold">
                                          <p:stCondLst>
                                            <p:cond delay="2999"/>
                                          </p:stCondLst>
                                        </p:cTn>
                                        <p:tgtEl>
                                          <p:spTgt spid="9"/>
                                        </p:tgtEl>
                                        <p:attrNameLst>
                                          <p:attrName>style.visibility</p:attrName>
                                        </p:attrNameLst>
                                      </p:cBhvr>
                                      <p:to>
                                        <p:strVal val="hidden"/>
                                      </p:to>
                                    </p:set>
                                  </p:childTnLst>
                                </p:cTn>
                              </p:par>
                              <p:par>
                                <p:cTn id="63" presetID="17" presetClass="exit" presetSubtype="2" fill="hold" grpId="1" nodeType="withEffect">
                                  <p:stCondLst>
                                    <p:cond delay="0"/>
                                  </p:stCondLst>
                                  <p:childTnLst>
                                    <p:anim calcmode="lin" valueType="num">
                                      <p:cBhvr>
                                        <p:cTn id="64" dur="3000"/>
                                        <p:tgtEl>
                                          <p:spTgt spid="12"/>
                                        </p:tgtEl>
                                        <p:attrNameLst>
                                          <p:attrName>ppt_x</p:attrName>
                                        </p:attrNameLst>
                                      </p:cBhvr>
                                      <p:tavLst>
                                        <p:tav tm="0">
                                          <p:val>
                                            <p:strVal val="ppt_x"/>
                                          </p:val>
                                        </p:tav>
                                        <p:tav tm="100000">
                                          <p:val>
                                            <p:strVal val="ppt_x+ppt_w/2"/>
                                          </p:val>
                                        </p:tav>
                                      </p:tavLst>
                                    </p:anim>
                                    <p:anim calcmode="lin" valueType="num">
                                      <p:cBhvr>
                                        <p:cTn id="65" dur="3000"/>
                                        <p:tgtEl>
                                          <p:spTgt spid="12"/>
                                        </p:tgtEl>
                                        <p:attrNameLst>
                                          <p:attrName>ppt_y</p:attrName>
                                        </p:attrNameLst>
                                      </p:cBhvr>
                                      <p:tavLst>
                                        <p:tav tm="0">
                                          <p:val>
                                            <p:strVal val="ppt_y"/>
                                          </p:val>
                                        </p:tav>
                                        <p:tav tm="100000">
                                          <p:val>
                                            <p:strVal val="ppt_y"/>
                                          </p:val>
                                        </p:tav>
                                      </p:tavLst>
                                    </p:anim>
                                    <p:anim calcmode="lin" valueType="num">
                                      <p:cBhvr>
                                        <p:cTn id="66" dur="3000"/>
                                        <p:tgtEl>
                                          <p:spTgt spid="12"/>
                                        </p:tgtEl>
                                        <p:attrNameLst>
                                          <p:attrName>ppt_w</p:attrName>
                                        </p:attrNameLst>
                                      </p:cBhvr>
                                      <p:tavLst>
                                        <p:tav tm="0">
                                          <p:val>
                                            <p:strVal val="ppt_w"/>
                                          </p:val>
                                        </p:tav>
                                        <p:tav tm="100000">
                                          <p:val>
                                            <p:fltVal val="0"/>
                                          </p:val>
                                        </p:tav>
                                      </p:tavLst>
                                    </p:anim>
                                    <p:anim calcmode="lin" valueType="num">
                                      <p:cBhvr>
                                        <p:cTn id="67" dur="3000"/>
                                        <p:tgtEl>
                                          <p:spTgt spid="12"/>
                                        </p:tgtEl>
                                        <p:attrNameLst>
                                          <p:attrName>ppt_h</p:attrName>
                                        </p:attrNameLst>
                                      </p:cBhvr>
                                      <p:tavLst>
                                        <p:tav tm="0">
                                          <p:val>
                                            <p:strVal val="ppt_h"/>
                                          </p:val>
                                        </p:tav>
                                        <p:tav tm="100000">
                                          <p:val>
                                            <p:strVal val="ppt_h"/>
                                          </p:val>
                                        </p:tav>
                                      </p:tavLst>
                                    </p:anim>
                                    <p:set>
                                      <p:cBhvr>
                                        <p:cTn id="68" dur="1" fill="hold">
                                          <p:stCondLst>
                                            <p:cond delay="2999"/>
                                          </p:stCondLst>
                                        </p:cTn>
                                        <p:tgtEl>
                                          <p:spTgt spid="12"/>
                                        </p:tgtEl>
                                        <p:attrNameLst>
                                          <p:attrName>style.visibility</p:attrName>
                                        </p:attrNameLst>
                                      </p:cBhvr>
                                      <p:to>
                                        <p:strVal val="hidden"/>
                                      </p:to>
                                    </p:set>
                                  </p:childTnLst>
                                </p:cTn>
                              </p:par>
                              <p:par>
                                <p:cTn id="69" presetID="16" presetClass="exit" presetSubtype="37" fill="hold" grpId="1" nodeType="withEffect">
                                  <p:stCondLst>
                                    <p:cond delay="0"/>
                                  </p:stCondLst>
                                  <p:childTnLst>
                                    <p:animEffect transition="out" filter="barn(outVertical)">
                                      <p:cBhvr>
                                        <p:cTn id="70" dur="3000"/>
                                        <p:tgtEl>
                                          <p:spTgt spid="13"/>
                                        </p:tgtEl>
                                      </p:cBhvr>
                                    </p:animEffect>
                                    <p:set>
                                      <p:cBhvr>
                                        <p:cTn id="71" dur="1" fill="hold">
                                          <p:stCondLst>
                                            <p:cond delay="2999"/>
                                          </p:stCondLst>
                                        </p:cTn>
                                        <p:tgtEl>
                                          <p:spTgt spid="13"/>
                                        </p:tgtEl>
                                        <p:attrNameLst>
                                          <p:attrName>style.visibility</p:attrName>
                                        </p:attrNameLst>
                                      </p:cBhvr>
                                      <p:to>
                                        <p:strVal val="hidden"/>
                                      </p:to>
                                    </p:set>
                                  </p:childTnLst>
                                </p:cTn>
                              </p:par>
                              <p:par>
                                <p:cTn id="72" presetID="16" presetClass="exit" presetSubtype="37" fill="hold" grpId="1" nodeType="withEffect">
                                  <p:stCondLst>
                                    <p:cond delay="0"/>
                                  </p:stCondLst>
                                  <p:childTnLst>
                                    <p:animEffect transition="out" filter="barn(outVertical)">
                                      <p:cBhvr>
                                        <p:cTn id="73" dur="3000"/>
                                        <p:tgtEl>
                                          <p:spTgt spid="10"/>
                                        </p:tgtEl>
                                      </p:cBhvr>
                                    </p:animEffect>
                                    <p:set>
                                      <p:cBhvr>
                                        <p:cTn id="74" dur="1" fill="hold">
                                          <p:stCondLst>
                                            <p:cond delay="2999"/>
                                          </p:stCondLst>
                                        </p:cTn>
                                        <p:tgtEl>
                                          <p:spTgt spid="10"/>
                                        </p:tgtEl>
                                        <p:attrNameLst>
                                          <p:attrName>style.visibility</p:attrName>
                                        </p:attrNameLst>
                                      </p:cBhvr>
                                      <p:to>
                                        <p:strVal val="hidden"/>
                                      </p:to>
                                    </p:set>
                                  </p:childTnLst>
                                </p:cTn>
                              </p:par>
                              <p:par>
                                <p:cTn id="75" presetID="16" presetClass="exit" presetSubtype="37" fill="hold" grpId="0" nodeType="withEffect">
                                  <p:stCondLst>
                                    <p:cond delay="0"/>
                                  </p:stCondLst>
                                  <p:childTnLst>
                                    <p:animEffect transition="out" filter="barn(outVertical)">
                                      <p:cBhvr>
                                        <p:cTn id="76" dur="3000"/>
                                        <p:tgtEl>
                                          <p:spTgt spid="7"/>
                                        </p:tgtEl>
                                      </p:cBhvr>
                                    </p:animEffect>
                                    <p:set>
                                      <p:cBhvr>
                                        <p:cTn id="77" dur="1" fill="hold">
                                          <p:stCondLst>
                                            <p:cond delay="2999"/>
                                          </p:stCondLst>
                                        </p:cTn>
                                        <p:tgtEl>
                                          <p:spTgt spid="7"/>
                                        </p:tgtEl>
                                        <p:attrNameLst>
                                          <p:attrName>style.visibility</p:attrName>
                                        </p:attrNameLst>
                                      </p:cBhvr>
                                      <p:to>
                                        <p:strVal val="hidden"/>
                                      </p:to>
                                    </p:set>
                                  </p:childTnLst>
                                </p:cTn>
                              </p:par>
                              <p:par>
                                <p:cTn id="78" presetID="17" presetClass="entr" presetSubtype="10" fill="hold" nodeType="withEffect">
                                  <p:stCondLst>
                                    <p:cond delay="0"/>
                                  </p:stCondLst>
                                  <p:childTnLst>
                                    <p:set>
                                      <p:cBhvr>
                                        <p:cTn id="79" dur="1" fill="hold">
                                          <p:stCondLst>
                                            <p:cond delay="0"/>
                                          </p:stCondLst>
                                        </p:cTn>
                                        <p:tgtEl>
                                          <p:spTgt spid="4"/>
                                        </p:tgtEl>
                                        <p:attrNameLst>
                                          <p:attrName>style.visibility</p:attrName>
                                        </p:attrNameLst>
                                      </p:cBhvr>
                                      <p:to>
                                        <p:strVal val="visible"/>
                                      </p:to>
                                    </p:set>
                                    <p:anim calcmode="lin" valueType="num">
                                      <p:cBhvr>
                                        <p:cTn id="80" dur="3000" fill="hold"/>
                                        <p:tgtEl>
                                          <p:spTgt spid="4"/>
                                        </p:tgtEl>
                                        <p:attrNameLst>
                                          <p:attrName>ppt_w</p:attrName>
                                        </p:attrNameLst>
                                      </p:cBhvr>
                                      <p:tavLst>
                                        <p:tav tm="0">
                                          <p:val>
                                            <p:fltVal val="0"/>
                                          </p:val>
                                        </p:tav>
                                        <p:tav tm="100000">
                                          <p:val>
                                            <p:strVal val="#ppt_w"/>
                                          </p:val>
                                        </p:tav>
                                      </p:tavLst>
                                    </p:anim>
                                    <p:anim calcmode="lin" valueType="num">
                                      <p:cBhvr>
                                        <p:cTn id="81" dur="3000" fill="hold"/>
                                        <p:tgtEl>
                                          <p:spTgt spid="4"/>
                                        </p:tgtEl>
                                        <p:attrNameLst>
                                          <p:attrName>ppt_h</p:attrName>
                                        </p:attrNameLst>
                                      </p:cBhvr>
                                      <p:tavLst>
                                        <p:tav tm="0">
                                          <p:val>
                                            <p:strVal val="#ppt_h"/>
                                          </p:val>
                                        </p:tav>
                                        <p:tav tm="100000">
                                          <p:val>
                                            <p:strVal val="#ppt_h"/>
                                          </p:val>
                                        </p:tav>
                                      </p:tavLst>
                                    </p:anim>
                                  </p:childTnLst>
                                </p:cTn>
                              </p:par>
                              <p:par>
                                <p:cTn id="82" presetID="16" presetClass="entr" presetSubtype="37"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Effect transition="in" filter="barn(outVertical)">
                                      <p:cBhvr>
                                        <p:cTn id="84" dur="3000"/>
                                        <p:tgtEl>
                                          <p:spTgt spid="4"/>
                                        </p:tgtEl>
                                      </p:cBhvr>
                                    </p:animEffect>
                                  </p:childTnLst>
                                </p:cTn>
                              </p:par>
                            </p:childTnLst>
                          </p:cTn>
                        </p:par>
                        <p:par>
                          <p:cTn id="85" fill="hold">
                            <p:stCondLst>
                              <p:cond delay="6000"/>
                            </p:stCondLst>
                            <p:childTnLst>
                              <p:par>
                                <p:cTn id="86" presetID="40" presetClass="entr" presetSubtype="0" fill="hold" grpId="0" nodeType="afterEffect">
                                  <p:stCondLst>
                                    <p:cond delay="0"/>
                                  </p:stCondLst>
                                  <p:iterate type="lt">
                                    <p:tmPct val="10000"/>
                                  </p:iterate>
                                  <p:childTnLst>
                                    <p:set>
                                      <p:cBhvr>
                                        <p:cTn id="87" dur="1" fill="hold">
                                          <p:stCondLst>
                                            <p:cond delay="0"/>
                                          </p:stCondLst>
                                        </p:cTn>
                                        <p:tgtEl>
                                          <p:spTgt spid="14"/>
                                        </p:tgtEl>
                                        <p:attrNameLst>
                                          <p:attrName>style.visibility</p:attrName>
                                        </p:attrNameLst>
                                      </p:cBhvr>
                                      <p:to>
                                        <p:strVal val="visible"/>
                                      </p:to>
                                    </p:set>
                                    <p:animEffect transition="in" filter="fade">
                                      <p:cBhvr>
                                        <p:cTn id="88" dur="1000"/>
                                        <p:tgtEl>
                                          <p:spTgt spid="14"/>
                                        </p:tgtEl>
                                      </p:cBhvr>
                                    </p:animEffect>
                                    <p:anim calcmode="lin" valueType="num">
                                      <p:cBhvr>
                                        <p:cTn id="89" dur="1000" fill="hold"/>
                                        <p:tgtEl>
                                          <p:spTgt spid="14"/>
                                        </p:tgtEl>
                                        <p:attrNameLst>
                                          <p:attrName>ppt_x</p:attrName>
                                        </p:attrNameLst>
                                      </p:cBhvr>
                                      <p:tavLst>
                                        <p:tav tm="0">
                                          <p:val>
                                            <p:strVal val="#ppt_x-.1"/>
                                          </p:val>
                                        </p:tav>
                                        <p:tav tm="100000">
                                          <p:val>
                                            <p:strVal val="#ppt_x"/>
                                          </p:val>
                                        </p:tav>
                                      </p:tavLst>
                                    </p:anim>
                                    <p:anim calcmode="lin" valueType="num">
                                      <p:cBhvr>
                                        <p:cTn id="9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56 Barranco-de-las-Vacas-Gran Canaria3.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179512" y="4369668"/>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la noche podrás disfrutar de música clásica en directo, en los llamados Conciertos de las Velas. Con la finalidad de evitar multitudes y aglomeraciones, en la edición de la Noche de las Velas, es necesario adquirir las entradas para poder acceder a la villa los días señalados.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prism isContent="1" isInverted="1"/>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7"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4000" fill="hold"/>
                                        <p:tgtEl>
                                          <p:spTgt spid="3"/>
                                        </p:tgtEl>
                                        <p:attrNameLst>
                                          <p:attrName>ppt_x</p:attrName>
                                        </p:attrNameLst>
                                      </p:cBhvr>
                                      <p:tavLst>
                                        <p:tav tm="0">
                                          <p:val>
                                            <p:strVal val="#ppt_x+#ppt_w/2"/>
                                          </p:val>
                                        </p:tav>
                                        <p:tav tm="100000">
                                          <p:val>
                                            <p:strVal val="#ppt_x"/>
                                          </p:val>
                                        </p:tav>
                                      </p:tavLst>
                                    </p:anim>
                                    <p:anim calcmode="lin" valueType="num">
                                      <p:cBhvr>
                                        <p:cTn id="11" dur="4000" fill="hold"/>
                                        <p:tgtEl>
                                          <p:spTgt spid="3"/>
                                        </p:tgtEl>
                                        <p:attrNameLst>
                                          <p:attrName>ppt_y</p:attrName>
                                        </p:attrNameLst>
                                      </p:cBhvr>
                                      <p:tavLst>
                                        <p:tav tm="0">
                                          <p:val>
                                            <p:strVal val="#ppt_y"/>
                                          </p:val>
                                        </p:tav>
                                        <p:tav tm="100000">
                                          <p:val>
                                            <p:strVal val="#ppt_y"/>
                                          </p:val>
                                        </p:tav>
                                      </p:tavLst>
                                    </p:anim>
                                    <p:anim calcmode="lin" valueType="num">
                                      <p:cBhvr>
                                        <p:cTn id="12" dur="4000" fill="hold"/>
                                        <p:tgtEl>
                                          <p:spTgt spid="3"/>
                                        </p:tgtEl>
                                        <p:attrNameLst>
                                          <p:attrName>ppt_w</p:attrName>
                                        </p:attrNameLst>
                                      </p:cBhvr>
                                      <p:tavLst>
                                        <p:tav tm="0">
                                          <p:val>
                                            <p:fltVal val="0"/>
                                          </p:val>
                                        </p:tav>
                                        <p:tav tm="100000">
                                          <p:val>
                                            <p:strVal val="#ppt_w"/>
                                          </p:val>
                                        </p:tav>
                                      </p:tavLst>
                                    </p:anim>
                                    <p:anim calcmode="lin" valueType="num">
                                      <p:cBhvr>
                                        <p:cTn id="13" dur="4000" fill="hold"/>
                                        <p:tgtEl>
                                          <p:spTgt spid="3"/>
                                        </p:tgtEl>
                                        <p:attrNameLst>
                                          <p:attrName>ppt_h</p:attrName>
                                        </p:attrNameLst>
                                      </p:cBhvr>
                                      <p:tavLst>
                                        <p:tav tm="0">
                                          <p:val>
                                            <p:strVal val="#ppt_h"/>
                                          </p:val>
                                        </p:tav>
                                        <p:tav tm="100000">
                                          <p:val>
                                            <p:strVal val="#ppt_h"/>
                                          </p:val>
                                        </p:tav>
                                      </p:tavLst>
                                    </p:anim>
                                  </p:childTnLst>
                                </p:cTn>
                              </p:par>
                              <p:par>
                                <p:cTn id="14" presetID="8" presetClass="emph" presetSubtype="0" accel="50000" autoRev="1" fill="hold" nodeType="withEffect">
                                  <p:stCondLst>
                                    <p:cond delay="0"/>
                                  </p:stCondLst>
                                  <p:childTnLst>
                                    <p:animRot by="-3600000">
                                      <p:cBhvr>
                                        <p:cTn id="15" dur="1500" fill="hold"/>
                                        <p:tgtEl>
                                          <p:spTgt spid="3"/>
                                        </p:tgtEl>
                                        <p:attrNameLst>
                                          <p:attrName>r</p:attrName>
                                        </p:attrNameLst>
                                      </p:cBhvr>
                                    </p:animRo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560" y="478440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entrada para visitar el pueblo es gratuita y con ella podrás acceder al casco histórico. Se organiza así para que pueda haber un adecuado control de aforo.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prism isContent="1" isInverted="1"/>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7"/>
                                        </p:tgtEl>
                                        <p:attrNameLst>
                                          <p:attrName>ppt_w</p:attrName>
                                        </p:attrNameLst>
                                      </p:cBhvr>
                                      <p:tavLst>
                                        <p:tav tm="0">
                                          <p:val>
                                            <p:strVal val="ppt_w"/>
                                          </p:val>
                                        </p:tav>
                                        <p:tav tm="100000">
                                          <p:val>
                                            <p:strVal val="2/3*ppt_w"/>
                                          </p:val>
                                        </p:tav>
                                      </p:tavLst>
                                    </p:anim>
                                    <p:anim calcmode="lin" valueType="num">
                                      <p:cBhvr>
                                        <p:cTn id="7" dur="4000"/>
                                        <p:tgtEl>
                                          <p:spTgt spid="7"/>
                                        </p:tgtEl>
                                        <p:attrNameLst>
                                          <p:attrName>ppt_h</p:attrName>
                                        </p:attrNameLst>
                                      </p:cBhvr>
                                      <p:tavLst>
                                        <p:tav tm="0">
                                          <p:val>
                                            <p:strVal val="ppt_h"/>
                                          </p:val>
                                        </p:tav>
                                        <p:tav tm="100000">
                                          <p:val>
                                            <p:strVal val="2/3*ppt_h"/>
                                          </p:val>
                                        </p:tav>
                                      </p:tavLst>
                                    </p:anim>
                                    <p:set>
                                      <p:cBhvr>
                                        <p:cTn id="8" dur="1" fill="hold">
                                          <p:stCondLst>
                                            <p:cond delay="3999"/>
                                          </p:stCondLst>
                                        </p:cTn>
                                        <p:tgtEl>
                                          <p:spTgt spid="7"/>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4000"/>
                                        <p:tgtEl>
                                          <p:spTgt spid="7"/>
                                        </p:tgtEl>
                                      </p:cBhvr>
                                    </p:animEffect>
                                    <p:set>
                                      <p:cBhvr>
                                        <p:cTn id="11" dur="1" fill="hold">
                                          <p:stCondLst>
                                            <p:cond delay="3999"/>
                                          </p:stCondLst>
                                        </p:cTn>
                                        <p:tgtEl>
                                          <p:spTgt spid="7"/>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4000"/>
                                        <p:tgtEl>
                                          <p:spTgt spid="6"/>
                                        </p:tgtEl>
                                        <p:attrNameLst>
                                          <p:attrName>ppt_w</p:attrName>
                                        </p:attrNameLst>
                                      </p:cBhvr>
                                      <p:tavLst>
                                        <p:tav tm="0">
                                          <p:val>
                                            <p:strVal val="ppt_w"/>
                                          </p:val>
                                        </p:tav>
                                        <p:tav tm="100000">
                                          <p:val>
                                            <p:strVal val="2/3*ppt_w"/>
                                          </p:val>
                                        </p:tav>
                                      </p:tavLst>
                                    </p:anim>
                                    <p:anim calcmode="lin" valueType="num">
                                      <p:cBhvr>
                                        <p:cTn id="14" dur="4000"/>
                                        <p:tgtEl>
                                          <p:spTgt spid="6"/>
                                        </p:tgtEl>
                                        <p:attrNameLst>
                                          <p:attrName>ppt_h</p:attrName>
                                        </p:attrNameLst>
                                      </p:cBhvr>
                                      <p:tavLst>
                                        <p:tav tm="0">
                                          <p:val>
                                            <p:strVal val="ppt_h"/>
                                          </p:val>
                                        </p:tav>
                                        <p:tav tm="100000">
                                          <p:val>
                                            <p:strVal val="2/3*ppt_h"/>
                                          </p:val>
                                        </p:tav>
                                      </p:tavLst>
                                    </p:anim>
                                    <p:set>
                                      <p:cBhvr>
                                        <p:cTn id="15" dur="1" fill="hold">
                                          <p:stCondLst>
                                            <p:cond delay="3999"/>
                                          </p:stCondLst>
                                        </p:cTn>
                                        <p:tgtEl>
                                          <p:spTgt spid="6"/>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4000"/>
                                        <p:tgtEl>
                                          <p:spTgt spid="6"/>
                                        </p:tgtEl>
                                      </p:cBhvr>
                                    </p:animEffect>
                                    <p:set>
                                      <p:cBhvr>
                                        <p:cTn id="18" dur="1" fill="hold">
                                          <p:stCondLst>
                                            <p:cond delay="3999"/>
                                          </p:stCondLst>
                                        </p:cTn>
                                        <p:tgtEl>
                                          <p:spTgt spid="6"/>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Ana María\Desktop\across_the_River_Rhine.jpg"/>
          <p:cNvPicPr>
            <a:picLocks noChangeAspect="1" noChangeArrowheads="1"/>
          </p:cNvPicPr>
          <p:nvPr/>
        </p:nvPicPr>
        <p:blipFill>
          <a:blip r:embed="rId2" cstate="print"/>
          <a:srcRect r="87800"/>
          <a:stretch>
            <a:fillRect/>
          </a:stretch>
        </p:blipFill>
        <p:spPr bwMode="auto">
          <a:xfrm>
            <a:off x="1" y="0"/>
            <a:ext cx="1115615" cy="5715000"/>
          </a:xfrm>
          <a:prstGeom prst="rect">
            <a:avLst/>
          </a:prstGeom>
          <a:noFill/>
          <a:ln w="9525">
            <a:noFill/>
            <a:miter lim="800000"/>
            <a:headEnd/>
            <a:tailEnd/>
          </a:ln>
        </p:spPr>
      </p:pic>
      <p:pic>
        <p:nvPicPr>
          <p:cNvPr id="4" name="Picture 3" descr="C:\Users\Ana María\Desktop\across_the_River_Rhine.jpg"/>
          <p:cNvPicPr>
            <a:picLocks noChangeAspect="1" noChangeArrowheads="1"/>
          </p:cNvPicPr>
          <p:nvPr/>
        </p:nvPicPr>
        <p:blipFill>
          <a:blip r:embed="rId2" cstate="print"/>
          <a:srcRect l="12200" r="75200"/>
          <a:stretch>
            <a:fillRect/>
          </a:stretch>
        </p:blipFill>
        <p:spPr bwMode="auto">
          <a:xfrm>
            <a:off x="1115616" y="0"/>
            <a:ext cx="1152128" cy="5714999"/>
          </a:xfrm>
          <a:prstGeom prst="rect">
            <a:avLst/>
          </a:prstGeom>
          <a:noFill/>
          <a:ln w="9525">
            <a:noFill/>
            <a:miter lim="800000"/>
            <a:headEnd/>
            <a:tailEnd/>
          </a:ln>
        </p:spPr>
      </p:pic>
      <p:pic>
        <p:nvPicPr>
          <p:cNvPr id="5" name="Picture 3" descr="C:\Users\Ana María\Desktop\across_the_River_Rhine.jpg"/>
          <p:cNvPicPr>
            <a:picLocks noChangeAspect="1" noChangeArrowheads="1"/>
          </p:cNvPicPr>
          <p:nvPr/>
        </p:nvPicPr>
        <p:blipFill>
          <a:blip r:embed="rId2" cstate="print"/>
          <a:srcRect l="24800" r="62600"/>
          <a:stretch>
            <a:fillRect/>
          </a:stretch>
        </p:blipFill>
        <p:spPr bwMode="auto">
          <a:xfrm>
            <a:off x="2267744" y="0"/>
            <a:ext cx="1152128" cy="5714999"/>
          </a:xfrm>
          <a:prstGeom prst="rect">
            <a:avLst/>
          </a:prstGeom>
          <a:noFill/>
          <a:ln w="9525">
            <a:noFill/>
            <a:miter lim="800000"/>
            <a:headEnd/>
            <a:tailEnd/>
          </a:ln>
        </p:spPr>
      </p:pic>
      <p:pic>
        <p:nvPicPr>
          <p:cNvPr id="6" name="Picture 3" descr="C:\Users\Ana María\Desktop\across_the_River_Rhine.jpg"/>
          <p:cNvPicPr>
            <a:picLocks noChangeAspect="1" noChangeArrowheads="1"/>
          </p:cNvPicPr>
          <p:nvPr/>
        </p:nvPicPr>
        <p:blipFill>
          <a:blip r:embed="rId2" cstate="print"/>
          <a:srcRect l="37400" r="50000"/>
          <a:stretch>
            <a:fillRect/>
          </a:stretch>
        </p:blipFill>
        <p:spPr bwMode="auto">
          <a:xfrm>
            <a:off x="3419872" y="0"/>
            <a:ext cx="1152128" cy="5714999"/>
          </a:xfrm>
          <a:prstGeom prst="rect">
            <a:avLst/>
          </a:prstGeom>
          <a:noFill/>
          <a:ln w="9525">
            <a:noFill/>
            <a:miter lim="800000"/>
            <a:headEnd/>
            <a:tailEnd/>
          </a:ln>
        </p:spPr>
      </p:pic>
      <p:pic>
        <p:nvPicPr>
          <p:cNvPr id="7" name="Picture 3" descr="C:\Users\Ana María\Desktop\across_the_River_Rhine.jpg"/>
          <p:cNvPicPr>
            <a:picLocks noChangeAspect="1" noChangeArrowheads="1"/>
          </p:cNvPicPr>
          <p:nvPr/>
        </p:nvPicPr>
        <p:blipFill>
          <a:blip r:embed="rId2" cstate="print"/>
          <a:srcRect l="50000" r="37400"/>
          <a:stretch>
            <a:fillRect/>
          </a:stretch>
        </p:blipFill>
        <p:spPr bwMode="auto">
          <a:xfrm>
            <a:off x="4572000" y="0"/>
            <a:ext cx="1152128" cy="5714999"/>
          </a:xfrm>
          <a:prstGeom prst="rect">
            <a:avLst/>
          </a:prstGeom>
          <a:noFill/>
          <a:ln w="9525">
            <a:noFill/>
            <a:miter lim="800000"/>
            <a:headEnd/>
            <a:tailEnd/>
          </a:ln>
        </p:spPr>
      </p:pic>
      <p:pic>
        <p:nvPicPr>
          <p:cNvPr id="8" name="Picture 3" descr="C:\Users\Ana María\Desktop\across_the_River_Rhine.jpg"/>
          <p:cNvPicPr>
            <a:picLocks noChangeAspect="1" noChangeArrowheads="1"/>
          </p:cNvPicPr>
          <p:nvPr/>
        </p:nvPicPr>
        <p:blipFill>
          <a:blip r:embed="rId2" cstate="print"/>
          <a:srcRect l="62600" r="24800"/>
          <a:stretch>
            <a:fillRect/>
          </a:stretch>
        </p:blipFill>
        <p:spPr bwMode="auto">
          <a:xfrm>
            <a:off x="5724128" y="0"/>
            <a:ext cx="1152128" cy="5714999"/>
          </a:xfrm>
          <a:prstGeom prst="rect">
            <a:avLst/>
          </a:prstGeom>
          <a:noFill/>
          <a:ln w="9525">
            <a:noFill/>
            <a:miter lim="800000"/>
            <a:headEnd/>
            <a:tailEnd/>
          </a:ln>
        </p:spPr>
      </p:pic>
      <p:pic>
        <p:nvPicPr>
          <p:cNvPr id="9" name="Picture 3" descr="C:\Users\Ana María\Desktop\across_the_River_Rhine.jpg"/>
          <p:cNvPicPr>
            <a:picLocks noChangeAspect="1" noChangeArrowheads="1"/>
          </p:cNvPicPr>
          <p:nvPr/>
        </p:nvPicPr>
        <p:blipFill>
          <a:blip r:embed="rId2" cstate="print"/>
          <a:srcRect l="75200" r="12200"/>
          <a:stretch>
            <a:fillRect/>
          </a:stretch>
        </p:blipFill>
        <p:spPr bwMode="auto">
          <a:xfrm>
            <a:off x="6876256" y="0"/>
            <a:ext cx="1152128" cy="5714999"/>
          </a:xfrm>
          <a:prstGeom prst="rect">
            <a:avLst/>
          </a:prstGeom>
          <a:noFill/>
          <a:ln w="9525">
            <a:noFill/>
            <a:miter lim="800000"/>
            <a:headEnd/>
            <a:tailEnd/>
          </a:ln>
        </p:spPr>
      </p:pic>
      <p:pic>
        <p:nvPicPr>
          <p:cNvPr id="10" name="Picture 3" descr="C:\Users\Ana María\Desktop\across_the_River_Rhine.jpg"/>
          <p:cNvPicPr>
            <a:picLocks noChangeAspect="1" noChangeArrowheads="1"/>
          </p:cNvPicPr>
          <p:nvPr/>
        </p:nvPicPr>
        <p:blipFill>
          <a:blip r:embed="rId2" cstate="print"/>
          <a:srcRect l="87800"/>
          <a:stretch>
            <a:fillRect/>
          </a:stretch>
        </p:blipFill>
        <p:spPr bwMode="auto">
          <a:xfrm>
            <a:off x="8028384" y="0"/>
            <a:ext cx="1115616" cy="5715000"/>
          </a:xfrm>
          <a:prstGeom prst="rect">
            <a:avLst/>
          </a:prstGeom>
          <a:noFill/>
          <a:ln w="9525">
            <a:noFill/>
            <a:miter lim="800000"/>
            <a:headEnd/>
            <a:tailEnd/>
          </a:ln>
        </p:spPr>
      </p:pic>
      <p:sp>
        <p:nvSpPr>
          <p:cNvPr id="11" name="10 CuadroTexto"/>
          <p:cNvSpPr txBox="1"/>
          <p:nvPr/>
        </p:nvSpPr>
        <p:spPr>
          <a:xfrm>
            <a:off x="395536"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un evento de gran importancia para la villa, que atrae a multitud de gente de todas partes de España. Cada verano se celebran en Pedraza dos conciertos de música clásica de alto nivel.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6000">
        <p15:prstTrans prst="pageCurlDouble"/>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027"/>
                                        </p:tgtEl>
                                        <p:attrNameLst>
                                          <p:attrName>style.visibility</p:attrName>
                                        </p:attrNameLst>
                                      </p:cBhvr>
                                      <p:to>
                                        <p:strVal val="visible"/>
                                      </p:to>
                                    </p:set>
                                    <p:anim calcmode="lin" valueType="num">
                                      <p:cBhvr additive="base">
                                        <p:cTn id="7" dur="2000" fill="hold"/>
                                        <p:tgtEl>
                                          <p:spTgt spid="1027"/>
                                        </p:tgtEl>
                                        <p:attrNameLst>
                                          <p:attrName>ppt_x</p:attrName>
                                        </p:attrNameLst>
                                      </p:cBhvr>
                                      <p:tavLst>
                                        <p:tav tm="0">
                                          <p:val>
                                            <p:strVal val="1+#ppt_w/2"/>
                                          </p:val>
                                        </p:tav>
                                        <p:tav tm="100000">
                                          <p:val>
                                            <p:strVal val="#ppt_x"/>
                                          </p:val>
                                        </p:tav>
                                      </p:tavLst>
                                    </p:anim>
                                    <p:anim calcmode="lin" valueType="num">
                                      <p:cBhvr additive="base">
                                        <p:cTn id="8" dur="2000" fill="hold"/>
                                        <p:tgtEl>
                                          <p:spTgt spid="1027"/>
                                        </p:tgtEl>
                                        <p:attrNameLst>
                                          <p:attrName>ppt_y</p:attrName>
                                        </p:attrNameLst>
                                      </p:cBhvr>
                                      <p:tavLst>
                                        <p:tav tm="0">
                                          <p:val>
                                            <p:strVal val="#ppt_y"/>
                                          </p:val>
                                        </p:tav>
                                        <p:tav tm="100000">
                                          <p:val>
                                            <p:strVal val="#ppt_y"/>
                                          </p:val>
                                        </p:tav>
                                      </p:tavLst>
                                    </p:anim>
                                  </p:childTnLst>
                                </p:cTn>
                              </p:par>
                              <p:par>
                                <p:cTn id="9" presetID="19" presetClass="entr" presetSubtype="5" fill="hold" nodeType="withEffect">
                                  <p:stCondLst>
                                    <p:cond delay="0"/>
                                  </p:stCondLst>
                                  <p:childTnLst>
                                    <p:set>
                                      <p:cBhvr>
                                        <p:cTn id="10" dur="1" fill="hold">
                                          <p:stCondLst>
                                            <p:cond delay="0"/>
                                          </p:stCondLst>
                                        </p:cTn>
                                        <p:tgtEl>
                                          <p:spTgt spid="1027"/>
                                        </p:tgtEl>
                                        <p:attrNameLst>
                                          <p:attrName>style.visibility</p:attrName>
                                        </p:attrNameLst>
                                      </p:cBhvr>
                                      <p:to>
                                        <p:strVal val="visible"/>
                                      </p:to>
                                    </p:set>
                                    <p:anim calcmode="lin" valueType="num">
                                      <p:cBhvr>
                                        <p:cTn id="11" dur="2000" fill="hold"/>
                                        <p:tgtEl>
                                          <p:spTgt spid="1027"/>
                                        </p:tgtEl>
                                        <p:attrNameLst>
                                          <p:attrName>ppt_w</p:attrName>
                                        </p:attrNameLst>
                                      </p:cBhvr>
                                      <p:tavLst>
                                        <p:tav tm="0">
                                          <p:val>
                                            <p:strVal val="#ppt_w"/>
                                          </p:val>
                                        </p:tav>
                                        <p:tav tm="100000">
                                          <p:val>
                                            <p:strVal val="#ppt_w"/>
                                          </p:val>
                                        </p:tav>
                                      </p:tavLst>
                                    </p:anim>
                                    <p:anim calcmode="lin" valueType="num">
                                      <p:cBhvr>
                                        <p:cTn id="12" dur="2000" fill="hold"/>
                                        <p:tgtEl>
                                          <p:spTgt spid="1027"/>
                                        </p:tgtEl>
                                        <p:attrNameLst>
                                          <p:attrName>ppt_h</p:attrName>
                                        </p:attrNameLst>
                                      </p:cBhvr>
                                      <p:tavLst>
                                        <p:tav tm="0" fmla="#ppt_h*sin(2.5*pi*$)">
                                          <p:val>
                                            <p:fltVal val="0"/>
                                          </p:val>
                                        </p:tav>
                                        <p:tav tm="100000">
                                          <p:val>
                                            <p:fltVal val="1"/>
                                          </p:val>
                                        </p:tav>
                                      </p:tavLst>
                                    </p:anim>
                                  </p:childTnLst>
                                </p:cTn>
                              </p:par>
                              <p:par>
                                <p:cTn id="13" presetID="2" presetClass="entr" presetSubtype="2" fill="hold" nodeType="withEffect">
                                  <p:stCondLst>
                                    <p:cond delay="5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1+#ppt_w/2"/>
                                          </p:val>
                                        </p:tav>
                                        <p:tav tm="100000">
                                          <p:val>
                                            <p:strVal val="#ppt_x"/>
                                          </p:val>
                                        </p:tav>
                                      </p:tavLst>
                                    </p:anim>
                                    <p:anim calcmode="lin" valueType="num">
                                      <p:cBhvr additive="base">
                                        <p:cTn id="16" dur="2000" fill="hold"/>
                                        <p:tgtEl>
                                          <p:spTgt spid="4"/>
                                        </p:tgtEl>
                                        <p:attrNameLst>
                                          <p:attrName>ppt_y</p:attrName>
                                        </p:attrNameLst>
                                      </p:cBhvr>
                                      <p:tavLst>
                                        <p:tav tm="0">
                                          <p:val>
                                            <p:strVal val="#ppt_y"/>
                                          </p:val>
                                        </p:tav>
                                        <p:tav tm="100000">
                                          <p:val>
                                            <p:strVal val="#ppt_y"/>
                                          </p:val>
                                        </p:tav>
                                      </p:tavLst>
                                    </p:anim>
                                  </p:childTnLst>
                                </p:cTn>
                              </p:par>
                              <p:par>
                                <p:cTn id="17" presetID="19" presetClass="entr" presetSubtype="5" fill="hold" nodeType="withEffect">
                                  <p:stCondLst>
                                    <p:cond delay="500"/>
                                  </p:stCondLst>
                                  <p:childTnLst>
                                    <p:set>
                                      <p:cBhvr>
                                        <p:cTn id="18" dur="1" fill="hold">
                                          <p:stCondLst>
                                            <p:cond delay="0"/>
                                          </p:stCondLst>
                                        </p:cTn>
                                        <p:tgtEl>
                                          <p:spTgt spid="4"/>
                                        </p:tgtEl>
                                        <p:attrNameLst>
                                          <p:attrName>style.visibility</p:attrName>
                                        </p:attrNameLst>
                                      </p:cBhvr>
                                      <p:to>
                                        <p:strVal val="visible"/>
                                      </p:to>
                                    </p:set>
                                    <p:anim calcmode="lin" valueType="num">
                                      <p:cBhvr>
                                        <p:cTn id="19" dur="2000" fill="hold"/>
                                        <p:tgtEl>
                                          <p:spTgt spid="4"/>
                                        </p:tgtEl>
                                        <p:attrNameLst>
                                          <p:attrName>ppt_w</p:attrName>
                                        </p:attrNameLst>
                                      </p:cBhvr>
                                      <p:tavLst>
                                        <p:tav tm="0">
                                          <p:val>
                                            <p:strVal val="#ppt_w"/>
                                          </p:val>
                                        </p:tav>
                                        <p:tav tm="100000">
                                          <p:val>
                                            <p:strVal val="#ppt_w"/>
                                          </p:val>
                                        </p:tav>
                                      </p:tavLst>
                                    </p:anim>
                                    <p:anim calcmode="lin" valueType="num">
                                      <p:cBhvr>
                                        <p:cTn id="20" dur="2000" fill="hold"/>
                                        <p:tgtEl>
                                          <p:spTgt spid="4"/>
                                        </p:tgtEl>
                                        <p:attrNameLst>
                                          <p:attrName>ppt_h</p:attrName>
                                        </p:attrNameLst>
                                      </p:cBhvr>
                                      <p:tavLst>
                                        <p:tav tm="0" fmla="#ppt_h*sin(2.5*pi*$)">
                                          <p:val>
                                            <p:fltVal val="0"/>
                                          </p:val>
                                        </p:tav>
                                        <p:tav tm="100000">
                                          <p:val>
                                            <p:fltVal val="1"/>
                                          </p:val>
                                        </p:tav>
                                      </p:tavLst>
                                    </p:anim>
                                  </p:childTnLst>
                                </p:cTn>
                              </p:par>
                              <p:par>
                                <p:cTn id="21" presetID="2" presetClass="entr" presetSubtype="2" fill="hold" nodeType="withEffect">
                                  <p:stCondLst>
                                    <p:cond delay="100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2000" fill="hold"/>
                                        <p:tgtEl>
                                          <p:spTgt spid="5"/>
                                        </p:tgtEl>
                                        <p:attrNameLst>
                                          <p:attrName>ppt_x</p:attrName>
                                        </p:attrNameLst>
                                      </p:cBhvr>
                                      <p:tavLst>
                                        <p:tav tm="0">
                                          <p:val>
                                            <p:strVal val="1+#ppt_w/2"/>
                                          </p:val>
                                        </p:tav>
                                        <p:tav tm="100000">
                                          <p:val>
                                            <p:strVal val="#ppt_x"/>
                                          </p:val>
                                        </p:tav>
                                      </p:tavLst>
                                    </p:anim>
                                    <p:anim calcmode="lin" valueType="num">
                                      <p:cBhvr additive="base">
                                        <p:cTn id="24" dur="2000" fill="hold"/>
                                        <p:tgtEl>
                                          <p:spTgt spid="5"/>
                                        </p:tgtEl>
                                        <p:attrNameLst>
                                          <p:attrName>ppt_y</p:attrName>
                                        </p:attrNameLst>
                                      </p:cBhvr>
                                      <p:tavLst>
                                        <p:tav tm="0">
                                          <p:val>
                                            <p:strVal val="#ppt_y"/>
                                          </p:val>
                                        </p:tav>
                                        <p:tav tm="100000">
                                          <p:val>
                                            <p:strVal val="#ppt_y"/>
                                          </p:val>
                                        </p:tav>
                                      </p:tavLst>
                                    </p:anim>
                                  </p:childTnLst>
                                </p:cTn>
                              </p:par>
                              <p:par>
                                <p:cTn id="25" presetID="19" presetClass="entr" presetSubtype="5" fill="hold" nodeType="withEffect">
                                  <p:stCondLst>
                                    <p:cond delay="1000"/>
                                  </p:stCondLst>
                                  <p:childTnLst>
                                    <p:set>
                                      <p:cBhvr>
                                        <p:cTn id="26" dur="1" fill="hold">
                                          <p:stCondLst>
                                            <p:cond delay="0"/>
                                          </p:stCondLst>
                                        </p:cTn>
                                        <p:tgtEl>
                                          <p:spTgt spid="5"/>
                                        </p:tgtEl>
                                        <p:attrNameLst>
                                          <p:attrName>style.visibility</p:attrName>
                                        </p:attrNameLst>
                                      </p:cBhvr>
                                      <p:to>
                                        <p:strVal val="visible"/>
                                      </p:to>
                                    </p:set>
                                    <p:anim calcmode="lin" valueType="num">
                                      <p:cBhvr>
                                        <p:cTn id="27" dur="2000" fill="hold"/>
                                        <p:tgtEl>
                                          <p:spTgt spid="5"/>
                                        </p:tgtEl>
                                        <p:attrNameLst>
                                          <p:attrName>ppt_w</p:attrName>
                                        </p:attrNameLst>
                                      </p:cBhvr>
                                      <p:tavLst>
                                        <p:tav tm="0">
                                          <p:val>
                                            <p:strVal val="#ppt_w"/>
                                          </p:val>
                                        </p:tav>
                                        <p:tav tm="100000">
                                          <p:val>
                                            <p:strVal val="#ppt_w"/>
                                          </p:val>
                                        </p:tav>
                                      </p:tavLst>
                                    </p:anim>
                                    <p:anim calcmode="lin" valueType="num">
                                      <p:cBhvr>
                                        <p:cTn id="28" dur="2000" fill="hold"/>
                                        <p:tgtEl>
                                          <p:spTgt spid="5"/>
                                        </p:tgtEl>
                                        <p:attrNameLst>
                                          <p:attrName>ppt_h</p:attrName>
                                        </p:attrNameLst>
                                      </p:cBhvr>
                                      <p:tavLst>
                                        <p:tav tm="0" fmla="#ppt_h*sin(2.5*pi*$)">
                                          <p:val>
                                            <p:fltVal val="0"/>
                                          </p:val>
                                        </p:tav>
                                        <p:tav tm="100000">
                                          <p:val>
                                            <p:fltVal val="1"/>
                                          </p:val>
                                        </p:tav>
                                      </p:tavLst>
                                    </p:anim>
                                  </p:childTnLst>
                                </p:cTn>
                              </p:par>
                              <p:par>
                                <p:cTn id="29" presetID="2" presetClass="entr" presetSubtype="2" fill="hold" nodeType="withEffect">
                                  <p:stCondLst>
                                    <p:cond delay="150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2000" fill="hold"/>
                                        <p:tgtEl>
                                          <p:spTgt spid="6"/>
                                        </p:tgtEl>
                                        <p:attrNameLst>
                                          <p:attrName>ppt_x</p:attrName>
                                        </p:attrNameLst>
                                      </p:cBhvr>
                                      <p:tavLst>
                                        <p:tav tm="0">
                                          <p:val>
                                            <p:strVal val="1+#ppt_w/2"/>
                                          </p:val>
                                        </p:tav>
                                        <p:tav tm="100000">
                                          <p:val>
                                            <p:strVal val="#ppt_x"/>
                                          </p:val>
                                        </p:tav>
                                      </p:tavLst>
                                    </p:anim>
                                    <p:anim calcmode="lin" valueType="num">
                                      <p:cBhvr additive="base">
                                        <p:cTn id="32" dur="2000" fill="hold"/>
                                        <p:tgtEl>
                                          <p:spTgt spid="6"/>
                                        </p:tgtEl>
                                        <p:attrNameLst>
                                          <p:attrName>ppt_y</p:attrName>
                                        </p:attrNameLst>
                                      </p:cBhvr>
                                      <p:tavLst>
                                        <p:tav tm="0">
                                          <p:val>
                                            <p:strVal val="#ppt_y"/>
                                          </p:val>
                                        </p:tav>
                                        <p:tav tm="100000">
                                          <p:val>
                                            <p:strVal val="#ppt_y"/>
                                          </p:val>
                                        </p:tav>
                                      </p:tavLst>
                                    </p:anim>
                                  </p:childTnLst>
                                </p:cTn>
                              </p:par>
                              <p:par>
                                <p:cTn id="33" presetID="19" presetClass="entr" presetSubtype="5" fill="hold" nodeType="withEffect">
                                  <p:stCondLst>
                                    <p:cond delay="150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strVal val="#ppt_w"/>
                                          </p:val>
                                        </p:tav>
                                        <p:tav tm="100000">
                                          <p:val>
                                            <p:strVal val="#ppt_w"/>
                                          </p:val>
                                        </p:tav>
                                      </p:tavLst>
                                    </p:anim>
                                    <p:anim calcmode="lin" valueType="num">
                                      <p:cBhvr>
                                        <p:cTn id="36" dur="2000" fill="hold"/>
                                        <p:tgtEl>
                                          <p:spTgt spid="6"/>
                                        </p:tgtEl>
                                        <p:attrNameLst>
                                          <p:attrName>ppt_h</p:attrName>
                                        </p:attrNameLst>
                                      </p:cBhvr>
                                      <p:tavLst>
                                        <p:tav tm="0" fmla="#ppt_h*sin(2.5*pi*$)">
                                          <p:val>
                                            <p:fltVal val="0"/>
                                          </p:val>
                                        </p:tav>
                                        <p:tav tm="100000">
                                          <p:val>
                                            <p:fltVal val="1"/>
                                          </p:val>
                                        </p:tav>
                                      </p:tavLst>
                                    </p:anim>
                                  </p:childTnLst>
                                </p:cTn>
                              </p:par>
                              <p:par>
                                <p:cTn id="37" presetID="2" presetClass="entr" presetSubtype="2" fill="hold" nodeType="withEffect">
                                  <p:stCondLst>
                                    <p:cond delay="200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2000" fill="hold"/>
                                        <p:tgtEl>
                                          <p:spTgt spid="7"/>
                                        </p:tgtEl>
                                        <p:attrNameLst>
                                          <p:attrName>ppt_x</p:attrName>
                                        </p:attrNameLst>
                                      </p:cBhvr>
                                      <p:tavLst>
                                        <p:tav tm="0">
                                          <p:val>
                                            <p:strVal val="1+#ppt_w/2"/>
                                          </p:val>
                                        </p:tav>
                                        <p:tav tm="100000">
                                          <p:val>
                                            <p:strVal val="#ppt_x"/>
                                          </p:val>
                                        </p:tav>
                                      </p:tavLst>
                                    </p:anim>
                                    <p:anim calcmode="lin" valueType="num">
                                      <p:cBhvr additive="base">
                                        <p:cTn id="40" dur="2000" fill="hold"/>
                                        <p:tgtEl>
                                          <p:spTgt spid="7"/>
                                        </p:tgtEl>
                                        <p:attrNameLst>
                                          <p:attrName>ppt_y</p:attrName>
                                        </p:attrNameLst>
                                      </p:cBhvr>
                                      <p:tavLst>
                                        <p:tav tm="0">
                                          <p:val>
                                            <p:strVal val="#ppt_y"/>
                                          </p:val>
                                        </p:tav>
                                        <p:tav tm="100000">
                                          <p:val>
                                            <p:strVal val="#ppt_y"/>
                                          </p:val>
                                        </p:tav>
                                      </p:tavLst>
                                    </p:anim>
                                  </p:childTnLst>
                                </p:cTn>
                              </p:par>
                              <p:par>
                                <p:cTn id="41" presetID="19" presetClass="entr" presetSubtype="5" fill="hold" nodeType="withEffect">
                                  <p:stCondLst>
                                    <p:cond delay="2000"/>
                                  </p:stCondLst>
                                  <p:childTnLst>
                                    <p:set>
                                      <p:cBhvr>
                                        <p:cTn id="42" dur="1" fill="hold">
                                          <p:stCondLst>
                                            <p:cond delay="0"/>
                                          </p:stCondLst>
                                        </p:cTn>
                                        <p:tgtEl>
                                          <p:spTgt spid="7"/>
                                        </p:tgtEl>
                                        <p:attrNameLst>
                                          <p:attrName>style.visibility</p:attrName>
                                        </p:attrNameLst>
                                      </p:cBhvr>
                                      <p:to>
                                        <p:strVal val="visible"/>
                                      </p:to>
                                    </p:set>
                                    <p:anim calcmode="lin" valueType="num">
                                      <p:cBhvr>
                                        <p:cTn id="43" dur="2000" fill="hold"/>
                                        <p:tgtEl>
                                          <p:spTgt spid="7"/>
                                        </p:tgtEl>
                                        <p:attrNameLst>
                                          <p:attrName>ppt_w</p:attrName>
                                        </p:attrNameLst>
                                      </p:cBhvr>
                                      <p:tavLst>
                                        <p:tav tm="0">
                                          <p:val>
                                            <p:strVal val="#ppt_w"/>
                                          </p:val>
                                        </p:tav>
                                        <p:tav tm="100000">
                                          <p:val>
                                            <p:strVal val="#ppt_w"/>
                                          </p:val>
                                        </p:tav>
                                      </p:tavLst>
                                    </p:anim>
                                    <p:anim calcmode="lin" valueType="num">
                                      <p:cBhvr>
                                        <p:cTn id="44" dur="2000" fill="hold"/>
                                        <p:tgtEl>
                                          <p:spTgt spid="7"/>
                                        </p:tgtEl>
                                        <p:attrNameLst>
                                          <p:attrName>ppt_h</p:attrName>
                                        </p:attrNameLst>
                                      </p:cBhvr>
                                      <p:tavLst>
                                        <p:tav tm="0" fmla="#ppt_h*sin(2.5*pi*$)">
                                          <p:val>
                                            <p:fltVal val="0"/>
                                          </p:val>
                                        </p:tav>
                                        <p:tav tm="100000">
                                          <p:val>
                                            <p:fltVal val="1"/>
                                          </p:val>
                                        </p:tav>
                                      </p:tavLst>
                                    </p:anim>
                                  </p:childTnLst>
                                </p:cTn>
                              </p:par>
                              <p:par>
                                <p:cTn id="45" presetID="2" presetClass="entr" presetSubtype="2" fill="hold" nodeType="withEffect">
                                  <p:stCondLst>
                                    <p:cond delay="250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2000" fill="hold"/>
                                        <p:tgtEl>
                                          <p:spTgt spid="8"/>
                                        </p:tgtEl>
                                        <p:attrNameLst>
                                          <p:attrName>ppt_x</p:attrName>
                                        </p:attrNameLst>
                                      </p:cBhvr>
                                      <p:tavLst>
                                        <p:tav tm="0">
                                          <p:val>
                                            <p:strVal val="1+#ppt_w/2"/>
                                          </p:val>
                                        </p:tav>
                                        <p:tav tm="100000">
                                          <p:val>
                                            <p:strVal val="#ppt_x"/>
                                          </p:val>
                                        </p:tav>
                                      </p:tavLst>
                                    </p:anim>
                                    <p:anim calcmode="lin" valueType="num">
                                      <p:cBhvr additive="base">
                                        <p:cTn id="48" dur="2000" fill="hold"/>
                                        <p:tgtEl>
                                          <p:spTgt spid="8"/>
                                        </p:tgtEl>
                                        <p:attrNameLst>
                                          <p:attrName>ppt_y</p:attrName>
                                        </p:attrNameLst>
                                      </p:cBhvr>
                                      <p:tavLst>
                                        <p:tav tm="0">
                                          <p:val>
                                            <p:strVal val="#ppt_y"/>
                                          </p:val>
                                        </p:tav>
                                        <p:tav tm="100000">
                                          <p:val>
                                            <p:strVal val="#ppt_y"/>
                                          </p:val>
                                        </p:tav>
                                      </p:tavLst>
                                    </p:anim>
                                  </p:childTnLst>
                                </p:cTn>
                              </p:par>
                              <p:par>
                                <p:cTn id="49" presetID="19" presetClass="entr" presetSubtype="5" fill="hold" nodeType="withEffect">
                                  <p:stCondLst>
                                    <p:cond delay="2500"/>
                                  </p:stCondLst>
                                  <p:childTnLst>
                                    <p:set>
                                      <p:cBhvr>
                                        <p:cTn id="50" dur="1" fill="hold">
                                          <p:stCondLst>
                                            <p:cond delay="0"/>
                                          </p:stCondLst>
                                        </p:cTn>
                                        <p:tgtEl>
                                          <p:spTgt spid="8"/>
                                        </p:tgtEl>
                                        <p:attrNameLst>
                                          <p:attrName>style.visibility</p:attrName>
                                        </p:attrNameLst>
                                      </p:cBhvr>
                                      <p:to>
                                        <p:strVal val="visible"/>
                                      </p:to>
                                    </p:set>
                                    <p:anim calcmode="lin" valueType="num">
                                      <p:cBhvr>
                                        <p:cTn id="51" dur="2000" fill="hold"/>
                                        <p:tgtEl>
                                          <p:spTgt spid="8"/>
                                        </p:tgtEl>
                                        <p:attrNameLst>
                                          <p:attrName>ppt_w</p:attrName>
                                        </p:attrNameLst>
                                      </p:cBhvr>
                                      <p:tavLst>
                                        <p:tav tm="0">
                                          <p:val>
                                            <p:strVal val="#ppt_w"/>
                                          </p:val>
                                        </p:tav>
                                        <p:tav tm="100000">
                                          <p:val>
                                            <p:strVal val="#ppt_w"/>
                                          </p:val>
                                        </p:tav>
                                      </p:tavLst>
                                    </p:anim>
                                    <p:anim calcmode="lin" valueType="num">
                                      <p:cBhvr>
                                        <p:cTn id="52" dur="2000" fill="hold"/>
                                        <p:tgtEl>
                                          <p:spTgt spid="8"/>
                                        </p:tgtEl>
                                        <p:attrNameLst>
                                          <p:attrName>ppt_h</p:attrName>
                                        </p:attrNameLst>
                                      </p:cBhvr>
                                      <p:tavLst>
                                        <p:tav tm="0" fmla="#ppt_h*sin(2.5*pi*$)">
                                          <p:val>
                                            <p:fltVal val="0"/>
                                          </p:val>
                                        </p:tav>
                                        <p:tav tm="100000">
                                          <p:val>
                                            <p:fltVal val="1"/>
                                          </p:val>
                                        </p:tav>
                                      </p:tavLst>
                                    </p:anim>
                                  </p:childTnLst>
                                </p:cTn>
                              </p:par>
                              <p:par>
                                <p:cTn id="53" presetID="2" presetClass="entr" presetSubtype="2" fill="hold" nodeType="withEffect">
                                  <p:stCondLst>
                                    <p:cond delay="3000"/>
                                  </p:stCondLst>
                                  <p:childTnLst>
                                    <p:set>
                                      <p:cBhvr>
                                        <p:cTn id="54" dur="1" fill="hold">
                                          <p:stCondLst>
                                            <p:cond delay="0"/>
                                          </p:stCondLst>
                                        </p:cTn>
                                        <p:tgtEl>
                                          <p:spTgt spid="9"/>
                                        </p:tgtEl>
                                        <p:attrNameLst>
                                          <p:attrName>style.visibility</p:attrName>
                                        </p:attrNameLst>
                                      </p:cBhvr>
                                      <p:to>
                                        <p:strVal val="visible"/>
                                      </p:to>
                                    </p:set>
                                    <p:anim calcmode="lin" valueType="num">
                                      <p:cBhvr additive="base">
                                        <p:cTn id="55" dur="2000" fill="hold"/>
                                        <p:tgtEl>
                                          <p:spTgt spid="9"/>
                                        </p:tgtEl>
                                        <p:attrNameLst>
                                          <p:attrName>ppt_x</p:attrName>
                                        </p:attrNameLst>
                                      </p:cBhvr>
                                      <p:tavLst>
                                        <p:tav tm="0">
                                          <p:val>
                                            <p:strVal val="1+#ppt_w/2"/>
                                          </p:val>
                                        </p:tav>
                                        <p:tav tm="100000">
                                          <p:val>
                                            <p:strVal val="#ppt_x"/>
                                          </p:val>
                                        </p:tav>
                                      </p:tavLst>
                                    </p:anim>
                                    <p:anim calcmode="lin" valueType="num">
                                      <p:cBhvr additive="base">
                                        <p:cTn id="56" dur="2000" fill="hold"/>
                                        <p:tgtEl>
                                          <p:spTgt spid="9"/>
                                        </p:tgtEl>
                                        <p:attrNameLst>
                                          <p:attrName>ppt_y</p:attrName>
                                        </p:attrNameLst>
                                      </p:cBhvr>
                                      <p:tavLst>
                                        <p:tav tm="0">
                                          <p:val>
                                            <p:strVal val="#ppt_y"/>
                                          </p:val>
                                        </p:tav>
                                        <p:tav tm="100000">
                                          <p:val>
                                            <p:strVal val="#ppt_y"/>
                                          </p:val>
                                        </p:tav>
                                      </p:tavLst>
                                    </p:anim>
                                  </p:childTnLst>
                                </p:cTn>
                              </p:par>
                              <p:par>
                                <p:cTn id="57" presetID="19" presetClass="entr" presetSubtype="5" fill="hold" nodeType="withEffect">
                                  <p:stCondLst>
                                    <p:cond delay="3000"/>
                                  </p:stCondLst>
                                  <p:childTnLst>
                                    <p:set>
                                      <p:cBhvr>
                                        <p:cTn id="58" dur="1" fill="hold">
                                          <p:stCondLst>
                                            <p:cond delay="0"/>
                                          </p:stCondLst>
                                        </p:cTn>
                                        <p:tgtEl>
                                          <p:spTgt spid="9"/>
                                        </p:tgtEl>
                                        <p:attrNameLst>
                                          <p:attrName>style.visibility</p:attrName>
                                        </p:attrNameLst>
                                      </p:cBhvr>
                                      <p:to>
                                        <p:strVal val="visible"/>
                                      </p:to>
                                    </p:set>
                                    <p:anim calcmode="lin" valueType="num">
                                      <p:cBhvr>
                                        <p:cTn id="59" dur="2000" fill="hold"/>
                                        <p:tgtEl>
                                          <p:spTgt spid="9"/>
                                        </p:tgtEl>
                                        <p:attrNameLst>
                                          <p:attrName>ppt_w</p:attrName>
                                        </p:attrNameLst>
                                      </p:cBhvr>
                                      <p:tavLst>
                                        <p:tav tm="0">
                                          <p:val>
                                            <p:strVal val="#ppt_w"/>
                                          </p:val>
                                        </p:tav>
                                        <p:tav tm="100000">
                                          <p:val>
                                            <p:strVal val="#ppt_w"/>
                                          </p:val>
                                        </p:tav>
                                      </p:tavLst>
                                    </p:anim>
                                    <p:anim calcmode="lin" valueType="num">
                                      <p:cBhvr>
                                        <p:cTn id="60" dur="2000" fill="hold"/>
                                        <p:tgtEl>
                                          <p:spTgt spid="9"/>
                                        </p:tgtEl>
                                        <p:attrNameLst>
                                          <p:attrName>ppt_h</p:attrName>
                                        </p:attrNameLst>
                                      </p:cBhvr>
                                      <p:tavLst>
                                        <p:tav tm="0" fmla="#ppt_h*sin(2.5*pi*$)">
                                          <p:val>
                                            <p:fltVal val="0"/>
                                          </p:val>
                                        </p:tav>
                                        <p:tav tm="100000">
                                          <p:val>
                                            <p:fltVal val="1"/>
                                          </p:val>
                                        </p:tav>
                                      </p:tavLst>
                                    </p:anim>
                                  </p:childTnLst>
                                </p:cTn>
                              </p:par>
                              <p:par>
                                <p:cTn id="61" presetID="2" presetClass="entr" presetSubtype="2" fill="hold" nodeType="withEffect">
                                  <p:stCondLst>
                                    <p:cond delay="350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2000" fill="hold"/>
                                        <p:tgtEl>
                                          <p:spTgt spid="10"/>
                                        </p:tgtEl>
                                        <p:attrNameLst>
                                          <p:attrName>ppt_x</p:attrName>
                                        </p:attrNameLst>
                                      </p:cBhvr>
                                      <p:tavLst>
                                        <p:tav tm="0">
                                          <p:val>
                                            <p:strVal val="1+#ppt_w/2"/>
                                          </p:val>
                                        </p:tav>
                                        <p:tav tm="100000">
                                          <p:val>
                                            <p:strVal val="#ppt_x"/>
                                          </p:val>
                                        </p:tav>
                                      </p:tavLst>
                                    </p:anim>
                                    <p:anim calcmode="lin" valueType="num">
                                      <p:cBhvr additive="base">
                                        <p:cTn id="64" dur="2000" fill="hold"/>
                                        <p:tgtEl>
                                          <p:spTgt spid="10"/>
                                        </p:tgtEl>
                                        <p:attrNameLst>
                                          <p:attrName>ppt_y</p:attrName>
                                        </p:attrNameLst>
                                      </p:cBhvr>
                                      <p:tavLst>
                                        <p:tav tm="0">
                                          <p:val>
                                            <p:strVal val="#ppt_y"/>
                                          </p:val>
                                        </p:tav>
                                        <p:tav tm="100000">
                                          <p:val>
                                            <p:strVal val="#ppt_y"/>
                                          </p:val>
                                        </p:tav>
                                      </p:tavLst>
                                    </p:anim>
                                  </p:childTnLst>
                                </p:cTn>
                              </p:par>
                              <p:par>
                                <p:cTn id="65" presetID="19" presetClass="entr" presetSubtype="5" fill="hold" nodeType="withEffect">
                                  <p:stCondLst>
                                    <p:cond delay="3500"/>
                                  </p:stCondLst>
                                  <p:childTnLst>
                                    <p:set>
                                      <p:cBhvr>
                                        <p:cTn id="66" dur="1" fill="hold">
                                          <p:stCondLst>
                                            <p:cond delay="0"/>
                                          </p:stCondLst>
                                        </p:cTn>
                                        <p:tgtEl>
                                          <p:spTgt spid="10"/>
                                        </p:tgtEl>
                                        <p:attrNameLst>
                                          <p:attrName>style.visibility</p:attrName>
                                        </p:attrNameLst>
                                      </p:cBhvr>
                                      <p:to>
                                        <p:strVal val="visible"/>
                                      </p:to>
                                    </p:set>
                                    <p:anim calcmode="lin" valueType="num">
                                      <p:cBhvr>
                                        <p:cTn id="67" dur="2000" fill="hold"/>
                                        <p:tgtEl>
                                          <p:spTgt spid="10"/>
                                        </p:tgtEl>
                                        <p:attrNameLst>
                                          <p:attrName>ppt_w</p:attrName>
                                        </p:attrNameLst>
                                      </p:cBhvr>
                                      <p:tavLst>
                                        <p:tav tm="0">
                                          <p:val>
                                            <p:strVal val="#ppt_w"/>
                                          </p:val>
                                        </p:tav>
                                        <p:tav tm="100000">
                                          <p:val>
                                            <p:strVal val="#ppt_w"/>
                                          </p:val>
                                        </p:tav>
                                      </p:tavLst>
                                    </p:anim>
                                    <p:anim calcmode="lin" valueType="num">
                                      <p:cBhvr>
                                        <p:cTn id="68" dur="2000" fill="hold"/>
                                        <p:tgtEl>
                                          <p:spTgt spid="10"/>
                                        </p:tgtEl>
                                        <p:attrNameLst>
                                          <p:attrName>ppt_h</p:attrName>
                                        </p:attrNameLst>
                                      </p:cBhvr>
                                      <p:tavLst>
                                        <p:tav tm="0" fmla="#ppt_h*sin(2.5*pi*$)">
                                          <p:val>
                                            <p:fltVal val="0"/>
                                          </p:val>
                                        </p:tav>
                                        <p:tav tm="100000">
                                          <p:val>
                                            <p:fltVal val="1"/>
                                          </p:val>
                                        </p:tav>
                                      </p:tavLst>
                                    </p:anim>
                                  </p:childTnLst>
                                </p:cTn>
                              </p:par>
                            </p:childTnLst>
                          </p:cTn>
                        </p:par>
                        <p:par>
                          <p:cTn id="69" fill="hold">
                            <p:stCondLst>
                              <p:cond delay="5500"/>
                            </p:stCondLst>
                            <p:childTnLst>
                              <p:par>
                                <p:cTn id="70" presetID="40" presetClass="entr" presetSubtype="0" fill="hold" grpId="0" nodeType="afterEffect">
                                  <p:stCondLst>
                                    <p:cond delay="0"/>
                                  </p:stCondLst>
                                  <p:iterate type="lt">
                                    <p:tmPct val="10000"/>
                                  </p:iterate>
                                  <p:childTnLst>
                                    <p:set>
                                      <p:cBhvr>
                                        <p:cTn id="71" dur="1" fill="hold">
                                          <p:stCondLst>
                                            <p:cond delay="0"/>
                                          </p:stCondLst>
                                        </p:cTn>
                                        <p:tgtEl>
                                          <p:spTgt spid="11"/>
                                        </p:tgtEl>
                                        <p:attrNameLst>
                                          <p:attrName>style.visibility</p:attrName>
                                        </p:attrNameLst>
                                      </p:cBhvr>
                                      <p:to>
                                        <p:strVal val="visible"/>
                                      </p:to>
                                    </p:set>
                                    <p:animEffect transition="in" filter="fade">
                                      <p:cBhvr>
                                        <p:cTn id="72" dur="1000"/>
                                        <p:tgtEl>
                                          <p:spTgt spid="11"/>
                                        </p:tgtEl>
                                      </p:cBhvr>
                                    </p:animEffect>
                                    <p:anim calcmode="lin" valueType="num">
                                      <p:cBhvr>
                                        <p:cTn id="73" dur="1000" fill="hold"/>
                                        <p:tgtEl>
                                          <p:spTgt spid="11"/>
                                        </p:tgtEl>
                                        <p:attrNameLst>
                                          <p:attrName>ppt_x</p:attrName>
                                        </p:attrNameLst>
                                      </p:cBhvr>
                                      <p:tavLst>
                                        <p:tav tm="0">
                                          <p:val>
                                            <p:strVal val="#ppt_x-.1"/>
                                          </p:val>
                                        </p:tav>
                                        <p:tav tm="100000">
                                          <p:val>
                                            <p:strVal val="#ppt_x"/>
                                          </p:val>
                                        </p:tav>
                                      </p:tavLst>
                                    </p:anim>
                                    <p:anim calcmode="lin" valueType="num">
                                      <p:cBhvr>
                                        <p:cTn id="74"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flipH="1">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Estos conciertos, que empezaron su andadura en el castillo, finalmente se realizan en la plaza, debido al volumen de gente que asiste. Los conciertos se caracterizan por la gran cantidad de velas que iluminan las calles de la villa. Sin duda, uno de los eventos más representativos de la provincia de Segovia.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flythrough/>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7"/>
                                        </p:tgtEl>
                                        <p:attrNameLst>
                                          <p:attrName>ppt_w</p:attrName>
                                        </p:attrNameLst>
                                      </p:cBhvr>
                                      <p:tavLst>
                                        <p:tav tm="0">
                                          <p:val>
                                            <p:strVal val="ppt_w"/>
                                          </p:val>
                                        </p:tav>
                                        <p:tav tm="100000">
                                          <p:val>
                                            <p:strVal val="2/3*ppt_w"/>
                                          </p:val>
                                        </p:tav>
                                      </p:tavLst>
                                    </p:anim>
                                    <p:anim calcmode="lin" valueType="num">
                                      <p:cBhvr>
                                        <p:cTn id="7" dur="4000"/>
                                        <p:tgtEl>
                                          <p:spTgt spid="7"/>
                                        </p:tgtEl>
                                        <p:attrNameLst>
                                          <p:attrName>ppt_h</p:attrName>
                                        </p:attrNameLst>
                                      </p:cBhvr>
                                      <p:tavLst>
                                        <p:tav tm="0">
                                          <p:val>
                                            <p:strVal val="ppt_h"/>
                                          </p:val>
                                        </p:tav>
                                        <p:tav tm="100000">
                                          <p:val>
                                            <p:strVal val="2/3*ppt_h"/>
                                          </p:val>
                                        </p:tav>
                                      </p:tavLst>
                                    </p:anim>
                                    <p:set>
                                      <p:cBhvr>
                                        <p:cTn id="8" dur="1" fill="hold">
                                          <p:stCondLst>
                                            <p:cond delay="3999"/>
                                          </p:stCondLst>
                                        </p:cTn>
                                        <p:tgtEl>
                                          <p:spTgt spid="7"/>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4000"/>
                                        <p:tgtEl>
                                          <p:spTgt spid="7"/>
                                        </p:tgtEl>
                                      </p:cBhvr>
                                    </p:animEffect>
                                    <p:set>
                                      <p:cBhvr>
                                        <p:cTn id="11" dur="1" fill="hold">
                                          <p:stCondLst>
                                            <p:cond delay="3999"/>
                                          </p:stCondLst>
                                        </p:cTn>
                                        <p:tgtEl>
                                          <p:spTgt spid="7"/>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4000"/>
                                        <p:tgtEl>
                                          <p:spTgt spid="6"/>
                                        </p:tgtEl>
                                        <p:attrNameLst>
                                          <p:attrName>ppt_w</p:attrName>
                                        </p:attrNameLst>
                                      </p:cBhvr>
                                      <p:tavLst>
                                        <p:tav tm="0">
                                          <p:val>
                                            <p:strVal val="ppt_w"/>
                                          </p:val>
                                        </p:tav>
                                        <p:tav tm="100000">
                                          <p:val>
                                            <p:strVal val="2/3*ppt_w"/>
                                          </p:val>
                                        </p:tav>
                                      </p:tavLst>
                                    </p:anim>
                                    <p:anim calcmode="lin" valueType="num">
                                      <p:cBhvr>
                                        <p:cTn id="14" dur="4000"/>
                                        <p:tgtEl>
                                          <p:spTgt spid="6"/>
                                        </p:tgtEl>
                                        <p:attrNameLst>
                                          <p:attrName>ppt_h</p:attrName>
                                        </p:attrNameLst>
                                      </p:cBhvr>
                                      <p:tavLst>
                                        <p:tav tm="0">
                                          <p:val>
                                            <p:strVal val="ppt_h"/>
                                          </p:val>
                                        </p:tav>
                                        <p:tav tm="100000">
                                          <p:val>
                                            <p:strVal val="2/3*ppt_h"/>
                                          </p:val>
                                        </p:tav>
                                      </p:tavLst>
                                    </p:anim>
                                    <p:set>
                                      <p:cBhvr>
                                        <p:cTn id="15" dur="1" fill="hold">
                                          <p:stCondLst>
                                            <p:cond delay="3999"/>
                                          </p:stCondLst>
                                        </p:cTn>
                                        <p:tgtEl>
                                          <p:spTgt spid="6"/>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4000"/>
                                        <p:tgtEl>
                                          <p:spTgt spid="6"/>
                                        </p:tgtEl>
                                      </p:cBhvr>
                                    </p:animEffect>
                                    <p:set>
                                      <p:cBhvr>
                                        <p:cTn id="18" dur="1" fill="hold">
                                          <p:stCondLst>
                                            <p:cond delay="3999"/>
                                          </p:stCondLst>
                                        </p:cTn>
                                        <p:tgtEl>
                                          <p:spTgt spid="6"/>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escargar Pack Bellos Fondos de paisajes HD (153).jpg"/>
          <p:cNvPicPr>
            <a:picLocks noChangeAspect="1"/>
          </p:cNvPicPr>
          <p:nvPr/>
        </p:nvPicPr>
        <p:blipFill>
          <a:blip r:embed="rId2" cstate="print"/>
          <a:stretch>
            <a:fillRect/>
          </a:stretch>
        </p:blipFill>
        <p:spPr bwMode="auto">
          <a:xfrm>
            <a:off x="-483286" y="999"/>
            <a:ext cx="10110572" cy="573169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Descargar Pack Bellos Fondos de paisajes HD (153).jpg"/>
          <p:cNvPicPr>
            <a:picLocks noChangeAspect="1"/>
          </p:cNvPicPr>
          <p:nvPr/>
        </p:nvPicPr>
        <p:blipFill>
          <a:blip r:embed="rId2" cstate="print"/>
          <a:stretch>
            <a:fillRect/>
          </a:stretch>
        </p:blipFill>
        <p:spPr bwMode="auto">
          <a:xfrm>
            <a:off x="-468560" y="0"/>
            <a:ext cx="1008112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0" y="4369668"/>
            <a:ext cx="93245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evento más importante en la actualidad en la villa, es el Concierto de las Velas, pero, Pedraza tiene sus tradicionales fiestas patronales. Hasta el siglo XVI, la fiesta principal fue la de San Juan. A partir de principios del XVII, cogen fuerza las fiestas del Corpus y </a:t>
            </a:r>
            <a:endParaRPr lang="es-ES" i="1" dirty="0" smtClean="0">
              <a:effectLst>
                <a:glow rad="101600">
                  <a:srgbClr val="C00000">
                    <a:alpha val="60000"/>
                  </a:srgbClr>
                </a:glow>
                <a:outerShdw blurRad="38100" dist="38100" dir="2700000" algn="tl">
                  <a:srgbClr val="000000">
                    <a:alpha val="43137"/>
                  </a:srgbClr>
                </a:outerShdw>
              </a:effectLst>
            </a:endParaRPr>
          </a:p>
          <a:p>
            <a:r>
              <a:rPr lang="es-ES" i="1" dirty="0" smtClean="0">
                <a:effectLst>
                  <a:glow rad="101600">
                    <a:srgbClr val="C00000">
                      <a:alpha val="60000"/>
                    </a:srgbClr>
                  </a:glow>
                  <a:outerShdw blurRad="38100" dist="38100" dir="2700000" algn="tl">
                    <a:srgbClr val="000000">
                      <a:alpha val="43137"/>
                    </a:srgbClr>
                  </a:outerShdw>
                </a:effectLst>
              </a:rPr>
              <a:t>la </a:t>
            </a:r>
            <a:r>
              <a:rPr lang="es-ES" i="1" dirty="0" smtClean="0">
                <a:effectLst>
                  <a:glow rad="101600">
                    <a:srgbClr val="C00000">
                      <a:alpha val="60000"/>
                    </a:srgbClr>
                  </a:glow>
                  <a:outerShdw blurRad="38100" dist="38100" dir="2700000" algn="tl">
                    <a:srgbClr val="000000">
                      <a:alpha val="43137"/>
                    </a:srgbClr>
                  </a:outerShdw>
                </a:effectLst>
              </a:rPr>
              <a:t>de la Virgen de Carrascal. Sin olvidar las fiestas de San Blas y San Bartolomé.</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42000">
        <p14:vortex dir="r"/>
      </p:transition>
    </mc:Choice>
    <mc:Fallback>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out)">
                                      <p:cBhvr>
                                        <p:cTn id="11" dur="4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475656" y="0"/>
            <a:ext cx="6048672" cy="889000"/>
          </a:xfrm>
          <a:prstGeom prst="rect">
            <a:avLst/>
          </a:prstGeom>
        </p:spPr>
        <p:txBody>
          <a:bodyPr wrap="none" fromWordArt="1">
            <a:prstTxWarp prst="textCanUp">
              <a:avLst>
                <a:gd name="adj" fmla="val 6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195736" y="769268"/>
            <a:ext cx="4321299"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1259632" y="2713484"/>
            <a:ext cx="5976664" cy="720726"/>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Que viene el coco</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Georgia" pitchFamily="18" charset="0"/>
              </a:rPr>
              <a:t>   </a:t>
            </a:r>
            <a:endParaRPr lang="es-ES" sz="3600" kern="10" spc="-360" dirty="0">
              <a:ln w="12700">
                <a:solidFill>
                  <a:srgbClr val="000099"/>
                </a:solidFill>
                <a:round/>
                <a:headEnd/>
                <a:tailEnd/>
              </a:ln>
              <a:solidFill>
                <a:srgbClr val="33CCFF"/>
              </a:solidFill>
              <a:effectLst>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1259632" y="2065412"/>
            <a:ext cx="6048375"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La Virgen de La Macarena</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6"/>
          <p:cNvSpPr>
            <a:spLocks noChangeArrowheads="1" noChangeShapeType="1" noTextEdit="1"/>
          </p:cNvSpPr>
          <p:nvPr/>
        </p:nvSpPr>
        <p:spPr bwMode="auto">
          <a:xfrm>
            <a:off x="1259632" y="3361556"/>
            <a:ext cx="5976664" cy="707046"/>
          </a:xfrm>
          <a:prstGeom prst="rect">
            <a:avLst/>
          </a:prstGeom>
          <a:noFill/>
          <a:ln>
            <a:noFill/>
          </a:ln>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b="1" kern="10" spc="-360" dirty="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Cielito lindo</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Rockwell" pitchFamily="18" charset="0"/>
              </a:rPr>
              <a:t>  </a:t>
            </a:r>
            <a:endParaRPr lang="es-ES" sz="3600" b="1" kern="10" spc="-360" dirty="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Rockwell" pitchFamily="18" charset="0"/>
            </a:endParaRPr>
          </a:p>
        </p:txBody>
      </p:sp>
      <p:sp>
        <p:nvSpPr>
          <p:cNvPr id="8" name="WordArt 11"/>
          <p:cNvSpPr>
            <a:spLocks noChangeArrowheads="1" noChangeShapeType="1" noTextEdit="1"/>
          </p:cNvSpPr>
          <p:nvPr/>
        </p:nvSpPr>
        <p:spPr bwMode="auto">
          <a:xfrm>
            <a:off x="1403648" y="1417340"/>
            <a:ext cx="6048375"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Qué será, será</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9" name="WordArt 11"/>
          <p:cNvSpPr>
            <a:spLocks noChangeArrowheads="1" noChangeShapeType="1" noTextEdit="1"/>
          </p:cNvSpPr>
          <p:nvPr/>
        </p:nvSpPr>
        <p:spPr bwMode="auto">
          <a:xfrm>
            <a:off x="1547664" y="4081636"/>
            <a:ext cx="5616624" cy="60172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A pesar de todo</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10" name="WordArt 6"/>
          <p:cNvSpPr>
            <a:spLocks noChangeArrowheads="1" noChangeShapeType="1" noTextEdit="1"/>
          </p:cNvSpPr>
          <p:nvPr/>
        </p:nvSpPr>
        <p:spPr bwMode="auto">
          <a:xfrm>
            <a:off x="1475656" y="4801716"/>
            <a:ext cx="5976664" cy="707046"/>
          </a:xfrm>
          <a:prstGeom prst="rect">
            <a:avLst/>
          </a:prstGeom>
          <a:noFill/>
          <a:ln>
            <a:noFill/>
          </a:ln>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b="1" kern="10" spc="-360" dirty="0" smtClean="0">
                <a:ln w="12700">
                  <a:solidFill>
                    <a:srgbClr val="000099"/>
                  </a:solidFill>
                  <a:round/>
                  <a:headEnd/>
                  <a:tailEnd/>
                </a:ln>
                <a:solidFill>
                  <a:srgbClr val="FFC000"/>
                </a:solidFill>
                <a:effectLst>
                  <a:reflection blurRad="6350" stA="60000" endA="900" endPos="58000" dir="5400000" sy="-100000" algn="bl" rotWithShape="0"/>
                </a:effectLst>
                <a:latin typeface="High Tower Text"/>
              </a:rPr>
              <a:t>( Paco de Lucía )</a:t>
            </a:r>
            <a:r>
              <a:rPr lang="es-ES" sz="3600" b="1" kern="10" spc="-360" dirty="0" smtClean="0">
                <a:ln w="12700">
                  <a:solidFill>
                    <a:srgbClr val="000099"/>
                  </a:solidFill>
                  <a:round/>
                  <a:headEnd/>
                  <a:tailEnd/>
                </a:ln>
                <a:solidFill>
                  <a:srgbClr val="FFC000"/>
                </a:solidFill>
                <a:effectLst>
                  <a:reflection blurRad="6350" stA="60000" endA="900" endPos="58000" dir="5400000" sy="-100000" algn="bl" rotWithShape="0"/>
                </a:effectLst>
                <a:latin typeface="Rockwell" pitchFamily="18" charset="0"/>
              </a:rPr>
              <a:t>  </a:t>
            </a:r>
            <a:endParaRPr lang="es-ES" sz="3600" b="1" kern="10" spc="-360" dirty="0">
              <a:ln w="12700">
                <a:solidFill>
                  <a:srgbClr val="000099"/>
                </a:solidFill>
                <a:round/>
                <a:headEnd/>
                <a:tailEnd/>
              </a:ln>
              <a:solidFill>
                <a:srgbClr val="FFC000"/>
              </a:solidFill>
              <a:effectLst>
                <a:reflection blurRad="6350" stA="60000" endA="900" endPos="58000" dir="5400000" sy="-100000" algn="bl" rotWithShape="0"/>
              </a:effectLst>
              <a:latin typeface="Rockwell"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500" advTm="25000">
        <p14:vortex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23" presetClass="entr" presetSubtype="16"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 calcmode="lin" valueType="num">
                                      <p:cBhvr>
                                        <p:cTn id="32" dur="2000" fill="hold"/>
                                        <p:tgtEl>
                                          <p:spTgt spid="89094"/>
                                        </p:tgtEl>
                                        <p:attrNameLst>
                                          <p:attrName>ppt_w</p:attrName>
                                        </p:attrNameLst>
                                      </p:cBhvr>
                                      <p:tavLst>
                                        <p:tav tm="0">
                                          <p:val>
                                            <p:fltVal val="0"/>
                                          </p:val>
                                        </p:tav>
                                        <p:tav tm="100000">
                                          <p:val>
                                            <p:strVal val="#ppt_w"/>
                                          </p:val>
                                        </p:tav>
                                      </p:tavLst>
                                    </p:anim>
                                    <p:anim calcmode="lin" valueType="num">
                                      <p:cBhvr>
                                        <p:cTn id="33" dur="2000" fill="hold"/>
                                        <p:tgtEl>
                                          <p:spTgt spid="89094"/>
                                        </p:tgtEl>
                                        <p:attrNameLst>
                                          <p:attrName>ppt_h</p:attrName>
                                        </p:attrNameLst>
                                      </p:cBhvr>
                                      <p:tavLst>
                                        <p:tav tm="0">
                                          <p:val>
                                            <p:fltVal val="0"/>
                                          </p:val>
                                        </p:tav>
                                        <p:tav tm="100000">
                                          <p:val>
                                            <p:strVal val="#ppt_h"/>
                                          </p:val>
                                        </p:tav>
                                      </p:tavLst>
                                    </p:anim>
                                  </p:childTnLst>
                                </p:cTn>
                              </p:par>
                            </p:childTnLst>
                          </p:cTn>
                        </p:par>
                        <p:par>
                          <p:cTn id="34" fill="hold">
                            <p:stCondLst>
                              <p:cond delay="12000"/>
                            </p:stCondLst>
                            <p:childTnLst>
                              <p:par>
                                <p:cTn id="35" presetID="23" presetClass="entr" presetSubtype="16" fill="hold" nodeType="afterEffect">
                                  <p:stCondLst>
                                    <p:cond delay="500"/>
                                  </p:stCondLst>
                                  <p:childTnLst>
                                    <p:set>
                                      <p:cBhvr>
                                        <p:cTn id="36" dur="1" fill="hold">
                                          <p:stCondLst>
                                            <p:cond delay="0"/>
                                          </p:stCondLst>
                                        </p:cTn>
                                        <p:tgtEl>
                                          <p:spTgt spid="7"/>
                                        </p:tgtEl>
                                        <p:attrNameLst>
                                          <p:attrName>style.visibility</p:attrName>
                                        </p:attrNameLst>
                                      </p:cBhvr>
                                      <p:to>
                                        <p:strVal val="visible"/>
                                      </p:to>
                                    </p:set>
                                    <p:anim calcmode="lin" valueType="num">
                                      <p:cBhvr>
                                        <p:cTn id="37" dur="2000" fill="hold"/>
                                        <p:tgtEl>
                                          <p:spTgt spid="7"/>
                                        </p:tgtEl>
                                        <p:attrNameLst>
                                          <p:attrName>ppt_w</p:attrName>
                                        </p:attrNameLst>
                                      </p:cBhvr>
                                      <p:tavLst>
                                        <p:tav tm="0">
                                          <p:val>
                                            <p:fltVal val="0"/>
                                          </p:val>
                                        </p:tav>
                                        <p:tav tm="100000">
                                          <p:val>
                                            <p:strVal val="#ppt_w"/>
                                          </p:val>
                                        </p:tav>
                                      </p:tavLst>
                                    </p:anim>
                                    <p:anim calcmode="lin" valueType="num">
                                      <p:cBhvr>
                                        <p:cTn id="38" dur="2000" fill="hold"/>
                                        <p:tgtEl>
                                          <p:spTgt spid="7"/>
                                        </p:tgtEl>
                                        <p:attrNameLst>
                                          <p:attrName>ppt_h</p:attrName>
                                        </p:attrNameLst>
                                      </p:cBhvr>
                                      <p:tavLst>
                                        <p:tav tm="0">
                                          <p:val>
                                            <p:fltVal val="0"/>
                                          </p:val>
                                        </p:tav>
                                        <p:tav tm="100000">
                                          <p:val>
                                            <p:strVal val="#ppt_h"/>
                                          </p:val>
                                        </p:tav>
                                      </p:tavLst>
                                    </p:anim>
                                  </p:childTnLst>
                                </p:cTn>
                              </p:par>
                            </p:childTnLst>
                          </p:cTn>
                        </p:par>
                        <p:par>
                          <p:cTn id="39" fill="hold">
                            <p:stCondLst>
                              <p:cond delay="14500"/>
                            </p:stCondLst>
                            <p:childTnLst>
                              <p:par>
                                <p:cTn id="40" presetID="17" presetClass="entr" presetSubtype="10" fill="hold" nodeType="afterEffect">
                                  <p:stCondLst>
                                    <p:cond delay="500"/>
                                  </p:stCondLst>
                                  <p:childTnLst>
                                    <p:set>
                                      <p:cBhvr>
                                        <p:cTn id="41" dur="1" fill="hold">
                                          <p:stCondLst>
                                            <p:cond delay="0"/>
                                          </p:stCondLst>
                                        </p:cTn>
                                        <p:tgtEl>
                                          <p:spTgt spid="9"/>
                                        </p:tgtEl>
                                        <p:attrNameLst>
                                          <p:attrName>style.visibility</p:attrName>
                                        </p:attrNameLst>
                                      </p:cBhvr>
                                      <p:to>
                                        <p:strVal val="visible"/>
                                      </p:to>
                                    </p:set>
                                    <p:anim calcmode="lin" valueType="num">
                                      <p:cBhvr>
                                        <p:cTn id="42" dur="2000" fill="hold"/>
                                        <p:tgtEl>
                                          <p:spTgt spid="9"/>
                                        </p:tgtEl>
                                        <p:attrNameLst>
                                          <p:attrName>ppt_w</p:attrName>
                                        </p:attrNameLst>
                                      </p:cBhvr>
                                      <p:tavLst>
                                        <p:tav tm="0">
                                          <p:val>
                                            <p:fltVal val="0"/>
                                          </p:val>
                                        </p:tav>
                                        <p:tav tm="100000">
                                          <p:val>
                                            <p:strVal val="#ppt_w"/>
                                          </p:val>
                                        </p:tav>
                                      </p:tavLst>
                                    </p:anim>
                                    <p:anim calcmode="lin" valueType="num">
                                      <p:cBhvr>
                                        <p:cTn id="43" dur="2000" fill="hold"/>
                                        <p:tgtEl>
                                          <p:spTgt spid="9"/>
                                        </p:tgtEl>
                                        <p:attrNameLst>
                                          <p:attrName>ppt_h</p:attrName>
                                        </p:attrNameLst>
                                      </p:cBhvr>
                                      <p:tavLst>
                                        <p:tav tm="0">
                                          <p:val>
                                            <p:strVal val="#ppt_h"/>
                                          </p:val>
                                        </p:tav>
                                        <p:tav tm="100000">
                                          <p:val>
                                            <p:strVal val="#ppt_h"/>
                                          </p:val>
                                        </p:tav>
                                      </p:tavLst>
                                    </p:anim>
                                  </p:childTnLst>
                                </p:cTn>
                              </p:par>
                            </p:childTnLst>
                          </p:cTn>
                        </p:par>
                        <p:par>
                          <p:cTn id="44" fill="hold">
                            <p:stCondLst>
                              <p:cond delay="17000"/>
                            </p:stCondLst>
                            <p:childTnLst>
                              <p:par>
                                <p:cTn id="45" presetID="23" presetClass="entr" presetSubtype="16" fill="hold" nodeType="afterEffect">
                                  <p:stCondLst>
                                    <p:cond delay="500"/>
                                  </p:stCondLst>
                                  <p:childTnLst>
                                    <p:set>
                                      <p:cBhvr>
                                        <p:cTn id="46" dur="1" fill="hold">
                                          <p:stCondLst>
                                            <p:cond delay="0"/>
                                          </p:stCondLst>
                                        </p:cTn>
                                        <p:tgtEl>
                                          <p:spTgt spid="10"/>
                                        </p:tgtEl>
                                        <p:attrNameLst>
                                          <p:attrName>style.visibility</p:attrName>
                                        </p:attrNameLst>
                                      </p:cBhvr>
                                      <p:to>
                                        <p:strVal val="visible"/>
                                      </p:to>
                                    </p:set>
                                    <p:anim calcmode="lin" valueType="num">
                                      <p:cBhvr>
                                        <p:cTn id="47" dur="2000" fill="hold"/>
                                        <p:tgtEl>
                                          <p:spTgt spid="10"/>
                                        </p:tgtEl>
                                        <p:attrNameLst>
                                          <p:attrName>ppt_w</p:attrName>
                                        </p:attrNameLst>
                                      </p:cBhvr>
                                      <p:tavLst>
                                        <p:tav tm="0">
                                          <p:val>
                                            <p:fltVal val="0"/>
                                          </p:val>
                                        </p:tav>
                                        <p:tav tm="100000">
                                          <p:val>
                                            <p:strVal val="#ppt_w"/>
                                          </p:val>
                                        </p:tav>
                                      </p:tavLst>
                                    </p:anim>
                                    <p:anim calcmode="lin" valueType="num">
                                      <p:cBhvr>
                                        <p:cTn id="48" dur="2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4200077718"/>
      </p:ext>
    </p:extLst>
  </p:cSld>
  <p:clrMapOvr>
    <a:masterClrMapping/>
  </p:clrMapOvr>
  <mc:AlternateContent xmlns:mc="http://schemas.openxmlformats.org/markup-compatibility/2006">
    <mc:Choice xmlns:p14="http://schemas.microsoft.com/office/powerpoint/2010/main" Requires="p14">
      <p:transition spd="slow" p14:dur="35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4196</TotalTime>
  <Words>3049</Words>
  <Application>Microsoft Office PowerPoint</Application>
  <PresentationFormat>Presentación en pantalla (16:10)</PresentationFormat>
  <Paragraphs>98</Paragraphs>
  <Slides>61</Slides>
  <Notes>4</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61</vt:i4>
      </vt:variant>
    </vt:vector>
  </HeadingPairs>
  <TitlesOfParts>
    <vt:vector size="72" baseType="lpstr">
      <vt:lpstr>Arial</vt:lpstr>
      <vt:lpstr>Arial Black</vt:lpstr>
      <vt:lpstr>Calibri</vt:lpstr>
      <vt:lpstr>Georgia</vt:lpstr>
      <vt:lpstr>High Tower Text</vt:lpstr>
      <vt:lpstr>Kristen ITC</vt:lpstr>
      <vt:lpstr>Lucida Bright</vt:lpstr>
      <vt:lpstr>Rockwell</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440</cp:revision>
  <dcterms:created xsi:type="dcterms:W3CDTF">2015-06-24T12:09:12Z</dcterms:created>
  <dcterms:modified xsi:type="dcterms:W3CDTF">2024-11-26T22:38:52Z</dcterms:modified>
</cp:coreProperties>
</file>