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6"/>
  </p:notesMasterIdLst>
  <p:sldIdLst>
    <p:sldId id="256" r:id="rId4"/>
    <p:sldId id="257" r:id="rId5"/>
    <p:sldId id="258" r:id="rId6"/>
    <p:sldId id="259" r:id="rId7"/>
    <p:sldId id="260" r:id="rId8"/>
    <p:sldId id="261" r:id="rId9"/>
    <p:sldId id="263" r:id="rId10"/>
    <p:sldId id="262" r:id="rId11"/>
    <p:sldId id="267" r:id="rId12"/>
    <p:sldId id="266" r:id="rId13"/>
    <p:sldId id="264" r:id="rId14"/>
    <p:sldId id="265" r:id="rId15"/>
    <p:sldId id="268" r:id="rId16"/>
    <p:sldId id="269" r:id="rId17"/>
    <p:sldId id="270" r:id="rId18"/>
    <p:sldId id="271" r:id="rId19"/>
    <p:sldId id="272" r:id="rId20"/>
    <p:sldId id="273" r:id="rId21"/>
    <p:sldId id="274" r:id="rId22"/>
    <p:sldId id="275" r:id="rId23"/>
    <p:sldId id="276" r:id="rId24"/>
    <p:sldId id="277" r:id="rId25"/>
    <p:sldId id="278" r:id="rId26"/>
    <p:sldId id="288" r:id="rId27"/>
    <p:sldId id="279" r:id="rId28"/>
    <p:sldId id="280" r:id="rId29"/>
    <p:sldId id="281" r:id="rId30"/>
    <p:sldId id="282" r:id="rId31"/>
    <p:sldId id="283" r:id="rId32"/>
    <p:sldId id="284" r:id="rId33"/>
    <p:sldId id="285" r:id="rId34"/>
    <p:sldId id="286" r:id="rId35"/>
    <p:sldId id="287" r:id="rId36"/>
    <p:sldId id="290" r:id="rId37"/>
    <p:sldId id="289" r:id="rId38"/>
    <p:sldId id="293" r:id="rId39"/>
    <p:sldId id="291" r:id="rId40"/>
    <p:sldId id="292" r:id="rId41"/>
    <p:sldId id="294" r:id="rId42"/>
    <p:sldId id="295" r:id="rId43"/>
    <p:sldId id="327" r:id="rId44"/>
    <p:sldId id="328" r:id="rId4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9073B9A-CFEE-4D22-A657-719A0FCF308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33B0C0F-88F6-4EEF-9669-DACAAB817CA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40649F7-A74B-4014-B50A-1D076733F613}" type="datetime1">
              <a:rPr lang="es-ES"/>
              <a:pPr lvl="0"/>
              <a:t>22/12/2020</a:t>
            </a:fld>
            <a:endParaRPr lang="es-ES"/>
          </a:p>
        </p:txBody>
      </p:sp>
      <p:sp>
        <p:nvSpPr>
          <p:cNvPr id="4" name="Marcador de imagen de diapositiva 3">
            <a:extLst>
              <a:ext uri="{FF2B5EF4-FFF2-40B4-BE49-F238E27FC236}">
                <a16:creationId xmlns:a16="http://schemas.microsoft.com/office/drawing/2014/main" id="{D112BC45-3A0B-4422-B683-AFF1F302DCD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548750C-F379-4867-B7AE-88DBEBADD1D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BBE9C08-3F79-4F28-A0FD-B18A6CCE1E9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756815C-6BEC-437E-ACF1-CF6FA0EABF1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E49EF22-D71F-42A7-B20E-EFCEEF42DEF2}" type="slidenum">
              <a:t>‹Nº›</a:t>
            </a:fld>
            <a:endParaRPr lang="es-ES"/>
          </a:p>
        </p:txBody>
      </p:sp>
    </p:spTree>
    <p:extLst>
      <p:ext uri="{BB962C8B-B14F-4D97-AF65-F5344CB8AC3E}">
        <p14:creationId xmlns:p14="http://schemas.microsoft.com/office/powerpoint/2010/main" val="39100081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68552F8-F827-4620-A7D6-D710DA4C0A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B017EF4-9785-45C2-A905-CB3971F33B2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96B625F-ADF1-4482-BE56-9ED03E144FA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1C8CE72-0576-4D3A-8ABB-D55EC5C7DE0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46D2A14-5A72-4BEB-B273-9940277881F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672B727-5B94-4C88-8C8F-C0A14FB624B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0B240AB-1817-48BC-9E29-AE95F922F95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FFC6C6C-A021-4695-AF9D-5E8006C2FB0F}"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E581CF-F9CC-4189-B102-0AC4C6046DC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C58E16E-8A38-4754-836E-53C2241EA8E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F7FFE1C-B81E-4A01-BB6D-4E1EDF00F4A4}"/>
              </a:ext>
            </a:extLst>
          </p:cNvPr>
          <p:cNvSpPr txBox="1">
            <a:spLocks noGrp="1"/>
          </p:cNvSpPr>
          <p:nvPr>
            <p:ph type="dt" sz="half" idx="7"/>
          </p:nvPr>
        </p:nvSpPr>
        <p:spPr/>
        <p:txBody>
          <a:bodyPr/>
          <a:lstStyle>
            <a:lvl1pPr>
              <a:defRPr/>
            </a:lvl1pPr>
          </a:lstStyle>
          <a:p>
            <a:pPr lvl="0"/>
            <a:fld id="{261E1237-F492-4DCC-97D2-01EFFCC6BAD7}" type="datetime1">
              <a:rPr lang="es-ES"/>
              <a:pPr lvl="0"/>
              <a:t>22/12/2020</a:t>
            </a:fld>
            <a:endParaRPr lang="es-ES"/>
          </a:p>
        </p:txBody>
      </p:sp>
      <p:sp>
        <p:nvSpPr>
          <p:cNvPr id="5" name="Marcador de pie de página 4">
            <a:extLst>
              <a:ext uri="{FF2B5EF4-FFF2-40B4-BE49-F238E27FC236}">
                <a16:creationId xmlns:a16="http://schemas.microsoft.com/office/drawing/2014/main" id="{502F530C-5DA7-4E11-BC5A-30F1FADE2AE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2127E7B-0EB5-4140-9D18-68A9ADB391A8}"/>
              </a:ext>
            </a:extLst>
          </p:cNvPr>
          <p:cNvSpPr txBox="1">
            <a:spLocks noGrp="1"/>
          </p:cNvSpPr>
          <p:nvPr>
            <p:ph type="sldNum" sz="quarter" idx="8"/>
          </p:nvPr>
        </p:nvSpPr>
        <p:spPr/>
        <p:txBody>
          <a:bodyPr/>
          <a:lstStyle>
            <a:lvl1pPr>
              <a:defRPr/>
            </a:lvl1pPr>
          </a:lstStyle>
          <a:p>
            <a:pPr lvl="0"/>
            <a:fld id="{34AE78EF-9ECF-4E0E-91DC-65523350CC15}" type="slidenum">
              <a:t>‹Nº›</a:t>
            </a:fld>
            <a:endParaRPr lang="es-ES"/>
          </a:p>
        </p:txBody>
      </p:sp>
    </p:spTree>
    <p:extLst>
      <p:ext uri="{BB962C8B-B14F-4D97-AF65-F5344CB8AC3E}">
        <p14:creationId xmlns:p14="http://schemas.microsoft.com/office/powerpoint/2010/main" val="219034295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D58F23-0446-486D-9C52-ED675B54DAE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2180ECE-C6E6-4109-8933-B8214884166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CEB0A2F-A16B-4E35-910F-7D223B1CD7D9}"/>
              </a:ext>
            </a:extLst>
          </p:cNvPr>
          <p:cNvSpPr txBox="1">
            <a:spLocks noGrp="1"/>
          </p:cNvSpPr>
          <p:nvPr>
            <p:ph type="dt" sz="half" idx="7"/>
          </p:nvPr>
        </p:nvSpPr>
        <p:spPr/>
        <p:txBody>
          <a:bodyPr/>
          <a:lstStyle>
            <a:lvl1pPr>
              <a:defRPr/>
            </a:lvl1pPr>
          </a:lstStyle>
          <a:p>
            <a:pPr lvl="0"/>
            <a:fld id="{BD9B3EF0-5085-44C9-B3DD-052CD0A9FCB1}" type="datetime1">
              <a:rPr lang="es-ES"/>
              <a:pPr lvl="0"/>
              <a:t>22/12/2020</a:t>
            </a:fld>
            <a:endParaRPr lang="es-ES"/>
          </a:p>
        </p:txBody>
      </p:sp>
      <p:sp>
        <p:nvSpPr>
          <p:cNvPr id="5" name="Marcador de pie de página 4">
            <a:extLst>
              <a:ext uri="{FF2B5EF4-FFF2-40B4-BE49-F238E27FC236}">
                <a16:creationId xmlns:a16="http://schemas.microsoft.com/office/drawing/2014/main" id="{0C03B1C4-3007-4CA1-8E7D-CC805061704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2C47DF4-0440-4058-9923-1C9C42C78EE8}"/>
              </a:ext>
            </a:extLst>
          </p:cNvPr>
          <p:cNvSpPr txBox="1">
            <a:spLocks noGrp="1"/>
          </p:cNvSpPr>
          <p:nvPr>
            <p:ph type="sldNum" sz="quarter" idx="8"/>
          </p:nvPr>
        </p:nvSpPr>
        <p:spPr/>
        <p:txBody>
          <a:bodyPr/>
          <a:lstStyle>
            <a:lvl1pPr>
              <a:defRPr/>
            </a:lvl1pPr>
          </a:lstStyle>
          <a:p>
            <a:pPr lvl="0"/>
            <a:fld id="{521AC77B-62FA-4F35-B3B5-93FDAB95C1CC}" type="slidenum">
              <a:t>‹Nº›</a:t>
            </a:fld>
            <a:endParaRPr lang="es-ES"/>
          </a:p>
        </p:txBody>
      </p:sp>
    </p:spTree>
    <p:extLst>
      <p:ext uri="{BB962C8B-B14F-4D97-AF65-F5344CB8AC3E}">
        <p14:creationId xmlns:p14="http://schemas.microsoft.com/office/powerpoint/2010/main" val="2422238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D1B2C8-1EDB-4F91-89B2-DC7040811DA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B500552-80DC-4110-B1BE-4235097FE52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A65B426-8516-474A-8E84-B2C81E1444D4}"/>
              </a:ext>
            </a:extLst>
          </p:cNvPr>
          <p:cNvSpPr txBox="1">
            <a:spLocks noGrp="1"/>
          </p:cNvSpPr>
          <p:nvPr>
            <p:ph type="dt" sz="half" idx="7"/>
          </p:nvPr>
        </p:nvSpPr>
        <p:spPr/>
        <p:txBody>
          <a:bodyPr/>
          <a:lstStyle>
            <a:lvl1pPr>
              <a:defRPr/>
            </a:lvl1pPr>
          </a:lstStyle>
          <a:p>
            <a:pPr lvl="0"/>
            <a:fld id="{09968488-506C-4533-A60A-2F7509391DF1}" type="datetime1">
              <a:rPr lang="es-ES"/>
              <a:pPr lvl="0"/>
              <a:t>22/12/2020</a:t>
            </a:fld>
            <a:endParaRPr lang="es-ES"/>
          </a:p>
        </p:txBody>
      </p:sp>
      <p:sp>
        <p:nvSpPr>
          <p:cNvPr id="5" name="Marcador de pie de página 4">
            <a:extLst>
              <a:ext uri="{FF2B5EF4-FFF2-40B4-BE49-F238E27FC236}">
                <a16:creationId xmlns:a16="http://schemas.microsoft.com/office/drawing/2014/main" id="{C6631408-EA35-4E04-A511-83CB99EDBDD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7639AC8-847F-471C-9042-2955E4656D6B}"/>
              </a:ext>
            </a:extLst>
          </p:cNvPr>
          <p:cNvSpPr txBox="1">
            <a:spLocks noGrp="1"/>
          </p:cNvSpPr>
          <p:nvPr>
            <p:ph type="sldNum" sz="quarter" idx="8"/>
          </p:nvPr>
        </p:nvSpPr>
        <p:spPr/>
        <p:txBody>
          <a:bodyPr/>
          <a:lstStyle>
            <a:lvl1pPr>
              <a:defRPr/>
            </a:lvl1pPr>
          </a:lstStyle>
          <a:p>
            <a:pPr lvl="0"/>
            <a:fld id="{600D9B8E-9C8A-4031-B789-E0B0B77607BB}" type="slidenum">
              <a:t>‹Nº›</a:t>
            </a:fld>
            <a:endParaRPr lang="es-ES"/>
          </a:p>
        </p:txBody>
      </p:sp>
    </p:spTree>
    <p:extLst>
      <p:ext uri="{BB962C8B-B14F-4D97-AF65-F5344CB8AC3E}">
        <p14:creationId xmlns:p14="http://schemas.microsoft.com/office/powerpoint/2010/main" val="4231247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C9874C-E50C-4063-B9B9-354499BE597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9B1D832-40B4-4FF5-8B6F-3D7C29E4B50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248C6D6-8091-42CC-ADB4-0D18E56CB44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68339A4-1247-4BA0-83B8-01848095D139}"/>
              </a:ext>
            </a:extLst>
          </p:cNvPr>
          <p:cNvSpPr txBox="1">
            <a:spLocks noGrp="1"/>
          </p:cNvSpPr>
          <p:nvPr>
            <p:ph type="dt" sz="half" idx="7"/>
          </p:nvPr>
        </p:nvSpPr>
        <p:spPr/>
        <p:txBody>
          <a:bodyPr/>
          <a:lstStyle>
            <a:lvl1pPr>
              <a:defRPr/>
            </a:lvl1pPr>
          </a:lstStyle>
          <a:p>
            <a:pPr lvl="0"/>
            <a:fld id="{72DF77CC-8E12-4080-8012-D96A97AE80B6}" type="datetime1">
              <a:rPr lang="es-ES"/>
              <a:pPr lvl="0"/>
              <a:t>22/12/2020</a:t>
            </a:fld>
            <a:endParaRPr lang="es-ES"/>
          </a:p>
        </p:txBody>
      </p:sp>
      <p:sp>
        <p:nvSpPr>
          <p:cNvPr id="6" name="Marcador de pie de página 5">
            <a:extLst>
              <a:ext uri="{FF2B5EF4-FFF2-40B4-BE49-F238E27FC236}">
                <a16:creationId xmlns:a16="http://schemas.microsoft.com/office/drawing/2014/main" id="{2AAD4786-DB2E-4F63-9BBD-A3BFC4CB3B3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243619D-58FF-411E-8634-4F2CED28C53F}"/>
              </a:ext>
            </a:extLst>
          </p:cNvPr>
          <p:cNvSpPr txBox="1">
            <a:spLocks noGrp="1"/>
          </p:cNvSpPr>
          <p:nvPr>
            <p:ph type="sldNum" sz="quarter" idx="8"/>
          </p:nvPr>
        </p:nvSpPr>
        <p:spPr/>
        <p:txBody>
          <a:bodyPr/>
          <a:lstStyle>
            <a:lvl1pPr>
              <a:defRPr/>
            </a:lvl1pPr>
          </a:lstStyle>
          <a:p>
            <a:pPr lvl="0"/>
            <a:fld id="{41EAD42F-7C3E-4413-95AF-BA49890F19BA}" type="slidenum">
              <a:t>‹Nº›</a:t>
            </a:fld>
            <a:endParaRPr lang="es-ES"/>
          </a:p>
        </p:txBody>
      </p:sp>
    </p:spTree>
    <p:extLst>
      <p:ext uri="{BB962C8B-B14F-4D97-AF65-F5344CB8AC3E}">
        <p14:creationId xmlns:p14="http://schemas.microsoft.com/office/powerpoint/2010/main" val="3928541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06A7D8-9AD2-405C-A578-BBF7FE06A4C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01D811A-018F-423A-9010-D5364565C63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DADEF61-9C95-43BE-88D8-4B077B4B68C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E9A840A-7B9D-44A0-9385-7D2EEB794EB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94F7DEB-3968-48FB-983F-C1F9D27297F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E198D23-6F77-4A5A-80ED-CDE22865D394}"/>
              </a:ext>
            </a:extLst>
          </p:cNvPr>
          <p:cNvSpPr txBox="1">
            <a:spLocks noGrp="1"/>
          </p:cNvSpPr>
          <p:nvPr>
            <p:ph type="dt" sz="half" idx="7"/>
          </p:nvPr>
        </p:nvSpPr>
        <p:spPr/>
        <p:txBody>
          <a:bodyPr/>
          <a:lstStyle>
            <a:lvl1pPr>
              <a:defRPr/>
            </a:lvl1pPr>
          </a:lstStyle>
          <a:p>
            <a:pPr lvl="0"/>
            <a:fld id="{010BF182-33D2-4417-846D-604CC9658E2D}" type="datetime1">
              <a:rPr lang="es-ES"/>
              <a:pPr lvl="0"/>
              <a:t>22/12/2020</a:t>
            </a:fld>
            <a:endParaRPr lang="es-ES"/>
          </a:p>
        </p:txBody>
      </p:sp>
      <p:sp>
        <p:nvSpPr>
          <p:cNvPr id="8" name="Marcador de pie de página 7">
            <a:extLst>
              <a:ext uri="{FF2B5EF4-FFF2-40B4-BE49-F238E27FC236}">
                <a16:creationId xmlns:a16="http://schemas.microsoft.com/office/drawing/2014/main" id="{932E7ACC-C7CD-48DA-8053-EEBD4C7B8A1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DA3F0E4-EA17-4C55-8815-97B1722EC4AD}"/>
              </a:ext>
            </a:extLst>
          </p:cNvPr>
          <p:cNvSpPr txBox="1">
            <a:spLocks noGrp="1"/>
          </p:cNvSpPr>
          <p:nvPr>
            <p:ph type="sldNum" sz="quarter" idx="8"/>
          </p:nvPr>
        </p:nvSpPr>
        <p:spPr/>
        <p:txBody>
          <a:bodyPr/>
          <a:lstStyle>
            <a:lvl1pPr>
              <a:defRPr/>
            </a:lvl1pPr>
          </a:lstStyle>
          <a:p>
            <a:pPr lvl="0"/>
            <a:fld id="{2859E17B-82AD-401D-A080-0A6D333E8BFB}" type="slidenum">
              <a:t>‹Nº›</a:t>
            </a:fld>
            <a:endParaRPr lang="es-ES"/>
          </a:p>
        </p:txBody>
      </p:sp>
    </p:spTree>
    <p:extLst>
      <p:ext uri="{BB962C8B-B14F-4D97-AF65-F5344CB8AC3E}">
        <p14:creationId xmlns:p14="http://schemas.microsoft.com/office/powerpoint/2010/main" val="236168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A8DA12-5DE8-4613-A9D7-C461BD0DD66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92EE44B-DE37-4A86-8225-82F7AC813805}"/>
              </a:ext>
            </a:extLst>
          </p:cNvPr>
          <p:cNvSpPr txBox="1">
            <a:spLocks noGrp="1"/>
          </p:cNvSpPr>
          <p:nvPr>
            <p:ph type="dt" sz="half" idx="7"/>
          </p:nvPr>
        </p:nvSpPr>
        <p:spPr/>
        <p:txBody>
          <a:bodyPr/>
          <a:lstStyle>
            <a:lvl1pPr>
              <a:defRPr/>
            </a:lvl1pPr>
          </a:lstStyle>
          <a:p>
            <a:pPr lvl="0"/>
            <a:fld id="{EA9B457D-D9DC-44CD-BC36-261449EF1549}" type="datetime1">
              <a:rPr lang="es-ES"/>
              <a:pPr lvl="0"/>
              <a:t>22/12/2020</a:t>
            </a:fld>
            <a:endParaRPr lang="es-ES"/>
          </a:p>
        </p:txBody>
      </p:sp>
      <p:sp>
        <p:nvSpPr>
          <p:cNvPr id="4" name="Marcador de pie de página 3">
            <a:extLst>
              <a:ext uri="{FF2B5EF4-FFF2-40B4-BE49-F238E27FC236}">
                <a16:creationId xmlns:a16="http://schemas.microsoft.com/office/drawing/2014/main" id="{FD7CE148-3B4E-4B66-8033-FA1BBB1AE3F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3960423-31D9-48C7-B649-4864B576E2D4}"/>
              </a:ext>
            </a:extLst>
          </p:cNvPr>
          <p:cNvSpPr txBox="1">
            <a:spLocks noGrp="1"/>
          </p:cNvSpPr>
          <p:nvPr>
            <p:ph type="sldNum" sz="quarter" idx="8"/>
          </p:nvPr>
        </p:nvSpPr>
        <p:spPr/>
        <p:txBody>
          <a:bodyPr/>
          <a:lstStyle>
            <a:lvl1pPr>
              <a:defRPr/>
            </a:lvl1pPr>
          </a:lstStyle>
          <a:p>
            <a:pPr lvl="0"/>
            <a:fld id="{3BC59C15-793B-4B36-B747-C1B24688463D}" type="slidenum">
              <a:t>‹Nº›</a:t>
            </a:fld>
            <a:endParaRPr lang="es-ES"/>
          </a:p>
        </p:txBody>
      </p:sp>
    </p:spTree>
    <p:extLst>
      <p:ext uri="{BB962C8B-B14F-4D97-AF65-F5344CB8AC3E}">
        <p14:creationId xmlns:p14="http://schemas.microsoft.com/office/powerpoint/2010/main" val="219414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247B257-E3D4-4D2D-B4C3-86A15529A750}"/>
              </a:ext>
            </a:extLst>
          </p:cNvPr>
          <p:cNvSpPr txBox="1">
            <a:spLocks noGrp="1"/>
          </p:cNvSpPr>
          <p:nvPr>
            <p:ph type="dt" sz="half" idx="7"/>
          </p:nvPr>
        </p:nvSpPr>
        <p:spPr/>
        <p:txBody>
          <a:bodyPr/>
          <a:lstStyle>
            <a:lvl1pPr>
              <a:defRPr/>
            </a:lvl1pPr>
          </a:lstStyle>
          <a:p>
            <a:pPr lvl="0"/>
            <a:fld id="{93122955-A95A-4522-8E4F-6AD31B0653DE}" type="datetime1">
              <a:rPr lang="es-ES"/>
              <a:pPr lvl="0"/>
              <a:t>22/12/2020</a:t>
            </a:fld>
            <a:endParaRPr lang="es-ES"/>
          </a:p>
        </p:txBody>
      </p:sp>
      <p:sp>
        <p:nvSpPr>
          <p:cNvPr id="3" name="Marcador de pie de página 2">
            <a:extLst>
              <a:ext uri="{FF2B5EF4-FFF2-40B4-BE49-F238E27FC236}">
                <a16:creationId xmlns:a16="http://schemas.microsoft.com/office/drawing/2014/main" id="{6FD6C944-C362-4E9A-81D4-E02441687BD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6626E94-EC71-4E98-848E-5B5D4FA700A8}"/>
              </a:ext>
            </a:extLst>
          </p:cNvPr>
          <p:cNvSpPr txBox="1">
            <a:spLocks noGrp="1"/>
          </p:cNvSpPr>
          <p:nvPr>
            <p:ph type="sldNum" sz="quarter" idx="8"/>
          </p:nvPr>
        </p:nvSpPr>
        <p:spPr/>
        <p:txBody>
          <a:bodyPr/>
          <a:lstStyle>
            <a:lvl1pPr>
              <a:defRPr/>
            </a:lvl1pPr>
          </a:lstStyle>
          <a:p>
            <a:pPr lvl="0"/>
            <a:fld id="{F4D526A2-F758-4568-88C0-BD946E8E90D1}" type="slidenum">
              <a:t>‹Nº›</a:t>
            </a:fld>
            <a:endParaRPr lang="es-ES"/>
          </a:p>
        </p:txBody>
      </p:sp>
    </p:spTree>
    <p:extLst>
      <p:ext uri="{BB962C8B-B14F-4D97-AF65-F5344CB8AC3E}">
        <p14:creationId xmlns:p14="http://schemas.microsoft.com/office/powerpoint/2010/main" val="408843471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B11006-86B6-484F-A4FE-75076BC07B8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8FBBAE7-8F08-43DB-9F92-3380FC046F2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253A71A-14B5-4330-A6BA-DBE8374CDA2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646FDD4-CB1D-46F9-9761-20A23F15E751}"/>
              </a:ext>
            </a:extLst>
          </p:cNvPr>
          <p:cNvSpPr txBox="1">
            <a:spLocks noGrp="1"/>
          </p:cNvSpPr>
          <p:nvPr>
            <p:ph type="dt" sz="half" idx="7"/>
          </p:nvPr>
        </p:nvSpPr>
        <p:spPr/>
        <p:txBody>
          <a:bodyPr/>
          <a:lstStyle>
            <a:lvl1pPr>
              <a:defRPr/>
            </a:lvl1pPr>
          </a:lstStyle>
          <a:p>
            <a:pPr lvl="0"/>
            <a:fld id="{27E4B3F9-6668-4CB1-8E0A-607F1C7A0D59}" type="datetime1">
              <a:rPr lang="es-ES"/>
              <a:pPr lvl="0"/>
              <a:t>22/12/2020</a:t>
            </a:fld>
            <a:endParaRPr lang="es-ES"/>
          </a:p>
        </p:txBody>
      </p:sp>
      <p:sp>
        <p:nvSpPr>
          <p:cNvPr id="6" name="Marcador de pie de página 5">
            <a:extLst>
              <a:ext uri="{FF2B5EF4-FFF2-40B4-BE49-F238E27FC236}">
                <a16:creationId xmlns:a16="http://schemas.microsoft.com/office/drawing/2014/main" id="{02E1D32D-3D5A-4D0A-8445-DAEC1CA33F4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7CDDB36-27E9-4802-93AF-F3A07589DF4C}"/>
              </a:ext>
            </a:extLst>
          </p:cNvPr>
          <p:cNvSpPr txBox="1">
            <a:spLocks noGrp="1"/>
          </p:cNvSpPr>
          <p:nvPr>
            <p:ph type="sldNum" sz="quarter" idx="8"/>
          </p:nvPr>
        </p:nvSpPr>
        <p:spPr/>
        <p:txBody>
          <a:bodyPr/>
          <a:lstStyle>
            <a:lvl1pPr>
              <a:defRPr/>
            </a:lvl1pPr>
          </a:lstStyle>
          <a:p>
            <a:pPr lvl="0"/>
            <a:fld id="{14DCEF4F-B511-46D7-B539-08225AD708A7}" type="slidenum">
              <a:t>‹Nº›</a:t>
            </a:fld>
            <a:endParaRPr lang="es-ES"/>
          </a:p>
        </p:txBody>
      </p:sp>
    </p:spTree>
    <p:extLst>
      <p:ext uri="{BB962C8B-B14F-4D97-AF65-F5344CB8AC3E}">
        <p14:creationId xmlns:p14="http://schemas.microsoft.com/office/powerpoint/2010/main" val="2743500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2721B5-08AE-4EC7-A5E0-ED2966A2F44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4E48A33-8E2C-4DCB-A1CE-9928C562043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1280EA5-7430-4702-A89F-A8D412C8C94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0DD5EE1-24A0-4C61-A766-EA0E6B5F1304}"/>
              </a:ext>
            </a:extLst>
          </p:cNvPr>
          <p:cNvSpPr txBox="1">
            <a:spLocks noGrp="1"/>
          </p:cNvSpPr>
          <p:nvPr>
            <p:ph type="dt" sz="half" idx="7"/>
          </p:nvPr>
        </p:nvSpPr>
        <p:spPr/>
        <p:txBody>
          <a:bodyPr/>
          <a:lstStyle>
            <a:lvl1pPr>
              <a:defRPr/>
            </a:lvl1pPr>
          </a:lstStyle>
          <a:p>
            <a:pPr lvl="0"/>
            <a:fld id="{6CDDC723-9691-4A41-B29A-48360EABF3B7}" type="datetime1">
              <a:rPr lang="es-ES"/>
              <a:pPr lvl="0"/>
              <a:t>22/12/2020</a:t>
            </a:fld>
            <a:endParaRPr lang="es-ES"/>
          </a:p>
        </p:txBody>
      </p:sp>
      <p:sp>
        <p:nvSpPr>
          <p:cNvPr id="6" name="Marcador de pie de página 5">
            <a:extLst>
              <a:ext uri="{FF2B5EF4-FFF2-40B4-BE49-F238E27FC236}">
                <a16:creationId xmlns:a16="http://schemas.microsoft.com/office/drawing/2014/main" id="{FC86E61A-ACBF-4373-A488-7E435744108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5F17A89-2DE1-4D8A-8FCB-8B6A2F3E0E83}"/>
              </a:ext>
            </a:extLst>
          </p:cNvPr>
          <p:cNvSpPr txBox="1">
            <a:spLocks noGrp="1"/>
          </p:cNvSpPr>
          <p:nvPr>
            <p:ph type="sldNum" sz="quarter" idx="8"/>
          </p:nvPr>
        </p:nvSpPr>
        <p:spPr/>
        <p:txBody>
          <a:bodyPr/>
          <a:lstStyle>
            <a:lvl1pPr>
              <a:defRPr/>
            </a:lvl1pPr>
          </a:lstStyle>
          <a:p>
            <a:pPr lvl="0"/>
            <a:fld id="{F6B793C7-0053-4F47-AD90-1C86C7558838}" type="slidenum">
              <a:t>‹Nº›</a:t>
            </a:fld>
            <a:endParaRPr lang="es-ES"/>
          </a:p>
        </p:txBody>
      </p:sp>
    </p:spTree>
    <p:extLst>
      <p:ext uri="{BB962C8B-B14F-4D97-AF65-F5344CB8AC3E}">
        <p14:creationId xmlns:p14="http://schemas.microsoft.com/office/powerpoint/2010/main" val="42379723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110A1C-72DA-440F-A997-CBC1F8B389C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2DBEDFA-2462-4C99-9629-6DB14A9EA8A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0E90E14-0BD4-4D73-B154-7213B771BE99}"/>
              </a:ext>
            </a:extLst>
          </p:cNvPr>
          <p:cNvSpPr txBox="1">
            <a:spLocks noGrp="1"/>
          </p:cNvSpPr>
          <p:nvPr>
            <p:ph type="dt" sz="half" idx="7"/>
          </p:nvPr>
        </p:nvSpPr>
        <p:spPr/>
        <p:txBody>
          <a:bodyPr/>
          <a:lstStyle>
            <a:lvl1pPr>
              <a:defRPr/>
            </a:lvl1pPr>
          </a:lstStyle>
          <a:p>
            <a:pPr lvl="0"/>
            <a:fld id="{FD103FF8-1CC6-471D-B7B4-7673A288621B}" type="datetime1">
              <a:rPr lang="es-ES"/>
              <a:pPr lvl="0"/>
              <a:t>22/12/2020</a:t>
            </a:fld>
            <a:endParaRPr lang="es-ES"/>
          </a:p>
        </p:txBody>
      </p:sp>
      <p:sp>
        <p:nvSpPr>
          <p:cNvPr id="5" name="Marcador de pie de página 4">
            <a:extLst>
              <a:ext uri="{FF2B5EF4-FFF2-40B4-BE49-F238E27FC236}">
                <a16:creationId xmlns:a16="http://schemas.microsoft.com/office/drawing/2014/main" id="{E7BCA099-96CF-4F3A-9E16-AFB4DE162CE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2AC2BCC-71B6-48AC-A752-D4751BEAA82E}"/>
              </a:ext>
            </a:extLst>
          </p:cNvPr>
          <p:cNvSpPr txBox="1">
            <a:spLocks noGrp="1"/>
          </p:cNvSpPr>
          <p:nvPr>
            <p:ph type="sldNum" sz="quarter" idx="8"/>
          </p:nvPr>
        </p:nvSpPr>
        <p:spPr/>
        <p:txBody>
          <a:bodyPr/>
          <a:lstStyle>
            <a:lvl1pPr>
              <a:defRPr/>
            </a:lvl1pPr>
          </a:lstStyle>
          <a:p>
            <a:pPr lvl="0"/>
            <a:fld id="{D3DD8821-C34C-420E-A733-9865B849EF4D}" type="slidenum">
              <a:t>‹Nº›</a:t>
            </a:fld>
            <a:endParaRPr lang="es-ES"/>
          </a:p>
        </p:txBody>
      </p:sp>
    </p:spTree>
    <p:extLst>
      <p:ext uri="{BB962C8B-B14F-4D97-AF65-F5344CB8AC3E}">
        <p14:creationId xmlns:p14="http://schemas.microsoft.com/office/powerpoint/2010/main" val="3258928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DD3E881-6B9E-4356-9C45-AE2A1781C6E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4FF9B9D-6F05-4EEA-AFD8-712EACBB65F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BFC14BA-C53D-46BE-93CB-D73244A4CBD3}"/>
              </a:ext>
            </a:extLst>
          </p:cNvPr>
          <p:cNvSpPr txBox="1">
            <a:spLocks noGrp="1"/>
          </p:cNvSpPr>
          <p:nvPr>
            <p:ph type="dt" sz="half" idx="7"/>
          </p:nvPr>
        </p:nvSpPr>
        <p:spPr/>
        <p:txBody>
          <a:bodyPr/>
          <a:lstStyle>
            <a:lvl1pPr>
              <a:defRPr/>
            </a:lvl1pPr>
          </a:lstStyle>
          <a:p>
            <a:pPr lvl="0"/>
            <a:fld id="{36512466-8F7F-4CD1-A596-871A2B1641C3}" type="datetime1">
              <a:rPr lang="es-ES"/>
              <a:pPr lvl="0"/>
              <a:t>22/12/2020</a:t>
            </a:fld>
            <a:endParaRPr lang="es-ES"/>
          </a:p>
        </p:txBody>
      </p:sp>
      <p:sp>
        <p:nvSpPr>
          <p:cNvPr id="5" name="Marcador de pie de página 4">
            <a:extLst>
              <a:ext uri="{FF2B5EF4-FFF2-40B4-BE49-F238E27FC236}">
                <a16:creationId xmlns:a16="http://schemas.microsoft.com/office/drawing/2014/main" id="{565D8EC5-1FBE-406E-826A-FAB29665E8C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1EEF0E3-DE8F-481C-BD4D-4A7F1047EF0C}"/>
              </a:ext>
            </a:extLst>
          </p:cNvPr>
          <p:cNvSpPr txBox="1">
            <a:spLocks noGrp="1"/>
          </p:cNvSpPr>
          <p:nvPr>
            <p:ph type="sldNum" sz="quarter" idx="8"/>
          </p:nvPr>
        </p:nvSpPr>
        <p:spPr/>
        <p:txBody>
          <a:bodyPr/>
          <a:lstStyle>
            <a:lvl1pPr>
              <a:defRPr/>
            </a:lvl1pPr>
          </a:lstStyle>
          <a:p>
            <a:pPr lvl="0"/>
            <a:fld id="{55EAE1D7-4048-4A6C-A893-762D68E975D7}" type="slidenum">
              <a:t>‹Nº›</a:t>
            </a:fld>
            <a:endParaRPr lang="es-ES"/>
          </a:p>
        </p:txBody>
      </p:sp>
    </p:spTree>
    <p:extLst>
      <p:ext uri="{BB962C8B-B14F-4D97-AF65-F5344CB8AC3E}">
        <p14:creationId xmlns:p14="http://schemas.microsoft.com/office/powerpoint/2010/main" val="12738711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5CD5C8-EC8B-422F-9DE0-C3C999F0178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8159256-5DCB-4920-9E86-15CB68A0B74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030E913-1159-4212-9BA4-A700BF55D365}"/>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AC8BBC04-62E8-41F2-BF3D-46898CEDDF5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0CCAB58-62F6-4BF3-9202-8CD77E5B9DDC}"/>
              </a:ext>
            </a:extLst>
          </p:cNvPr>
          <p:cNvSpPr txBox="1">
            <a:spLocks noGrp="1"/>
          </p:cNvSpPr>
          <p:nvPr>
            <p:ph type="sldNum" sz="quarter" idx="8"/>
          </p:nvPr>
        </p:nvSpPr>
        <p:spPr/>
        <p:txBody>
          <a:bodyPr/>
          <a:lstStyle>
            <a:lvl1pPr>
              <a:defRPr sz="1400"/>
            </a:lvl1pPr>
          </a:lstStyle>
          <a:p>
            <a:pPr lvl="0"/>
            <a:fld id="{D56C0D1F-C86E-4E99-BF04-14C28E4368FC}" type="slidenum">
              <a:t>‹Nº›</a:t>
            </a:fld>
            <a:endParaRPr lang="es-ES"/>
          </a:p>
        </p:txBody>
      </p:sp>
    </p:spTree>
    <p:extLst>
      <p:ext uri="{BB962C8B-B14F-4D97-AF65-F5344CB8AC3E}">
        <p14:creationId xmlns:p14="http://schemas.microsoft.com/office/powerpoint/2010/main" val="276829353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54240B-8755-4CAE-A6A2-9171E096FF5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72478C2-8ABA-4ECC-931F-1CF93893A44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0C92636-6AF0-4CB3-95D2-80744DEF6A5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09582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1A16283-47D8-4DAE-BF06-F025158B4A7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73C20A1-13DA-4315-AC8B-9927C2C0AFC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B502C45-4DF4-47E0-9275-C53F2889DB7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ED9720A-3CA0-4AE9-814D-D160CF0507D6}" type="datetime1">
              <a:rPr lang="es-ES"/>
              <a:pPr lvl="0"/>
              <a:t>22/12/2020</a:t>
            </a:fld>
            <a:endParaRPr lang="es-ES"/>
          </a:p>
        </p:txBody>
      </p:sp>
      <p:sp>
        <p:nvSpPr>
          <p:cNvPr id="5" name="Marcador de pie de página 4">
            <a:extLst>
              <a:ext uri="{FF2B5EF4-FFF2-40B4-BE49-F238E27FC236}">
                <a16:creationId xmlns:a16="http://schemas.microsoft.com/office/drawing/2014/main" id="{B6A49C00-7758-4040-A846-B22EFC4B8F3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6663096-1501-488C-B067-F578C19425F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47C2470-F599-449E-9416-5425EFF714F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39F72ED-EE30-4B4E-8AA6-1B355876718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A223691-5D96-4A35-9762-2F60CD4ED79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87379CC-D2D5-4D9B-B828-ABA973A8D0C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6B97828-ED47-4F27-AD69-7B775862890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B059288-FF1B-4C35-BE64-C00C7D3AA21B}"/>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1F90EB0-72E6-4442-A033-AD44C46CE83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3488303-C90A-4EE5-AA09-5D73F6791A1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22013449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6FED910-D1E1-4D7E-B7C2-0E6AD3F23601}"/>
              </a:ext>
            </a:extLst>
          </p:cNvPr>
          <p:cNvSpPr txBox="1"/>
          <p:nvPr/>
        </p:nvSpPr>
        <p:spPr>
          <a:xfrm>
            <a:off x="97657" y="2681057"/>
            <a:ext cx="1200260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PASEO DEL ESPOLÓN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LOGROÑO · LA RIOJA · ESPAÑA</a:t>
            </a:r>
            <a:endParaRPr lang="es-ES" sz="2800" b="0" i="0" u="none" strike="noStrike" kern="1200" cap="none" spc="0" baseline="0">
              <a:solidFill>
                <a:srgbClr val="FFFFFF"/>
              </a:solidFill>
              <a:uFillTx/>
              <a:latin typeface="Calibri"/>
            </a:endParaRPr>
          </a:p>
        </p:txBody>
      </p:sp>
      <p:pic>
        <p:nvPicPr>
          <p:cNvPr id="3" name="10 - Water Music, Suite II in G - Rigaudon">
            <a:extLst>
              <a:ext uri="{FF2B5EF4-FFF2-40B4-BE49-F238E27FC236}">
                <a16:creationId xmlns:a16="http://schemas.microsoft.com/office/drawing/2014/main" id="{CA5DA3C4-99D2-4B68-B061-1F9A83207BF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15274" y="55073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E4F529-D452-4BA8-8B0F-19678518C040}"/>
              </a:ext>
            </a:extLst>
          </p:cNvPr>
          <p:cNvPicPr>
            <a:picLocks noChangeAspect="1"/>
          </p:cNvPicPr>
          <p:nvPr/>
        </p:nvPicPr>
        <p:blipFill>
          <a:blip r:embed="rId3"/>
          <a:stretch>
            <a:fillRect/>
          </a:stretch>
        </p:blipFill>
        <p:spPr>
          <a:xfrm>
            <a:off x="20985" y="1481"/>
            <a:ext cx="12171011" cy="688484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4B14959-D17B-404A-8B01-839E239528FF}"/>
              </a:ext>
            </a:extLst>
          </p:cNvPr>
          <p:cNvSpPr txBox="1"/>
          <p:nvPr/>
        </p:nvSpPr>
        <p:spPr>
          <a:xfrm>
            <a:off x="1393792" y="825620"/>
            <a:ext cx="9401449"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Paseo del Príncipe de Vergara o también conocido popularmente como Paseo del espolón es la plaza más emblemática de la ciudad de Logroño en La Rioja, España.​ Además de haber sido el centro físico de la ciudad durante muchos años, actualmente es su centro financiero. La plaza es escenario de la ofrenda del primer mosto a la virgen de Valvanera, una de las celebraciones más importantes de las Fiestas de la Vendimia Riojana. Linda con importantes edificios históricos, financieros y administrativos; y con zonas peatonales como el denominado Paseo de las Cien Tiendas o incluso la Calle Laurel famosa por su gastronomía.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Cuenta con históricos monumentos como el Monumento al general Espartero, paseos y zonas ajardinadas de una variada y cuidada flora. También dispone de un aparcamiento subterráneo y diversas infraestructuras para albergar exposiciones artísticas, mercados (libros, flores, etc.); o conciertos gracias a un gran edificio con forma de auditorio en su zona este, en cuyas dependencias se encuentra la oficina central de información turística del Gobierno de La Rioja.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Paseo de Logroño se inició a construir el 2 de junio de 1757 por orden del Corregidor Lorenzo de Valcarze y Mendoza. El Concejo Municipal, en sesión de 10 de mayo de 1809, acordó realizar importantes mejoras el mismo y también su ampliación con unas huertas limítrofes pertenecientes al Seminario Conciliar y compradas por 42.646 reales de vellón, ubicadas en el solar de la actual Delegación del Gobierno. En 1856, el Cabildo Municipal de Logroño quiso ampliarlo de nuevo mediante la compra de seis huertas pertenecientes a distintos propietarios. El nombre oficial del paseo del Espolón es Paseo Príncipe de Vergara según el Acuerdo Capitular del 27 de febrero de 1872. En el año 1979 con motivo del primer centenario de la muerte del general y Príncipe de Vergara, se instaló un rótulo monumental o piedra prismática colocada en la ocasión.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862085-C49C-46E0-BB0B-87038388DB06}"/>
              </a:ext>
            </a:extLst>
          </p:cNvPr>
          <p:cNvPicPr>
            <a:picLocks noChangeAspect="1"/>
          </p:cNvPicPr>
          <p:nvPr/>
        </p:nvPicPr>
        <p:blipFill>
          <a:blip r:embed="rId3"/>
          <a:stretch>
            <a:fillRect/>
          </a:stretch>
        </p:blipFill>
        <p:spPr>
          <a:xfrm>
            <a:off x="1047564" y="0"/>
            <a:ext cx="9774314" cy="682650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C91CC6-9B64-4806-B164-A6BF016B87C4}"/>
              </a:ext>
            </a:extLst>
          </p:cNvPr>
          <p:cNvPicPr>
            <a:picLocks noChangeAspect="1"/>
          </p:cNvPicPr>
          <p:nvPr/>
        </p:nvPicPr>
        <p:blipFill>
          <a:blip r:embed="rId2"/>
          <a:stretch>
            <a:fillRect/>
          </a:stretch>
        </p:blipFill>
        <p:spPr>
          <a:xfrm>
            <a:off x="0" y="687701"/>
            <a:ext cx="12126900" cy="539350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222D55-EB91-4BA3-B551-17A38161B728}"/>
              </a:ext>
            </a:extLst>
          </p:cNvPr>
          <p:cNvPicPr>
            <a:picLocks noChangeAspect="1"/>
          </p:cNvPicPr>
          <p:nvPr/>
        </p:nvPicPr>
        <p:blipFill>
          <a:blip r:embed="rId2"/>
          <a:stretch>
            <a:fillRect/>
          </a:stretch>
        </p:blipFill>
        <p:spPr>
          <a:xfrm>
            <a:off x="0" y="0"/>
            <a:ext cx="12191996" cy="687615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42240656-2CFA-4827-8B53-113573B630FD}"/>
              </a:ext>
            </a:extLst>
          </p:cNvPr>
          <p:cNvSpPr txBox="1"/>
          <p:nvPr/>
        </p:nvSpPr>
        <p:spPr>
          <a:xfrm>
            <a:off x="1349407" y="2334828"/>
            <a:ext cx="9472470" cy="181587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MONUMENTO AL GENERAL ESPARTERO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centro de la plaza y en lugar prominente sobre una fuente de forma circular hay una gran estatua ecuestre de bronce en honor a Baldomero Espartero quien fuera regente del reino de España con Isabel II como reina. Vivió una parte de su vida en Logroño, lugar donde se encuentra su sepulcro. Su esposa, María Jacinta Martínez de Sicilia y Santa Cruz, era natural de Logroño.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E68C58-1E9E-4D18-8BC6-F4FDAE42693F}"/>
              </a:ext>
            </a:extLst>
          </p:cNvPr>
          <p:cNvPicPr>
            <a:picLocks noChangeAspect="1"/>
          </p:cNvPicPr>
          <p:nvPr/>
        </p:nvPicPr>
        <p:blipFill>
          <a:blip r:embed="rId2"/>
          <a:stretch>
            <a:fillRect/>
          </a:stretch>
        </p:blipFill>
        <p:spPr>
          <a:xfrm>
            <a:off x="0" y="0"/>
            <a:ext cx="1216997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25F922-F208-4736-A706-3E1024AB08CA}"/>
              </a:ext>
            </a:extLst>
          </p:cNvPr>
          <p:cNvPicPr>
            <a:picLocks noChangeAspect="1"/>
          </p:cNvPicPr>
          <p:nvPr/>
        </p:nvPicPr>
        <p:blipFill>
          <a:blip r:embed="rId2"/>
          <a:stretch>
            <a:fillRect/>
          </a:stretch>
        </p:blipFill>
        <p:spPr>
          <a:xfrm>
            <a:off x="0" y="57150"/>
            <a:ext cx="12191996" cy="67437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155B80-4BC0-43E7-A771-C066147843C6}"/>
              </a:ext>
            </a:extLst>
          </p:cNvPr>
          <p:cNvPicPr>
            <a:picLocks noChangeAspect="1"/>
          </p:cNvPicPr>
          <p:nvPr/>
        </p:nvPicPr>
        <p:blipFill>
          <a:blip r:embed="rId2"/>
          <a:stretch>
            <a:fillRect/>
          </a:stretch>
        </p:blipFill>
        <p:spPr>
          <a:xfrm>
            <a:off x="0" y="0"/>
            <a:ext cx="12242407"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A299F9-AE3B-4912-96DD-B75C2B327488}"/>
              </a:ext>
            </a:extLst>
          </p:cNvPr>
          <p:cNvPicPr>
            <a:picLocks noChangeAspect="1"/>
          </p:cNvPicPr>
          <p:nvPr/>
        </p:nvPicPr>
        <p:blipFill>
          <a:blip r:embed="rId2"/>
          <a:stretch>
            <a:fillRect/>
          </a:stretch>
        </p:blipFill>
        <p:spPr>
          <a:xfrm>
            <a:off x="970361" y="0"/>
            <a:ext cx="10274253"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82BE23-4DB3-43DF-B272-CD31FE221D85}"/>
              </a:ext>
            </a:extLst>
          </p:cNvPr>
          <p:cNvPicPr>
            <a:picLocks noChangeAspect="1"/>
          </p:cNvPicPr>
          <p:nvPr/>
        </p:nvPicPr>
        <p:blipFill>
          <a:blip r:embed="rId2"/>
          <a:stretch>
            <a:fillRect/>
          </a:stretch>
        </p:blipFill>
        <p:spPr>
          <a:xfrm>
            <a:off x="1558027" y="0"/>
            <a:ext cx="9303800" cy="697785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661D0F-71E2-471C-A49B-BB89862E1BEC}"/>
              </a:ext>
            </a:extLst>
          </p:cNvPr>
          <p:cNvPicPr>
            <a:picLocks noChangeAspect="1"/>
          </p:cNvPicPr>
          <p:nvPr/>
        </p:nvPicPr>
        <p:blipFill>
          <a:blip r:embed="rId2"/>
          <a:stretch>
            <a:fillRect/>
          </a:stretch>
        </p:blipFill>
        <p:spPr>
          <a:xfrm>
            <a:off x="0" y="0"/>
            <a:ext cx="12149998"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DDC81C-84F9-4921-8B24-0EC6B9C9580E}"/>
              </a:ext>
            </a:extLst>
          </p:cNvPr>
          <p:cNvPicPr>
            <a:picLocks noChangeAspect="1"/>
          </p:cNvPicPr>
          <p:nvPr/>
        </p:nvPicPr>
        <p:blipFill>
          <a:blip r:embed="rId2"/>
          <a:stretch>
            <a:fillRect/>
          </a:stretch>
        </p:blipFill>
        <p:spPr>
          <a:xfrm>
            <a:off x="1482891" y="0"/>
            <a:ext cx="9230173"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D32F21-A92C-4C1D-90C9-BFD5A31E602B}"/>
              </a:ext>
            </a:extLst>
          </p:cNvPr>
          <p:cNvPicPr>
            <a:picLocks noChangeAspect="1"/>
          </p:cNvPicPr>
          <p:nvPr/>
        </p:nvPicPr>
        <p:blipFill>
          <a:blip r:embed="rId2"/>
          <a:stretch>
            <a:fillRect/>
          </a:stretch>
        </p:blipFill>
        <p:spPr>
          <a:xfrm>
            <a:off x="0" y="0"/>
            <a:ext cx="12191996" cy="6791641"/>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7A8C89-1394-45E5-AD5B-509D61E5293B}"/>
              </a:ext>
            </a:extLst>
          </p:cNvPr>
          <p:cNvPicPr>
            <a:picLocks noChangeAspect="1"/>
          </p:cNvPicPr>
          <p:nvPr/>
        </p:nvPicPr>
        <p:blipFill>
          <a:blip r:embed="rId2"/>
          <a:stretch>
            <a:fillRect/>
          </a:stretch>
        </p:blipFill>
        <p:spPr>
          <a:xfrm>
            <a:off x="3348359" y="0"/>
            <a:ext cx="5143499"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44940B6-878A-4E5F-9B4C-124FEBBC5AA2}"/>
              </a:ext>
            </a:extLst>
          </p:cNvPr>
          <p:cNvPicPr>
            <a:picLocks noChangeAspect="1"/>
          </p:cNvPicPr>
          <p:nvPr/>
        </p:nvPicPr>
        <p:blipFill>
          <a:blip r:embed="rId2"/>
          <a:stretch>
            <a:fillRect/>
          </a:stretch>
        </p:blipFill>
        <p:spPr>
          <a:xfrm>
            <a:off x="0" y="0"/>
            <a:ext cx="12318312"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9126F7-C9CD-43F7-9861-9C7E4855ED82}"/>
              </a:ext>
            </a:extLst>
          </p:cNvPr>
          <p:cNvPicPr>
            <a:picLocks noChangeAspect="1"/>
          </p:cNvPicPr>
          <p:nvPr/>
        </p:nvPicPr>
        <p:blipFill>
          <a:blip r:embed="rId2"/>
          <a:stretch>
            <a:fillRect/>
          </a:stretch>
        </p:blipFill>
        <p:spPr>
          <a:xfrm>
            <a:off x="1216243" y="-62142"/>
            <a:ext cx="9543492" cy="685396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A6DB0C-2802-4A3B-8830-462250708B6C}"/>
              </a:ext>
            </a:extLst>
          </p:cNvPr>
          <p:cNvPicPr>
            <a:picLocks noChangeAspect="1"/>
          </p:cNvPicPr>
          <p:nvPr/>
        </p:nvPicPr>
        <p:blipFill>
          <a:blip r:embed="rId2"/>
          <a:stretch>
            <a:fillRect/>
          </a:stretch>
        </p:blipFill>
        <p:spPr>
          <a:xfrm>
            <a:off x="2534853" y="11091"/>
            <a:ext cx="6957870" cy="695787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2D11BB-8B4E-4651-A583-31FCB1764718}"/>
              </a:ext>
            </a:extLst>
          </p:cNvPr>
          <p:cNvPicPr>
            <a:picLocks noChangeAspect="1"/>
          </p:cNvPicPr>
          <p:nvPr/>
        </p:nvPicPr>
        <p:blipFill>
          <a:blip r:embed="rId2"/>
          <a:stretch>
            <a:fillRect/>
          </a:stretch>
        </p:blipFill>
        <p:spPr>
          <a:xfrm>
            <a:off x="0" y="0"/>
            <a:ext cx="12191996" cy="686408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02CB42-CEA9-40E7-8A5E-3BD13CFB65EB}"/>
              </a:ext>
            </a:extLst>
          </p:cNvPr>
          <p:cNvPicPr>
            <a:picLocks noChangeAspect="1"/>
          </p:cNvPicPr>
          <p:nvPr/>
        </p:nvPicPr>
        <p:blipFill>
          <a:blip r:embed="rId2"/>
          <a:stretch>
            <a:fillRect/>
          </a:stretch>
        </p:blipFill>
        <p:spPr>
          <a:xfrm>
            <a:off x="5477256" y="0"/>
            <a:ext cx="5149086" cy="6858000"/>
          </a:xfrm>
          <a:prstGeom prst="rect">
            <a:avLst/>
          </a:prstGeom>
          <a:noFill/>
          <a:ln cap="flat">
            <a:noFill/>
          </a:ln>
        </p:spPr>
      </p:pic>
      <p:sp>
        <p:nvSpPr>
          <p:cNvPr id="3" name="CuadroTexto 3">
            <a:extLst>
              <a:ext uri="{FF2B5EF4-FFF2-40B4-BE49-F238E27FC236}">
                <a16:creationId xmlns:a16="http://schemas.microsoft.com/office/drawing/2014/main" id="{D214AF10-2CE6-4E50-97FE-5D3469B1CB28}"/>
              </a:ext>
            </a:extLst>
          </p:cNvPr>
          <p:cNvSpPr txBox="1"/>
          <p:nvPr/>
        </p:nvSpPr>
        <p:spPr>
          <a:xfrm>
            <a:off x="532656" y="3098307"/>
            <a:ext cx="4669657"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Escultura homenaje al pisado de la uva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CF523E-1003-45C4-AE61-78130BA8A392}"/>
              </a:ext>
            </a:extLst>
          </p:cNvPr>
          <p:cNvPicPr>
            <a:picLocks noChangeAspect="1"/>
          </p:cNvPicPr>
          <p:nvPr/>
        </p:nvPicPr>
        <p:blipFill>
          <a:blip r:embed="rId2"/>
          <a:stretch>
            <a:fillRect/>
          </a:stretch>
        </p:blipFill>
        <p:spPr>
          <a:xfrm>
            <a:off x="0" y="19970"/>
            <a:ext cx="12191996" cy="685711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6FC11A-A1FE-4796-9076-4780267AD11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D95171-5DCD-44C6-92E2-EB03878D60C7}"/>
              </a:ext>
            </a:extLst>
          </p:cNvPr>
          <p:cNvPicPr>
            <a:picLocks noChangeAspect="1"/>
          </p:cNvPicPr>
          <p:nvPr/>
        </p:nvPicPr>
        <p:blipFill>
          <a:blip r:embed="rId2"/>
          <a:stretch>
            <a:fillRect/>
          </a:stretch>
        </p:blipFill>
        <p:spPr>
          <a:xfrm>
            <a:off x="2568357" y="0"/>
            <a:ext cx="6841970" cy="684197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C09E86-7344-4C6E-80E8-DC83E646FE67}"/>
              </a:ext>
            </a:extLst>
          </p:cNvPr>
          <p:cNvPicPr>
            <a:picLocks noChangeAspect="1"/>
          </p:cNvPicPr>
          <p:nvPr/>
        </p:nvPicPr>
        <p:blipFill>
          <a:blip r:embed="rId2"/>
          <a:stretch>
            <a:fillRect/>
          </a:stretch>
        </p:blipFill>
        <p:spPr>
          <a:xfrm>
            <a:off x="1047564" y="0"/>
            <a:ext cx="10271464" cy="6858795"/>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D057BF-608D-4BF0-ADCD-ADA435176A79}"/>
              </a:ext>
            </a:extLst>
          </p:cNvPr>
          <p:cNvPicPr>
            <a:picLocks noChangeAspect="1"/>
          </p:cNvPicPr>
          <p:nvPr/>
        </p:nvPicPr>
        <p:blipFill>
          <a:blip r:embed="rId2"/>
          <a:stretch>
            <a:fillRect/>
          </a:stretch>
        </p:blipFill>
        <p:spPr>
          <a:xfrm>
            <a:off x="1470272" y="0"/>
            <a:ext cx="913292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31F58E-F5DB-4A34-AACF-0DBB515AC632}"/>
              </a:ext>
            </a:extLst>
          </p:cNvPr>
          <p:cNvPicPr>
            <a:picLocks noChangeAspect="1"/>
          </p:cNvPicPr>
          <p:nvPr/>
        </p:nvPicPr>
        <p:blipFill>
          <a:blip r:embed="rId2"/>
          <a:stretch>
            <a:fillRect/>
          </a:stretch>
        </p:blipFill>
        <p:spPr>
          <a:xfrm>
            <a:off x="3523055" y="0"/>
            <a:ext cx="514588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7831F4-6AA2-4242-B3E0-8325BCCA2768}"/>
              </a:ext>
            </a:extLst>
          </p:cNvPr>
          <p:cNvPicPr>
            <a:picLocks noChangeAspect="1"/>
          </p:cNvPicPr>
          <p:nvPr/>
        </p:nvPicPr>
        <p:blipFill>
          <a:blip r:embed="rId2"/>
          <a:stretch>
            <a:fillRect/>
          </a:stretch>
        </p:blipFill>
        <p:spPr>
          <a:xfrm>
            <a:off x="798993" y="0"/>
            <a:ext cx="10564428" cy="7331714"/>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961612-8059-4E25-9265-F2289A07DC5F}"/>
              </a:ext>
            </a:extLst>
          </p:cNvPr>
          <p:cNvPicPr>
            <a:picLocks noChangeAspect="1"/>
          </p:cNvPicPr>
          <p:nvPr/>
        </p:nvPicPr>
        <p:blipFill>
          <a:blip r:embed="rId2"/>
          <a:stretch>
            <a:fillRect/>
          </a:stretch>
        </p:blipFill>
        <p:spPr>
          <a:xfrm>
            <a:off x="0" y="0"/>
            <a:ext cx="12191996" cy="6849688"/>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0F1445-F46F-4F98-8B98-9BDDFC762ECC}"/>
              </a:ext>
            </a:extLst>
          </p:cNvPr>
          <p:cNvPicPr>
            <a:picLocks noChangeAspect="1"/>
          </p:cNvPicPr>
          <p:nvPr/>
        </p:nvPicPr>
        <p:blipFill>
          <a:blip r:embed="rId2"/>
          <a:stretch>
            <a:fillRect/>
          </a:stretch>
        </p:blipFill>
        <p:spPr>
          <a:xfrm>
            <a:off x="1518672" y="0"/>
            <a:ext cx="9125657" cy="684423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15A2AC-4760-465C-9A4D-F9900C1E316D}"/>
              </a:ext>
            </a:extLst>
          </p:cNvPr>
          <p:cNvPicPr>
            <a:picLocks noChangeAspect="1"/>
          </p:cNvPicPr>
          <p:nvPr/>
        </p:nvPicPr>
        <p:blipFill>
          <a:blip r:embed="rId2"/>
          <a:stretch>
            <a:fillRect/>
          </a:stretch>
        </p:blipFill>
        <p:spPr>
          <a:xfrm>
            <a:off x="746095" y="8878"/>
            <a:ext cx="10636895"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5F8924-5F88-48DF-BB0E-70989754731F}"/>
              </a:ext>
            </a:extLst>
          </p:cNvPr>
          <p:cNvPicPr>
            <a:picLocks noChangeAspect="1"/>
          </p:cNvPicPr>
          <p:nvPr/>
        </p:nvPicPr>
        <p:blipFill>
          <a:blip r:embed="rId2"/>
          <a:stretch>
            <a:fillRect/>
          </a:stretch>
        </p:blipFill>
        <p:spPr>
          <a:xfrm>
            <a:off x="0" y="0"/>
            <a:ext cx="12153528" cy="6824514"/>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62F4BC-B3F0-4294-9F17-8D5BAB6B34BE}"/>
              </a:ext>
            </a:extLst>
          </p:cNvPr>
          <p:cNvPicPr>
            <a:picLocks noChangeAspect="1"/>
          </p:cNvPicPr>
          <p:nvPr/>
        </p:nvPicPr>
        <p:blipFill>
          <a:blip r:embed="rId2"/>
          <a:stretch>
            <a:fillRect/>
          </a:stretch>
        </p:blipFill>
        <p:spPr>
          <a:xfrm>
            <a:off x="0" y="26846"/>
            <a:ext cx="12191996" cy="6849642"/>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6F09C85-D9E3-41D2-9D30-A7EB3A590121}"/>
              </a:ext>
            </a:extLst>
          </p:cNvPr>
          <p:cNvSpPr txBox="1"/>
          <p:nvPr/>
        </p:nvSpPr>
        <p:spPr>
          <a:xfrm>
            <a:off x="1411550" y="2539014"/>
            <a:ext cx="9463591" cy="181587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MONUMENTO A LAS VÍCTIMAS DEL TERRORISMO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Realizado por el escultor bilbaíno Agustín Ibarrola, fue instalado en el paseo en 2008. Su forma se asemeja a un biombo y con 10 metros de largo y 5 de alto se compone de placas superpuestas y con diferentes inclinaciones, formando una letra V. La escultura rompe la imagen clásica del paseo con un estilo moderno, solemne y simbólico.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8A4B89-CA21-4ACA-AC02-0F425DBB83B7}"/>
              </a:ext>
            </a:extLst>
          </p:cNvPr>
          <p:cNvPicPr>
            <a:picLocks noChangeAspect="1"/>
          </p:cNvPicPr>
          <p:nvPr/>
        </p:nvPicPr>
        <p:blipFill>
          <a:blip r:embed="rId2"/>
          <a:stretch>
            <a:fillRect/>
          </a:stretch>
        </p:blipFill>
        <p:spPr>
          <a:xfrm>
            <a:off x="0" y="0"/>
            <a:ext cx="12322207" cy="6926205"/>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AB07FEE-F1FD-45AD-B84D-037C21536A5E}"/>
              </a:ext>
            </a:extLst>
          </p:cNvPr>
          <p:cNvSpPr txBox="1"/>
          <p:nvPr/>
        </p:nvSpPr>
        <p:spPr>
          <a:xfrm>
            <a:off x="0" y="2867485"/>
            <a:ext cx="1208250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IMÁGENES PARA EL RECUERDO</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4880E4-F52D-4057-85D8-FCB76B1CDF98}"/>
              </a:ext>
            </a:extLst>
          </p:cNvPr>
          <p:cNvPicPr>
            <a:picLocks noChangeAspect="1"/>
          </p:cNvPicPr>
          <p:nvPr/>
        </p:nvPicPr>
        <p:blipFill>
          <a:blip r:embed="rId2"/>
          <a:stretch>
            <a:fillRect/>
          </a:stretch>
        </p:blipFill>
        <p:spPr>
          <a:xfrm>
            <a:off x="1335069" y="344884"/>
            <a:ext cx="9670712" cy="6100300"/>
          </a:xfrm>
          <a:prstGeom prst="rect">
            <a:avLst/>
          </a:prstGeom>
          <a:noFill/>
          <a:ln w="76196" cap="flat">
            <a:solidFill>
              <a:srgbClr val="FFC000"/>
            </a:solidFill>
            <a:prstDash val="solid"/>
            <a:rou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8F370B-4F9F-4690-A2FB-F271FBB06B30}"/>
              </a:ext>
            </a:extLst>
          </p:cNvPr>
          <p:cNvPicPr>
            <a:picLocks noChangeAspect="1"/>
          </p:cNvPicPr>
          <p:nvPr/>
        </p:nvPicPr>
        <p:blipFill>
          <a:blip r:embed="rId2"/>
          <a:stretch>
            <a:fillRect/>
          </a:stretch>
        </p:blipFill>
        <p:spPr>
          <a:xfrm>
            <a:off x="1846557" y="288154"/>
            <a:ext cx="8661269" cy="6161464"/>
          </a:xfrm>
          <a:prstGeom prst="rect">
            <a:avLst/>
          </a:prstGeom>
          <a:noFill/>
          <a:ln w="76196" cap="flat">
            <a:solidFill>
              <a:srgbClr val="FFC000"/>
            </a:solidFill>
            <a:prstDash val="solid"/>
            <a:rou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D3D26A-538E-44F7-AD60-175BE6725D07}"/>
              </a:ext>
            </a:extLst>
          </p:cNvPr>
          <p:cNvPicPr>
            <a:picLocks noChangeAspect="1"/>
          </p:cNvPicPr>
          <p:nvPr/>
        </p:nvPicPr>
        <p:blipFill>
          <a:blip r:embed="rId2"/>
          <a:stretch>
            <a:fillRect/>
          </a:stretch>
        </p:blipFill>
        <p:spPr>
          <a:xfrm>
            <a:off x="971083" y="0"/>
            <a:ext cx="1028700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B1A3BE-0C05-4CD4-AA22-5E521ED5A808}"/>
              </a:ext>
            </a:extLst>
          </p:cNvPr>
          <p:cNvPicPr>
            <a:picLocks noChangeAspect="1"/>
          </p:cNvPicPr>
          <p:nvPr/>
        </p:nvPicPr>
        <p:blipFill>
          <a:blip r:embed="rId2"/>
          <a:stretch>
            <a:fillRect/>
          </a:stretch>
        </p:blipFill>
        <p:spPr>
          <a:xfrm>
            <a:off x="-52422" y="-1029806"/>
            <a:ext cx="12244419" cy="7916262"/>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01F101D-D851-4383-8DFB-5EF655115D72}"/>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0A10A33-DBDF-44E6-B7FC-030BECED589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E5EA3430-C79D-4E93-99F7-5640DF4134D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DBCE606-3D50-4B11-A528-5E95DF21C121}"/>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74D3E9A-23BF-4984-8342-A184D06AC22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5690664-7F8F-407D-96FF-373D8B2C34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D497F81-71A3-4305-80C6-67AA6075DA0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E8E0ECA-A1BC-4917-90AB-59420DD16C8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A4377CD-513C-4F35-87A9-F17FEF2CDA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D906181-F65E-4A22-85A2-F695FBEFC84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52EE2FE-5B0A-4234-A278-C65476F7B72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24B2E4E-277A-4AC0-96AF-ED09347F218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2C84824-CB6C-47B6-8C3D-E2AAF5E63EE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F5FB124-3A14-48DE-A416-056A43BF907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989459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TotalTime>
  <Words>552</Words>
  <Application>Microsoft Office PowerPoint</Application>
  <PresentationFormat>Panorámica</PresentationFormat>
  <Paragraphs>23</Paragraphs>
  <Slides>42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42</vt:i4>
      </vt:variant>
    </vt:vector>
  </HeadingPairs>
  <TitlesOfParts>
    <vt:vector size="5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2020-12-22T11:20:36Z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