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398" r:id="rId3"/>
    <p:sldId id="406" r:id="rId4"/>
    <p:sldId id="405" r:id="rId5"/>
    <p:sldId id="329" r:id="rId6"/>
    <p:sldId id="331" r:id="rId7"/>
    <p:sldId id="334" r:id="rId8"/>
    <p:sldId id="332" r:id="rId9"/>
    <p:sldId id="333" r:id="rId10"/>
    <p:sldId id="337" r:id="rId11"/>
    <p:sldId id="336" r:id="rId12"/>
    <p:sldId id="339" r:id="rId13"/>
    <p:sldId id="343" r:id="rId14"/>
    <p:sldId id="351" r:id="rId15"/>
    <p:sldId id="352" r:id="rId16"/>
    <p:sldId id="342" r:id="rId17"/>
    <p:sldId id="354" r:id="rId18"/>
    <p:sldId id="357" r:id="rId19"/>
    <p:sldId id="358" r:id="rId20"/>
    <p:sldId id="362" r:id="rId21"/>
    <p:sldId id="363" r:id="rId22"/>
    <p:sldId id="344" r:id="rId23"/>
    <p:sldId id="364" r:id="rId24"/>
    <p:sldId id="346" r:id="rId25"/>
    <p:sldId id="347" r:id="rId26"/>
    <p:sldId id="348" r:id="rId27"/>
    <p:sldId id="349" r:id="rId28"/>
    <p:sldId id="415" r:id="rId29"/>
    <p:sldId id="350" r:id="rId30"/>
    <p:sldId id="366" r:id="rId31"/>
    <p:sldId id="371" r:id="rId32"/>
    <p:sldId id="372" r:id="rId33"/>
    <p:sldId id="373" r:id="rId34"/>
    <p:sldId id="374" r:id="rId35"/>
    <p:sldId id="375" r:id="rId36"/>
    <p:sldId id="376" r:id="rId37"/>
    <p:sldId id="379" r:id="rId38"/>
    <p:sldId id="380" r:id="rId39"/>
    <p:sldId id="384" r:id="rId40"/>
    <p:sldId id="385" r:id="rId41"/>
    <p:sldId id="356" r:id="rId42"/>
    <p:sldId id="353" r:id="rId43"/>
    <p:sldId id="377" r:id="rId44"/>
    <p:sldId id="389" r:id="rId45"/>
    <p:sldId id="390" r:id="rId46"/>
    <p:sldId id="386" r:id="rId47"/>
    <p:sldId id="361" r:id="rId48"/>
    <p:sldId id="387" r:id="rId49"/>
    <p:sldId id="397" r:id="rId50"/>
    <p:sldId id="400" r:id="rId51"/>
    <p:sldId id="401" r:id="rId52"/>
    <p:sldId id="402" r:id="rId53"/>
    <p:sldId id="408" r:id="rId54"/>
    <p:sldId id="409" r:id="rId55"/>
    <p:sldId id="410" r:id="rId56"/>
    <p:sldId id="411" r:id="rId57"/>
    <p:sldId id="412" r:id="rId58"/>
    <p:sldId id="413" r:id="rId59"/>
    <p:sldId id="414" r:id="rId60"/>
    <p:sldId id="403" r:id="rId61"/>
    <p:sldId id="404" r:id="rId62"/>
    <p:sldId id="399" r:id="rId63"/>
    <p:sldId id="407" r:id="rId64"/>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Awfm0+B42gsgykJZiIc8kg==" hashData="/cg5ykgDh4j1Vbal0/ktBQowmZ4="/>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0000"/>
    <a:srgbClr val="F68B32"/>
    <a:srgbClr val="D565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59" autoAdjust="0"/>
    <p:restoredTop sz="94660"/>
  </p:normalViewPr>
  <p:slideViewPr>
    <p:cSldViewPr>
      <p:cViewPr>
        <p:scale>
          <a:sx n="60" d="100"/>
          <a:sy n="60" d="100"/>
        </p:scale>
        <p:origin x="662" y="48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vl1pPr>
          </a:lstStyle>
          <a:p>
            <a:pPr>
              <a:defRPr/>
            </a:pPr>
            <a:fld id="{B85BFFE7-228B-4C0D-AD2D-903F9745B682}" type="datetimeFigureOut">
              <a:rPr lang="es-ES"/>
              <a:pPr>
                <a:defRPr/>
              </a:pPr>
              <a:t>02/05/2023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8A5B8A5F-BB04-4CC9-9F3C-48A9EC715963}"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939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59396" name="3 Marcador de número de diapositiva"/>
          <p:cNvSpPr>
            <a:spLocks noGrp="1"/>
          </p:cNvSpPr>
          <p:nvPr>
            <p:ph type="sldNum" sz="quarter" idx="5"/>
          </p:nvPr>
        </p:nvSpPr>
        <p:spPr bwMode="auto">
          <a:noFill/>
          <a:ln>
            <a:miter lim="800000"/>
            <a:headEnd/>
            <a:tailEnd/>
          </a:ln>
        </p:spPr>
        <p:txBody>
          <a:bodyPr/>
          <a:lstStyle/>
          <a:p>
            <a:fld id="{E288C768-9178-4410-BE43-F9623AC09393}" type="slidenum">
              <a:rPr lang="es-ES"/>
              <a:pPr/>
              <a:t>46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2"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9F6FCE5-2B17-40B1-BD31-E66BF7B9154F}" type="datetimeFigureOut">
              <a:rPr lang="es-ES"/>
              <a:pPr>
                <a:defRPr/>
              </a:pPr>
              <a:t>02/05/2023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95B55CD-C7EA-491E-9276-0362B4B149C3}"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E22B99C-07ED-44EE-9FA6-389154CABB66}" type="datetimeFigureOut">
              <a:rPr lang="es-ES"/>
              <a:pPr>
                <a:defRPr/>
              </a:pPr>
              <a:t>02/05/2023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4F22EAB-A943-4B47-8F49-3C261C664ED4}"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4"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4"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3F21D10-C9FE-46AC-B089-7A5607ACD715}" type="datetimeFigureOut">
              <a:rPr lang="es-ES"/>
              <a:pPr>
                <a:defRPr/>
              </a:pPr>
              <a:t>02/05/2023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EAA135-109E-4D32-BF51-64376896E8A6}"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2" y="1333501"/>
            <a:ext cx="4038601"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1" y="1333501"/>
            <a:ext cx="4038601"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CF6C2C3E-CFC9-40D2-AADF-ED1F92065F4E}" type="datetimeFigureOut">
              <a:rPr lang="es-ES"/>
              <a:pPr>
                <a:defRPr/>
              </a:pPr>
              <a:t>02/05/2023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EA6AC53-E47E-43F8-BCDB-3B71A020C892}"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4"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4"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E3FCFFCC-50D8-4C10-A868-762E5D11D9DE}" type="datetimeFigureOut">
              <a:rPr lang="es-ES"/>
              <a:pPr>
                <a:defRPr/>
              </a:pPr>
              <a:t>02/05/2023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65BF852F-6B6B-4910-A7C1-3E23A91990DA}"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A987235-B643-4C1C-9463-A13BB173B34A}" type="datetimeFigureOut">
              <a:rPr lang="es-ES"/>
              <a:pPr>
                <a:defRPr/>
              </a:pPr>
              <a:t>02/05/2023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7B3A379-BB54-439B-B78F-9B6A0461253C}"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E4C5DF1-970A-43D7-97DE-0EE695B07312}" type="datetimeFigureOut">
              <a:rPr lang="es-ES"/>
              <a:pPr>
                <a:defRPr/>
              </a:pPr>
              <a:t>02/05/2023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B0A6855-4BF7-4866-AE02-2523878F0255}"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3" y="227544"/>
            <a:ext cx="5111749"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1E25F48-E82C-45E2-A03C-962A5A066481}" type="datetimeFigureOut">
              <a:rPr lang="es-ES"/>
              <a:pPr>
                <a:defRPr/>
              </a:pPr>
              <a:t>02/05/2023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88AFEA9-CE42-4A20-8144-BFF3E236F11B}"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3"/>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42E816D-686E-4CA3-976D-E11A79E921FB}" type="datetimeFigureOut">
              <a:rPr lang="es-ES"/>
              <a:pPr>
                <a:defRPr/>
              </a:pPr>
              <a:t>02/05/2023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F5232A4-A2BB-43D9-8FCB-F70CC6203113}"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56EA521-680E-4A2D-878F-46F1B34CB756}" type="datetimeFigureOut">
              <a:rPr lang="es-ES"/>
              <a:pPr>
                <a:defRPr/>
              </a:pPr>
              <a:t>02/05/2023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39C2484-4EF2-4A14-B7AE-1141D477D70D}"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1"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1" y="228866"/>
            <a:ext cx="6019801"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8B61325-9127-474B-9BC0-27D5872E99CC}" type="datetimeFigureOut">
              <a:rPr lang="es-ES"/>
              <a:pPr>
                <a:defRPr/>
              </a:pPr>
              <a:t>02/05/2023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ECF1E76-C7BF-4386-98A7-5ED585D06C4F}"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4A5F434A-5C7D-4ACD-9A5F-F15D67A9577B}" type="datetimeFigureOut">
              <a:rPr lang="es-ES"/>
              <a:pPr>
                <a:defRPr/>
              </a:pPr>
              <a:t>02/05/2023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F263417B-2094-4701-AB6D-9EEF9BBAEEC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1.jpeg"/></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121196"/>
            <a:ext cx="7273925" cy="979487"/>
          </a:xfrm>
          <a:prstGeom prst="rect">
            <a:avLst/>
          </a:prstGeom>
        </p:spPr>
        <p:txBody>
          <a:bodyPr wrap="none" fromWordArt="1">
            <a:prstTxWarp prst="textTriangle">
              <a:avLst>
                <a:gd name="adj" fmla="val 38571"/>
              </a:avLst>
            </a:prstTxWarp>
            <a:scene3d>
              <a:camera prst="perspectiveRelaxedModerately"/>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Paseando por Madrid 2 </a:t>
            </a:r>
          </a:p>
        </p:txBody>
      </p:sp>
      <p:sp>
        <p:nvSpPr>
          <p:cNvPr id="80900" name="WordArt 4"/>
          <p:cNvSpPr>
            <a:spLocks noChangeArrowheads="1" noChangeShapeType="1" noTextEdit="1"/>
          </p:cNvSpPr>
          <p:nvPr/>
        </p:nvSpPr>
        <p:spPr bwMode="auto">
          <a:xfrm>
            <a:off x="755576" y="1345332"/>
            <a:ext cx="7632848" cy="97179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de mi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propiedad y 4 de 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endParaRPr>
          </a:p>
        </p:txBody>
      </p:sp>
      <p:sp>
        <p:nvSpPr>
          <p:cNvPr id="80901" name="WordArt 5"/>
          <p:cNvSpPr>
            <a:spLocks noChangeArrowheads="1" noChangeShapeType="1" noTextEdit="1"/>
          </p:cNvSpPr>
          <p:nvPr/>
        </p:nvSpPr>
        <p:spPr bwMode="auto">
          <a:xfrm>
            <a:off x="1043608" y="2497460"/>
            <a:ext cx="6911975" cy="742826"/>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82550" h="38100" prst="coolSlant"/>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80902" name="WordArt 6"/>
          <p:cNvSpPr>
            <a:spLocks noChangeArrowheads="1" noChangeShapeType="1" noTextEdit="1"/>
          </p:cNvSpPr>
          <p:nvPr/>
        </p:nvSpPr>
        <p:spPr bwMode="auto">
          <a:xfrm>
            <a:off x="1691680" y="3649588"/>
            <a:ext cx="5688632" cy="68376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endParaRPr>
          </a:p>
        </p:txBody>
      </p:sp>
      <p:sp>
        <p:nvSpPr>
          <p:cNvPr id="80903" name="WordArt 7"/>
          <p:cNvSpPr>
            <a:spLocks noChangeArrowheads="1" noChangeShapeType="1" noTextEdit="1"/>
          </p:cNvSpPr>
          <p:nvPr/>
        </p:nvSpPr>
        <p:spPr bwMode="auto">
          <a:xfrm>
            <a:off x="2987675" y="4513684"/>
            <a:ext cx="3384550" cy="76316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23850" y="1128713"/>
            <a:ext cx="8351838" cy="1785937"/>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Es una plaza que antes representaba la puerta de entrada o salida pero que hoy es una puerta de interior. Se encuentra muy bien situada hacia la zona financiera de la Castellana tanto al norte como al sur, o a la popular calle de Bravo </a:t>
            </a:r>
            <a:r>
              <a:rPr lang="es-ES" sz="22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Murilllo</a:t>
            </a: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p>
        </p:txBody>
      </p:sp>
      <p:sp>
        <p:nvSpPr>
          <p:cNvPr id="5" name="4 CuadroTexto"/>
          <p:cNvSpPr txBox="1"/>
          <p:nvPr/>
        </p:nvSpPr>
        <p:spPr>
          <a:xfrm>
            <a:off x="323850" y="3362325"/>
            <a:ext cx="8351838" cy="1784350"/>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Destacan en la plaza las inclinadas Torres </a:t>
            </a:r>
            <a:r>
              <a:rPr lang="es-ES" sz="22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Kio</a:t>
            </a: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y también, aunque de manera negativa, un monolito dorado que dejo de funcionar al poco de instalarlo sobre una explanada de piedra donde antes había una gran fuente. </a:t>
            </a:r>
          </a:p>
          <a:p>
            <a:pPr>
              <a:defRPr/>
            </a:pP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Cuestión de gustos de nuestros políticos.</a:t>
            </a:r>
          </a:p>
        </p:txBody>
      </p:sp>
      <p:sp>
        <p:nvSpPr>
          <p:cNvPr id="6" name="5 Rectángulo"/>
          <p:cNvSpPr/>
          <p:nvPr/>
        </p:nvSpPr>
        <p:spPr>
          <a:xfrm>
            <a:off x="1223656" y="121196"/>
            <a:ext cx="6115777" cy="923330"/>
          </a:xfrm>
          <a:prstGeom prst="rect">
            <a:avLst/>
          </a:prstGeom>
          <a:noFill/>
        </p:spPr>
        <p:txBody>
          <a:bodyPr wrap="none">
            <a:prstTxWarp prst="textDeflateTop">
              <a:avLst>
                <a:gd name="adj" fmla="val 33703"/>
              </a:avLst>
            </a:prstTxWarp>
            <a:spAutoFit/>
            <a:scene3d>
              <a:camera prst="perspectiveRelaxedModerately"/>
              <a:lightRig rig="threePt" dir="t"/>
            </a:scene3d>
            <a:sp3d extrusionH="57150">
              <a:bevelT w="38100" h="38100" prst="angle"/>
            </a:sp3d>
          </a:bodyPr>
          <a:lstStyle/>
          <a:p>
            <a:pPr algn="ctr">
              <a:defRPr/>
            </a:pPr>
            <a:r>
              <a:rPr lang="es-ES" sz="5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60000" endA="900" endPos="58000" dir="5400000" sy="-100000" algn="bl" rotWithShape="0"/>
                </a:effectLst>
              </a:rPr>
              <a:t> Plaza de Castilla </a:t>
            </a:r>
          </a:p>
        </p:txBody>
      </p:sp>
    </p:spTree>
  </p:cSld>
  <p:clrMapOvr>
    <a:masterClrMapping/>
  </p:clrMapOvr>
  <mc:AlternateContent xmlns:mc="http://schemas.openxmlformats.org/markup-compatibility/2006" xmlns:p14="http://schemas.microsoft.com/office/powerpoint/2010/main">
    <mc:Choice Requires="p14">
      <p:transition spd="slow" p14:dur="2500" advTm="48000">
        <p14:vortex dir="r"/>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1"/>
                                          </p:val>
                                        </p:tav>
                                        <p:tav tm="100000">
                                          <p:val>
                                            <p:strVal val="#ppt_x"/>
                                          </p:val>
                                        </p:tav>
                                      </p:tavLst>
                                    </p:anim>
                                    <p:anim calcmode="lin" valueType="num">
                                      <p:cBhvr>
                                        <p:cTn id="14" dur="10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234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10.jpg"/>
          <p:cNvPicPr>
            <a:picLocks noChangeAspect="1" noChangeArrowheads="1"/>
          </p:cNvPicPr>
          <p:nvPr/>
        </p:nvPicPr>
        <p:blipFill>
          <a:blip r:embed="rId3"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Forma libre"/>
          <p:cNvSpPr/>
          <p:nvPr/>
        </p:nvSpPr>
        <p:spPr>
          <a:xfrm rot="10800000" flipV="1">
            <a:off x="-323850" y="0"/>
            <a:ext cx="9467850" cy="5715000"/>
          </a:xfrm>
          <a:custGeom>
            <a:avLst/>
            <a:gdLst>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15498 w 9159498"/>
              <a:gd name="connsiteY0" fmla="*/ 0 h 6865749"/>
              <a:gd name="connsiteX1" fmla="*/ 9159498 w 9159498"/>
              <a:gd name="connsiteY1" fmla="*/ 0 h 6865749"/>
              <a:gd name="connsiteX2" fmla="*/ 9159498 w 9159498"/>
              <a:gd name="connsiteY2" fmla="*/ 6865749 h 6865749"/>
              <a:gd name="connsiteX3" fmla="*/ 15498 w 9159498"/>
              <a:gd name="connsiteY3" fmla="*/ 6865749 h 6865749"/>
              <a:gd name="connsiteX4" fmla="*/ 15498 w 9159498"/>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442556"/>
              <a:gd name="connsiteY0" fmla="*/ 0 h 6865749"/>
              <a:gd name="connsiteX1" fmla="*/ 9144000 w 9442556"/>
              <a:gd name="connsiteY1" fmla="*/ 0 h 6865749"/>
              <a:gd name="connsiteX2" fmla="*/ 9144000 w 9442556"/>
              <a:gd name="connsiteY2" fmla="*/ 6865749 h 6865749"/>
              <a:gd name="connsiteX3" fmla="*/ 0 w 9442556"/>
              <a:gd name="connsiteY3" fmla="*/ 6865749 h 6865749"/>
              <a:gd name="connsiteX4" fmla="*/ 0 w 9442556"/>
              <a:gd name="connsiteY4" fmla="*/ 0 h 6865749"/>
              <a:gd name="connsiteX0" fmla="*/ 0 w 9442556"/>
              <a:gd name="connsiteY0" fmla="*/ 0 h 6865749"/>
              <a:gd name="connsiteX1" fmla="*/ 9144000 w 9442556"/>
              <a:gd name="connsiteY1" fmla="*/ 0 h 6865749"/>
              <a:gd name="connsiteX2" fmla="*/ 9144000 w 9442556"/>
              <a:gd name="connsiteY2" fmla="*/ 6865749 h 6865749"/>
              <a:gd name="connsiteX3" fmla="*/ 0 w 9442556"/>
              <a:gd name="connsiteY3" fmla="*/ 6865749 h 6865749"/>
              <a:gd name="connsiteX4" fmla="*/ 0 w 9442556"/>
              <a:gd name="connsiteY4" fmla="*/ 0 h 6865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2556" h="6865749">
                <a:moveTo>
                  <a:pt x="0" y="0"/>
                </a:moveTo>
                <a:lnTo>
                  <a:pt x="9144000" y="0"/>
                </a:lnTo>
                <a:lnTo>
                  <a:pt x="9144000" y="6865749"/>
                </a:lnTo>
                <a:lnTo>
                  <a:pt x="0" y="6865749"/>
                </a:lnTo>
                <a:cubicBezTo>
                  <a:pt x="0" y="4577166"/>
                  <a:pt x="9442556" y="39771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bg1"/>
              </a:solidFill>
            </a:endParaRPr>
          </a:p>
        </p:txBody>
      </p:sp>
      <p:sp>
        <p:nvSpPr>
          <p:cNvPr id="4" name="3 Forma libre"/>
          <p:cNvSpPr/>
          <p:nvPr/>
        </p:nvSpPr>
        <p:spPr>
          <a:xfrm rot="10800000" flipH="1" flipV="1">
            <a:off x="0" y="0"/>
            <a:ext cx="9467850" cy="5715000"/>
          </a:xfrm>
          <a:custGeom>
            <a:avLst/>
            <a:gdLst>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15498 w 9159498"/>
              <a:gd name="connsiteY0" fmla="*/ 0 h 6865749"/>
              <a:gd name="connsiteX1" fmla="*/ 9159498 w 9159498"/>
              <a:gd name="connsiteY1" fmla="*/ 0 h 6865749"/>
              <a:gd name="connsiteX2" fmla="*/ 9159498 w 9159498"/>
              <a:gd name="connsiteY2" fmla="*/ 6865749 h 6865749"/>
              <a:gd name="connsiteX3" fmla="*/ 15498 w 9159498"/>
              <a:gd name="connsiteY3" fmla="*/ 6865749 h 6865749"/>
              <a:gd name="connsiteX4" fmla="*/ 15498 w 9159498"/>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442556"/>
              <a:gd name="connsiteY0" fmla="*/ 0 h 6865749"/>
              <a:gd name="connsiteX1" fmla="*/ 9144000 w 9442556"/>
              <a:gd name="connsiteY1" fmla="*/ 0 h 6865749"/>
              <a:gd name="connsiteX2" fmla="*/ 9144000 w 9442556"/>
              <a:gd name="connsiteY2" fmla="*/ 6865749 h 6865749"/>
              <a:gd name="connsiteX3" fmla="*/ 0 w 9442556"/>
              <a:gd name="connsiteY3" fmla="*/ 6865749 h 6865749"/>
              <a:gd name="connsiteX4" fmla="*/ 0 w 9442556"/>
              <a:gd name="connsiteY4" fmla="*/ 0 h 6865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2556" h="6865749">
                <a:moveTo>
                  <a:pt x="0" y="0"/>
                </a:moveTo>
                <a:lnTo>
                  <a:pt x="9144000" y="0"/>
                </a:lnTo>
                <a:lnTo>
                  <a:pt x="9144000" y="6865749"/>
                </a:lnTo>
                <a:lnTo>
                  <a:pt x="0" y="6865749"/>
                </a:lnTo>
                <a:cubicBezTo>
                  <a:pt x="0" y="4577166"/>
                  <a:pt x="9442556" y="39771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CuadroTexto"/>
          <p:cNvSpPr txBox="1"/>
          <p:nvPr/>
        </p:nvSpPr>
        <p:spPr>
          <a:xfrm>
            <a:off x="539750" y="4370388"/>
            <a:ext cx="8135938" cy="1200150"/>
          </a:xfrm>
          <a:prstGeom prst="rect">
            <a:avLst/>
          </a:prstGeom>
          <a:noFill/>
        </p:spPr>
        <p:txBody>
          <a:bodyPr>
            <a:spAutoFit/>
          </a:bodyPr>
          <a:lstStyle/>
          <a:p>
            <a:pPr>
              <a:defRPr/>
            </a:pPr>
            <a:r>
              <a:rPr lang="es-ES" b="1" dirty="0">
                <a:effectLst>
                  <a:glow rad="101600">
                    <a:srgbClr val="C00000">
                      <a:alpha val="40000"/>
                    </a:srgbClr>
                  </a:glow>
                  <a:outerShdw blurRad="38100" dist="38100" dir="2700000" algn="tl">
                    <a:srgbClr val="000000">
                      <a:alpha val="43137"/>
                    </a:srgbClr>
                  </a:outerShdw>
                </a:effectLst>
              </a:rPr>
              <a:t>Lo primero que vemos al llegar a la Plaza de Castilla, es el Obelisco de Calatrava visto desde el Paseo de La Castellana. Detrás las torres de la Puerta de Europa conocidas como Torres KIO, y al fondo las Cuatro Torres Business Área, conocidas técnicamente como CTBA.</a:t>
            </a:r>
          </a:p>
        </p:txBody>
      </p:sp>
    </p:spTree>
  </p:cSld>
  <p:clrMapOvr>
    <a:masterClrMapping/>
  </p:clrMapOvr>
  <mc:AlternateContent xmlns:mc="http://schemas.openxmlformats.org/markup-compatibility/2006" xmlns:p14="http://schemas.microsoft.com/office/powerpoint/2010/main">
    <mc:Choice Requires="p14">
      <p:transition spd="slow" p14:dur="2500" advTm="32000">
        <p14:vortex dir="r"/>
        <p:sndAc>
          <p:stSnd loop="1">
            <p:snd r:embed="rId2" name="Variadas.wav"/>
          </p:stSnd>
        </p:sndAc>
      </p:transition>
    </mc:Choice>
    <mc:Fallback xmlns="">
      <p:transition spd="slow" advTm="32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0-ppt_w/2"/>
                                          </p:val>
                                        </p:tav>
                                      </p:tavLst>
                                    </p:anim>
                                    <p:anim calcmode="lin" valueType="num">
                                      <p:cBhvr additive="base">
                                        <p:cTn id="7" dur="3000"/>
                                        <p:tgtEl>
                                          <p:spTgt spid="3"/>
                                        </p:tgtEl>
                                        <p:attrNameLst>
                                          <p:attrName>ppt_y</p:attrName>
                                        </p:attrNameLst>
                                      </p:cBhvr>
                                      <p:tavLst>
                                        <p:tav tm="0">
                                          <p:val>
                                            <p:strVal val="ppt_y"/>
                                          </p:val>
                                        </p:tav>
                                        <p:tav tm="100000">
                                          <p:val>
                                            <p:strVal val="ppt_y"/>
                                          </p:val>
                                        </p:tav>
                                      </p:tavLst>
                                    </p:anim>
                                    <p:set>
                                      <p:cBhvr>
                                        <p:cTn id="8" dur="1" fill="hold">
                                          <p:stCondLst>
                                            <p:cond delay="2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4"/>
                                        </p:tgtEl>
                                        <p:attrNameLst>
                                          <p:attrName>ppt_x</p:attrName>
                                        </p:attrNameLst>
                                      </p:cBhvr>
                                      <p:tavLst>
                                        <p:tav tm="0">
                                          <p:val>
                                            <p:strVal val="ppt_x"/>
                                          </p:val>
                                        </p:tav>
                                        <p:tav tm="100000">
                                          <p:val>
                                            <p:strVal val="1+ppt_w/2"/>
                                          </p:val>
                                        </p:tav>
                                      </p:tavLst>
                                    </p:anim>
                                    <p:anim calcmode="lin" valueType="num">
                                      <p:cBhvr additive="base">
                                        <p:cTn id="11" dur="3000"/>
                                        <p:tgtEl>
                                          <p:spTgt spid="4"/>
                                        </p:tgtEl>
                                        <p:attrNameLst>
                                          <p:attrName>ppt_y</p:attrName>
                                        </p:attrNameLst>
                                      </p:cBhvr>
                                      <p:tavLst>
                                        <p:tav tm="0">
                                          <p:val>
                                            <p:strVal val="ppt_y"/>
                                          </p:val>
                                        </p:tav>
                                        <p:tav tm="100000">
                                          <p:val>
                                            <p:strVal val="ppt_y"/>
                                          </p:val>
                                        </p:tav>
                                      </p:tavLst>
                                    </p:anim>
                                    <p:set>
                                      <p:cBhvr>
                                        <p:cTn id="12" dur="1" fill="hold">
                                          <p:stCondLst>
                                            <p:cond delay="2999"/>
                                          </p:stCondLst>
                                        </p:cTn>
                                        <p:tgtEl>
                                          <p:spTgt spid="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500" fill="hold"/>
                                        <p:tgtEl>
                                          <p:spTgt spid="5"/>
                                        </p:tgtEl>
                                        <p:attrNameLst>
                                          <p:attrName>ppt_w</p:attrName>
                                        </p:attrNameLst>
                                      </p:cBhvr>
                                      <p:tavLst>
                                        <p:tav tm="0">
                                          <p:val>
                                            <p:strVal val="4/3*#ppt_w"/>
                                          </p:val>
                                        </p:tav>
                                        <p:tav tm="100000">
                                          <p:val>
                                            <p:strVal val="#ppt_w"/>
                                          </p:val>
                                        </p:tav>
                                      </p:tavLst>
                                    </p:anim>
                                    <p:anim calcmode="lin" valueType="num">
                                      <p:cBhvr>
                                        <p:cTn id="16" dur="3500" fill="hold"/>
                                        <p:tgtEl>
                                          <p:spTgt spid="5"/>
                                        </p:tgtEl>
                                        <p:attrNameLst>
                                          <p:attrName>ppt_h</p:attrName>
                                        </p:attrNameLst>
                                      </p:cBhvr>
                                      <p:tavLst>
                                        <p:tav tm="0">
                                          <p:val>
                                            <p:strVal val="4/3*#ppt_h"/>
                                          </p:val>
                                        </p:tav>
                                        <p:tav tm="100000">
                                          <p:val>
                                            <p:strVal val="#ppt_h"/>
                                          </p:val>
                                        </p:tav>
                                      </p:tavLst>
                                    </p:anim>
                                  </p:childTnLst>
                                </p:cTn>
                              </p:par>
                            </p:childTnLst>
                          </p:cTn>
                        </p:par>
                        <p:par>
                          <p:cTn id="17" fill="hold">
                            <p:stCondLst>
                              <p:cond delay="35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Color 0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Arco de bloque"/>
          <p:cNvSpPr/>
          <p:nvPr/>
        </p:nvSpPr>
        <p:spPr>
          <a:xfrm>
            <a:off x="0" y="-298450"/>
            <a:ext cx="9144000" cy="5715000"/>
          </a:xfrm>
          <a:prstGeom prst="blockArc">
            <a:avLst>
              <a:gd name="adj1" fmla="val 10767877"/>
              <a:gd name="adj2" fmla="val 11851"/>
              <a:gd name="adj3" fmla="val 7583"/>
            </a:avLst>
          </a:prstGeom>
          <a:blipFill dpi="0" rotWithShape="1">
            <a:blip r:embed="rId3" cstate="print">
              <a:alphaModFix amt="7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Arco de bloque"/>
          <p:cNvSpPr/>
          <p:nvPr/>
        </p:nvSpPr>
        <p:spPr>
          <a:xfrm>
            <a:off x="0" y="415925"/>
            <a:ext cx="9144000" cy="5715000"/>
          </a:xfrm>
          <a:prstGeom prst="blockArc">
            <a:avLst>
              <a:gd name="adj1" fmla="val 10767877"/>
              <a:gd name="adj2" fmla="val 11851"/>
              <a:gd name="adj3" fmla="val 7583"/>
            </a:avLst>
          </a:prstGeom>
          <a:blipFill dpi="0" rotWithShape="1">
            <a:blip r:embed="rId3" cstate="print">
              <a:alphaModFix amt="7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Arco de bloque"/>
          <p:cNvSpPr/>
          <p:nvPr/>
        </p:nvSpPr>
        <p:spPr>
          <a:xfrm>
            <a:off x="0" y="1311275"/>
            <a:ext cx="9144000" cy="5715000"/>
          </a:xfrm>
          <a:prstGeom prst="blockArc">
            <a:avLst>
              <a:gd name="adj1" fmla="val 10767877"/>
              <a:gd name="adj2" fmla="val 11851"/>
              <a:gd name="adj3" fmla="val 7583"/>
            </a:avLst>
          </a:prstGeom>
          <a:blipFill dpi="0" rotWithShape="1">
            <a:blip r:embed="rId3" cstate="print">
              <a:alphaModFix amt="7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Arco de bloque"/>
          <p:cNvSpPr/>
          <p:nvPr/>
        </p:nvSpPr>
        <p:spPr>
          <a:xfrm>
            <a:off x="0" y="2082800"/>
            <a:ext cx="9144000" cy="6013450"/>
          </a:xfrm>
          <a:prstGeom prst="blockArc">
            <a:avLst>
              <a:gd name="adj1" fmla="val 10767877"/>
              <a:gd name="adj2" fmla="val 64872"/>
              <a:gd name="adj3" fmla="val 8418"/>
            </a:avLst>
          </a:prstGeom>
          <a:blipFill dpi="0" rotWithShape="1">
            <a:blip r:embed="rId3" cstate="print">
              <a:alphaModFix amt="7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3" name="2 Arco de bloque"/>
          <p:cNvSpPr/>
          <p:nvPr/>
        </p:nvSpPr>
        <p:spPr>
          <a:xfrm>
            <a:off x="0" y="3035300"/>
            <a:ext cx="9144000" cy="6191250"/>
          </a:xfrm>
          <a:prstGeom prst="blockArc">
            <a:avLst>
              <a:gd name="adj1" fmla="val 10767877"/>
              <a:gd name="adj2" fmla="val 76680"/>
              <a:gd name="adj3" fmla="val 7463"/>
            </a:avLst>
          </a:prstGeom>
          <a:blipFill dpi="0" rotWithShape="1">
            <a:blip r:embed="rId3" cstate="print">
              <a:alphaModFix amt="7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 name="1 Arco de bloque"/>
          <p:cNvSpPr/>
          <p:nvPr/>
        </p:nvSpPr>
        <p:spPr>
          <a:xfrm>
            <a:off x="0" y="4009628"/>
            <a:ext cx="9144000" cy="5597525"/>
          </a:xfrm>
          <a:prstGeom prst="blockArc">
            <a:avLst>
              <a:gd name="adj1" fmla="val 10698737"/>
              <a:gd name="adj2" fmla="val 141119"/>
              <a:gd name="adj3" fmla="val 9047"/>
            </a:avLst>
          </a:prstGeom>
          <a:blipFill dpi="0" rotWithShape="1">
            <a:blip r:embed="rId3" cstate="print">
              <a:alphaModFix amt="7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CuadroTexto"/>
          <p:cNvSpPr txBox="1"/>
          <p:nvPr/>
        </p:nvSpPr>
        <p:spPr>
          <a:xfrm>
            <a:off x="468313" y="4514850"/>
            <a:ext cx="84963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1960 figura en la plaza un monumento a José Calvo </a:t>
            </a:r>
            <a:r>
              <a:rPr lang="es-ES" b="1" dirty="0" err="1">
                <a:effectLst>
                  <a:glow rad="101600">
                    <a:schemeClr val="accent2">
                      <a:satMod val="175000"/>
                      <a:alpha val="40000"/>
                    </a:schemeClr>
                  </a:glow>
                  <a:outerShdw blurRad="38100" dist="38100" dir="2700000" algn="tl">
                    <a:srgbClr val="000000">
                      <a:alpha val="43137"/>
                    </a:srgbClr>
                  </a:outerShdw>
                </a:effectLst>
              </a:rPr>
              <a:t>Sotelo</a:t>
            </a:r>
            <a:r>
              <a:rPr lang="es-ES" b="1" dirty="0">
                <a:effectLst>
                  <a:glow rad="101600">
                    <a:schemeClr val="accent2">
                      <a:satMod val="175000"/>
                      <a:alpha val="40000"/>
                    </a:schemeClr>
                  </a:glow>
                  <a:outerShdw blurRad="38100" dist="38100" dir="2700000" algn="tl">
                    <a:srgbClr val="000000">
                      <a:alpha val="43137"/>
                    </a:srgbClr>
                  </a:outerShdw>
                </a:effectLst>
              </a:rPr>
              <a:t> (1893–1936). Este monumento se levantó en memoria por su asesinato, producido poco antes del inicio de la Guerra Civil Española, lo que le llevó a ser considerado «protomártir de la Cruzada» por parte del régimen franquista.</a:t>
            </a:r>
          </a:p>
        </p:txBody>
      </p:sp>
    </p:spTree>
  </p:cSld>
  <p:clrMapOvr>
    <a:masterClrMapping/>
  </p:clrMapOvr>
  <mc:AlternateContent xmlns:mc="http://schemas.openxmlformats.org/markup-compatibility/2006" xmlns:p14="http://schemas.microsoft.com/office/powerpoint/2010/main">
    <mc:Choice Requires="p14">
      <p:transition spd="slow" p14:dur="2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2"/>
                                        </p:tgtEl>
                                      </p:cBhvr>
                                    </p:animEffect>
                                    <p:set>
                                      <p:cBhvr>
                                        <p:cTn id="7" dur="1" fill="hold">
                                          <p:stCondLst>
                                            <p:cond delay="3999"/>
                                          </p:stCondLst>
                                        </p:cTn>
                                        <p:tgtEl>
                                          <p:spTgt spid="2"/>
                                        </p:tgtEl>
                                        <p:attrNameLst>
                                          <p:attrName>style.visibility</p:attrName>
                                        </p:attrNameLst>
                                      </p:cBhvr>
                                      <p:to>
                                        <p:strVal val="hidden"/>
                                      </p:to>
                                    </p:set>
                                  </p:childTnLst>
                                </p:cTn>
                              </p:par>
                              <p:par>
                                <p:cTn id="8" presetID="17" presetClass="exit" presetSubtype="10" fill="hold" grpId="0" nodeType="withEffect">
                                  <p:stCondLst>
                                    <p:cond delay="0"/>
                                  </p:stCondLst>
                                  <p:childTnLst>
                                    <p:anim calcmode="lin" valueType="num">
                                      <p:cBhvr>
                                        <p:cTn id="9" dur="4000"/>
                                        <p:tgtEl>
                                          <p:spTgt spid="2"/>
                                        </p:tgtEl>
                                        <p:attrNameLst>
                                          <p:attrName>ppt_w</p:attrName>
                                        </p:attrNameLst>
                                      </p:cBhvr>
                                      <p:tavLst>
                                        <p:tav tm="0">
                                          <p:val>
                                            <p:strVal val="ppt_w"/>
                                          </p:val>
                                        </p:tav>
                                        <p:tav tm="100000">
                                          <p:val>
                                            <p:fltVal val="0"/>
                                          </p:val>
                                        </p:tav>
                                      </p:tavLst>
                                    </p:anim>
                                    <p:anim calcmode="lin" valueType="num">
                                      <p:cBhvr>
                                        <p:cTn id="10" dur="4000"/>
                                        <p:tgtEl>
                                          <p:spTgt spid="2"/>
                                        </p:tgtEl>
                                        <p:attrNameLst>
                                          <p:attrName>ppt_h</p:attrName>
                                        </p:attrNameLst>
                                      </p:cBhvr>
                                      <p:tavLst>
                                        <p:tav tm="0">
                                          <p:val>
                                            <p:strVal val="ppt_h"/>
                                          </p:val>
                                        </p:tav>
                                        <p:tav tm="100000">
                                          <p:val>
                                            <p:strVal val="ppt_h"/>
                                          </p:val>
                                        </p:tav>
                                      </p:tavLst>
                                    </p:anim>
                                    <p:set>
                                      <p:cBhvr>
                                        <p:cTn id="11" dur="1" fill="hold">
                                          <p:stCondLst>
                                            <p:cond delay="3999"/>
                                          </p:stCondLst>
                                        </p:cTn>
                                        <p:tgtEl>
                                          <p:spTgt spid="2"/>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4000"/>
                                        <p:tgtEl>
                                          <p:spTgt spid="3"/>
                                        </p:tgtEl>
                                      </p:cBhvr>
                                    </p:animEffect>
                                    <p:set>
                                      <p:cBhvr>
                                        <p:cTn id="14" dur="1" fill="hold">
                                          <p:stCondLst>
                                            <p:cond delay="3999"/>
                                          </p:stCondLst>
                                        </p:cTn>
                                        <p:tgtEl>
                                          <p:spTgt spid="3"/>
                                        </p:tgtEl>
                                        <p:attrNameLst>
                                          <p:attrName>style.visibility</p:attrName>
                                        </p:attrNameLst>
                                      </p:cBhvr>
                                      <p:to>
                                        <p:strVal val="hidden"/>
                                      </p:to>
                                    </p:set>
                                  </p:childTnLst>
                                </p:cTn>
                              </p:par>
                              <p:par>
                                <p:cTn id="15" presetID="17" presetClass="exit" presetSubtype="10" fill="hold" grpId="0" nodeType="withEffect">
                                  <p:stCondLst>
                                    <p:cond delay="0"/>
                                  </p:stCondLst>
                                  <p:childTnLst>
                                    <p:anim calcmode="lin" valueType="num">
                                      <p:cBhvr>
                                        <p:cTn id="16" dur="4000"/>
                                        <p:tgtEl>
                                          <p:spTgt spid="3"/>
                                        </p:tgtEl>
                                        <p:attrNameLst>
                                          <p:attrName>ppt_w</p:attrName>
                                        </p:attrNameLst>
                                      </p:cBhvr>
                                      <p:tavLst>
                                        <p:tav tm="0">
                                          <p:val>
                                            <p:strVal val="ppt_w"/>
                                          </p:val>
                                        </p:tav>
                                        <p:tav tm="100000">
                                          <p:val>
                                            <p:fltVal val="0"/>
                                          </p:val>
                                        </p:tav>
                                      </p:tavLst>
                                    </p:anim>
                                    <p:anim calcmode="lin" valueType="num">
                                      <p:cBhvr>
                                        <p:cTn id="17" dur="4000"/>
                                        <p:tgtEl>
                                          <p:spTgt spid="3"/>
                                        </p:tgtEl>
                                        <p:attrNameLst>
                                          <p:attrName>ppt_h</p:attrName>
                                        </p:attrNameLst>
                                      </p:cBhvr>
                                      <p:tavLst>
                                        <p:tav tm="0">
                                          <p:val>
                                            <p:strVal val="ppt_h"/>
                                          </p:val>
                                        </p:tav>
                                        <p:tav tm="100000">
                                          <p:val>
                                            <p:strVal val="ppt_h"/>
                                          </p:val>
                                        </p:tav>
                                      </p:tavLst>
                                    </p:anim>
                                    <p:set>
                                      <p:cBhvr>
                                        <p:cTn id="18" dur="1" fill="hold">
                                          <p:stCondLst>
                                            <p:cond delay="3999"/>
                                          </p:stCondLst>
                                        </p:cTn>
                                        <p:tgtEl>
                                          <p:spTgt spid="3"/>
                                        </p:tgtEl>
                                        <p:attrNameLst>
                                          <p:attrName>style.visibility</p:attrName>
                                        </p:attrNameLst>
                                      </p:cBhvr>
                                      <p:to>
                                        <p:strVal val="hidden"/>
                                      </p:to>
                                    </p:set>
                                  </p:childTnLst>
                                </p:cTn>
                              </p:par>
                              <p:par>
                                <p:cTn id="19" presetID="20" presetClass="exit" presetSubtype="0" fill="hold" nodeType="withEffect">
                                  <p:stCondLst>
                                    <p:cond delay="0"/>
                                  </p:stCondLst>
                                  <p:childTnLst>
                                    <p:animEffect transition="out" filter="wedge">
                                      <p:cBhvr>
                                        <p:cTn id="20" dur="4000"/>
                                        <p:tgtEl>
                                          <p:spTgt spid="4"/>
                                        </p:tgtEl>
                                      </p:cBhvr>
                                    </p:animEffect>
                                    <p:set>
                                      <p:cBhvr>
                                        <p:cTn id="21" dur="1" fill="hold">
                                          <p:stCondLst>
                                            <p:cond delay="3999"/>
                                          </p:stCondLst>
                                        </p:cTn>
                                        <p:tgtEl>
                                          <p:spTgt spid="4"/>
                                        </p:tgtEl>
                                        <p:attrNameLst>
                                          <p:attrName>style.visibility</p:attrName>
                                        </p:attrNameLst>
                                      </p:cBhvr>
                                      <p:to>
                                        <p:strVal val="hidden"/>
                                      </p:to>
                                    </p:set>
                                  </p:childTnLst>
                                </p:cTn>
                              </p:par>
                              <p:par>
                                <p:cTn id="22" presetID="17" presetClass="exit" presetSubtype="10" fill="hold" grpId="0" nodeType="withEffect">
                                  <p:stCondLst>
                                    <p:cond delay="0"/>
                                  </p:stCondLst>
                                  <p:childTnLst>
                                    <p:anim calcmode="lin" valueType="num">
                                      <p:cBhvr>
                                        <p:cTn id="23" dur="4000"/>
                                        <p:tgtEl>
                                          <p:spTgt spid="4"/>
                                        </p:tgtEl>
                                        <p:attrNameLst>
                                          <p:attrName>ppt_w</p:attrName>
                                        </p:attrNameLst>
                                      </p:cBhvr>
                                      <p:tavLst>
                                        <p:tav tm="0">
                                          <p:val>
                                            <p:strVal val="ppt_w"/>
                                          </p:val>
                                        </p:tav>
                                        <p:tav tm="100000">
                                          <p:val>
                                            <p:fltVal val="0"/>
                                          </p:val>
                                        </p:tav>
                                      </p:tavLst>
                                    </p:anim>
                                    <p:anim calcmode="lin" valueType="num">
                                      <p:cBhvr>
                                        <p:cTn id="24" dur="4000"/>
                                        <p:tgtEl>
                                          <p:spTgt spid="4"/>
                                        </p:tgtEl>
                                        <p:attrNameLst>
                                          <p:attrName>ppt_h</p:attrName>
                                        </p:attrNameLst>
                                      </p:cBhvr>
                                      <p:tavLst>
                                        <p:tav tm="0">
                                          <p:val>
                                            <p:strVal val="ppt_h"/>
                                          </p:val>
                                        </p:tav>
                                        <p:tav tm="100000">
                                          <p:val>
                                            <p:strVal val="ppt_h"/>
                                          </p:val>
                                        </p:tav>
                                      </p:tavLst>
                                    </p:anim>
                                    <p:set>
                                      <p:cBhvr>
                                        <p:cTn id="25" dur="1" fill="hold">
                                          <p:stCondLst>
                                            <p:cond delay="3999"/>
                                          </p:stCondLst>
                                        </p:cTn>
                                        <p:tgtEl>
                                          <p:spTgt spid="4"/>
                                        </p:tgtEl>
                                        <p:attrNameLst>
                                          <p:attrName>style.visibility</p:attrName>
                                        </p:attrNameLst>
                                      </p:cBhvr>
                                      <p:to>
                                        <p:strVal val="hidden"/>
                                      </p:to>
                                    </p:set>
                                  </p:childTnLst>
                                </p:cTn>
                              </p:par>
                              <p:par>
                                <p:cTn id="26" presetID="20" presetClass="exit" presetSubtype="0" fill="hold" nodeType="withEffect">
                                  <p:stCondLst>
                                    <p:cond delay="0"/>
                                  </p:stCondLst>
                                  <p:childTnLst>
                                    <p:animEffect transition="out" filter="wedge">
                                      <p:cBhvr>
                                        <p:cTn id="27" dur="4000"/>
                                        <p:tgtEl>
                                          <p:spTgt spid="5"/>
                                        </p:tgtEl>
                                      </p:cBhvr>
                                    </p:animEffect>
                                    <p:set>
                                      <p:cBhvr>
                                        <p:cTn id="28" dur="1" fill="hold">
                                          <p:stCondLst>
                                            <p:cond delay="3999"/>
                                          </p:stCondLst>
                                        </p:cTn>
                                        <p:tgtEl>
                                          <p:spTgt spid="5"/>
                                        </p:tgtEl>
                                        <p:attrNameLst>
                                          <p:attrName>style.visibility</p:attrName>
                                        </p:attrNameLst>
                                      </p:cBhvr>
                                      <p:to>
                                        <p:strVal val="hidden"/>
                                      </p:to>
                                    </p:set>
                                  </p:childTnLst>
                                </p:cTn>
                              </p:par>
                              <p:par>
                                <p:cTn id="29" presetID="17" presetClass="exit" presetSubtype="10" fill="hold" grpId="0" nodeType="withEffect">
                                  <p:stCondLst>
                                    <p:cond delay="0"/>
                                  </p:stCondLst>
                                  <p:childTnLst>
                                    <p:anim calcmode="lin" valueType="num">
                                      <p:cBhvr>
                                        <p:cTn id="30" dur="4000"/>
                                        <p:tgtEl>
                                          <p:spTgt spid="5"/>
                                        </p:tgtEl>
                                        <p:attrNameLst>
                                          <p:attrName>ppt_w</p:attrName>
                                        </p:attrNameLst>
                                      </p:cBhvr>
                                      <p:tavLst>
                                        <p:tav tm="0">
                                          <p:val>
                                            <p:strVal val="ppt_w"/>
                                          </p:val>
                                        </p:tav>
                                        <p:tav tm="100000">
                                          <p:val>
                                            <p:fltVal val="0"/>
                                          </p:val>
                                        </p:tav>
                                      </p:tavLst>
                                    </p:anim>
                                    <p:anim calcmode="lin" valueType="num">
                                      <p:cBhvr>
                                        <p:cTn id="31" dur="4000"/>
                                        <p:tgtEl>
                                          <p:spTgt spid="5"/>
                                        </p:tgtEl>
                                        <p:attrNameLst>
                                          <p:attrName>ppt_h</p:attrName>
                                        </p:attrNameLst>
                                      </p:cBhvr>
                                      <p:tavLst>
                                        <p:tav tm="0">
                                          <p:val>
                                            <p:strVal val="ppt_h"/>
                                          </p:val>
                                        </p:tav>
                                        <p:tav tm="100000">
                                          <p:val>
                                            <p:strVal val="ppt_h"/>
                                          </p:val>
                                        </p:tav>
                                      </p:tavLst>
                                    </p:anim>
                                    <p:set>
                                      <p:cBhvr>
                                        <p:cTn id="32" dur="1" fill="hold">
                                          <p:stCondLst>
                                            <p:cond delay="3999"/>
                                          </p:stCondLst>
                                        </p:cTn>
                                        <p:tgtEl>
                                          <p:spTgt spid="5"/>
                                        </p:tgtEl>
                                        <p:attrNameLst>
                                          <p:attrName>style.visibility</p:attrName>
                                        </p:attrNameLst>
                                      </p:cBhvr>
                                      <p:to>
                                        <p:strVal val="hidden"/>
                                      </p:to>
                                    </p:set>
                                  </p:childTnLst>
                                </p:cTn>
                              </p:par>
                              <p:par>
                                <p:cTn id="33" presetID="20" presetClass="exit" presetSubtype="0" fill="hold" nodeType="withEffect">
                                  <p:stCondLst>
                                    <p:cond delay="0"/>
                                  </p:stCondLst>
                                  <p:childTnLst>
                                    <p:animEffect transition="out" filter="wedge">
                                      <p:cBhvr>
                                        <p:cTn id="34" dur="4000"/>
                                        <p:tgtEl>
                                          <p:spTgt spid="7"/>
                                        </p:tgtEl>
                                      </p:cBhvr>
                                    </p:animEffect>
                                    <p:set>
                                      <p:cBhvr>
                                        <p:cTn id="35" dur="1" fill="hold">
                                          <p:stCondLst>
                                            <p:cond delay="3999"/>
                                          </p:stCondLst>
                                        </p:cTn>
                                        <p:tgtEl>
                                          <p:spTgt spid="7"/>
                                        </p:tgtEl>
                                        <p:attrNameLst>
                                          <p:attrName>style.visibility</p:attrName>
                                        </p:attrNameLst>
                                      </p:cBhvr>
                                      <p:to>
                                        <p:strVal val="hidden"/>
                                      </p:to>
                                    </p:set>
                                  </p:childTnLst>
                                </p:cTn>
                              </p:par>
                              <p:par>
                                <p:cTn id="36" presetID="17" presetClass="exit" presetSubtype="10" fill="hold" grpId="0" nodeType="withEffect">
                                  <p:stCondLst>
                                    <p:cond delay="0"/>
                                  </p:stCondLst>
                                  <p:childTnLst>
                                    <p:anim calcmode="lin" valueType="num">
                                      <p:cBhvr>
                                        <p:cTn id="37" dur="4000"/>
                                        <p:tgtEl>
                                          <p:spTgt spid="7"/>
                                        </p:tgtEl>
                                        <p:attrNameLst>
                                          <p:attrName>ppt_w</p:attrName>
                                        </p:attrNameLst>
                                      </p:cBhvr>
                                      <p:tavLst>
                                        <p:tav tm="0">
                                          <p:val>
                                            <p:strVal val="ppt_w"/>
                                          </p:val>
                                        </p:tav>
                                        <p:tav tm="100000">
                                          <p:val>
                                            <p:fltVal val="0"/>
                                          </p:val>
                                        </p:tav>
                                      </p:tavLst>
                                    </p:anim>
                                    <p:anim calcmode="lin" valueType="num">
                                      <p:cBhvr>
                                        <p:cTn id="38" dur="4000"/>
                                        <p:tgtEl>
                                          <p:spTgt spid="7"/>
                                        </p:tgtEl>
                                        <p:attrNameLst>
                                          <p:attrName>ppt_h</p:attrName>
                                        </p:attrNameLst>
                                      </p:cBhvr>
                                      <p:tavLst>
                                        <p:tav tm="0">
                                          <p:val>
                                            <p:strVal val="ppt_h"/>
                                          </p:val>
                                        </p:tav>
                                        <p:tav tm="100000">
                                          <p:val>
                                            <p:strVal val="ppt_h"/>
                                          </p:val>
                                        </p:tav>
                                      </p:tavLst>
                                    </p:anim>
                                    <p:set>
                                      <p:cBhvr>
                                        <p:cTn id="39" dur="1" fill="hold">
                                          <p:stCondLst>
                                            <p:cond delay="3999"/>
                                          </p:stCondLst>
                                        </p:cTn>
                                        <p:tgtEl>
                                          <p:spTgt spid="7"/>
                                        </p:tgtEl>
                                        <p:attrNameLst>
                                          <p:attrName>style.visibility</p:attrName>
                                        </p:attrNameLst>
                                      </p:cBhvr>
                                      <p:to>
                                        <p:strVal val="hidden"/>
                                      </p:to>
                                    </p:set>
                                  </p:childTnLst>
                                </p:cTn>
                              </p:par>
                              <p:par>
                                <p:cTn id="40" presetID="20" presetClass="exit" presetSubtype="0" fill="hold" nodeType="withEffect">
                                  <p:stCondLst>
                                    <p:cond delay="0"/>
                                  </p:stCondLst>
                                  <p:childTnLst>
                                    <p:animEffect transition="out" filter="wedge">
                                      <p:cBhvr>
                                        <p:cTn id="41" dur="4000"/>
                                        <p:tgtEl>
                                          <p:spTgt spid="8"/>
                                        </p:tgtEl>
                                      </p:cBhvr>
                                    </p:animEffect>
                                    <p:set>
                                      <p:cBhvr>
                                        <p:cTn id="42" dur="1" fill="hold">
                                          <p:stCondLst>
                                            <p:cond delay="3999"/>
                                          </p:stCondLst>
                                        </p:cTn>
                                        <p:tgtEl>
                                          <p:spTgt spid="8"/>
                                        </p:tgtEl>
                                        <p:attrNameLst>
                                          <p:attrName>style.visibility</p:attrName>
                                        </p:attrNameLst>
                                      </p:cBhvr>
                                      <p:to>
                                        <p:strVal val="hidden"/>
                                      </p:to>
                                    </p:set>
                                  </p:childTnLst>
                                </p:cTn>
                              </p:par>
                              <p:par>
                                <p:cTn id="43" presetID="17" presetClass="exit" presetSubtype="10" fill="hold" grpId="0" nodeType="withEffect">
                                  <p:stCondLst>
                                    <p:cond delay="0"/>
                                  </p:stCondLst>
                                  <p:childTnLst>
                                    <p:anim calcmode="lin" valueType="num">
                                      <p:cBhvr>
                                        <p:cTn id="44" dur="4000"/>
                                        <p:tgtEl>
                                          <p:spTgt spid="8"/>
                                        </p:tgtEl>
                                        <p:attrNameLst>
                                          <p:attrName>ppt_w</p:attrName>
                                        </p:attrNameLst>
                                      </p:cBhvr>
                                      <p:tavLst>
                                        <p:tav tm="0">
                                          <p:val>
                                            <p:strVal val="ppt_w"/>
                                          </p:val>
                                        </p:tav>
                                        <p:tav tm="100000">
                                          <p:val>
                                            <p:fltVal val="0"/>
                                          </p:val>
                                        </p:tav>
                                      </p:tavLst>
                                    </p:anim>
                                    <p:anim calcmode="lin" valueType="num">
                                      <p:cBhvr>
                                        <p:cTn id="45" dur="4000"/>
                                        <p:tgtEl>
                                          <p:spTgt spid="8"/>
                                        </p:tgtEl>
                                        <p:attrNameLst>
                                          <p:attrName>ppt_h</p:attrName>
                                        </p:attrNameLst>
                                      </p:cBhvr>
                                      <p:tavLst>
                                        <p:tav tm="0">
                                          <p:val>
                                            <p:strVal val="ppt_h"/>
                                          </p:val>
                                        </p:tav>
                                        <p:tav tm="100000">
                                          <p:val>
                                            <p:strVal val="ppt_h"/>
                                          </p:val>
                                        </p:tav>
                                      </p:tavLst>
                                    </p:anim>
                                    <p:set>
                                      <p:cBhvr>
                                        <p:cTn id="46" dur="1" fill="hold">
                                          <p:stCondLst>
                                            <p:cond delay="3999"/>
                                          </p:stCondLst>
                                        </p:cTn>
                                        <p:tgtEl>
                                          <p:spTgt spid="8"/>
                                        </p:tgtEl>
                                        <p:attrNameLst>
                                          <p:attrName>style.visibility</p:attrName>
                                        </p:attrNameLst>
                                      </p:cBhvr>
                                      <p:to>
                                        <p:strVal val="hidden"/>
                                      </p:to>
                                    </p:se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3000" fill="hold"/>
                                        <p:tgtEl>
                                          <p:spTgt spid="11"/>
                                        </p:tgtEl>
                                        <p:attrNameLst>
                                          <p:attrName>ppt_w</p:attrName>
                                        </p:attrNameLst>
                                      </p:cBhvr>
                                      <p:tavLst>
                                        <p:tav tm="0">
                                          <p:val>
                                            <p:fltVal val="0"/>
                                          </p:val>
                                        </p:tav>
                                        <p:tav tm="100000">
                                          <p:val>
                                            <p:strVal val="#ppt_w"/>
                                          </p:val>
                                        </p:tav>
                                      </p:tavLst>
                                    </p:anim>
                                    <p:anim calcmode="lin" valueType="num">
                                      <p:cBhvr>
                                        <p:cTn id="50" dur="3000" fill="hold"/>
                                        <p:tgtEl>
                                          <p:spTgt spid="11"/>
                                        </p:tgtEl>
                                        <p:attrNameLst>
                                          <p:attrName>ppt_h</p:attrName>
                                        </p:attrNameLst>
                                      </p:cBhvr>
                                      <p:tavLst>
                                        <p:tav tm="0">
                                          <p:val>
                                            <p:fltVal val="0"/>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barn(outVertical)">
                                      <p:cBhvr>
                                        <p:cTn id="53" dur="3000"/>
                                        <p:tgtEl>
                                          <p:spTgt spid="11"/>
                                        </p:tgtEl>
                                      </p:cBhvr>
                                    </p:animEffect>
                                  </p:childTnLst>
                                </p:cTn>
                              </p:par>
                              <p:par>
                                <p:cTn id="54" presetID="40" presetClass="entr" presetSubtype="0" fill="hold" grpId="0" nodeType="withEffect">
                                  <p:stCondLst>
                                    <p:cond delay="30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1"/>
                                          </p:val>
                                        </p:tav>
                                        <p:tav tm="100000">
                                          <p:val>
                                            <p:strVal val="#ppt_x"/>
                                          </p:val>
                                        </p:tav>
                                      </p:tavLst>
                                    </p:anim>
                                    <p:anim calcmode="lin" valueType="num">
                                      <p:cBhvr>
                                        <p:cTn id="5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5" grpId="0" animBg="1"/>
      <p:bldP spid="4" grpId="0" animBg="1"/>
      <p:bldP spid="3" grpId="0" animBg="1"/>
      <p:bldP spid="2" grpId="0" animBg="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45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45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445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95288" y="4657725"/>
            <a:ext cx="8064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Tanto en la escultura del político como en los bajorrelieves, se emplea como material constructivo piedra de colmenar que envuelve un núcleo de hormigón armado</a:t>
            </a:r>
          </a:p>
        </p:txBody>
      </p:sp>
    </p:spTree>
  </p:cSld>
  <p:clrMapOvr>
    <a:masterClrMapping/>
  </p:clrMapOvr>
  <mc:AlternateContent xmlns:mc="http://schemas.openxmlformats.org/markup-compatibility/2006" xmlns:p14="http://schemas.microsoft.com/office/powerpoint/2010/main">
    <mc:Choice Requires="p14">
      <p:transition spd="slow" p14:dur="2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Vertical)">
                                      <p:cBhvr>
                                        <p:cTn id="19" dur="3000"/>
                                        <p:tgtEl>
                                          <p:spTgt spid="7"/>
                                        </p:tgtEl>
                                      </p:cBhvr>
                                    </p:animEffect>
                                  </p:childTnLst>
                                </p:cTn>
                              </p:par>
                              <p:par>
                                <p:cTn id="20" presetID="8"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3000"/>
                                        <p:tgtEl>
                                          <p:spTgt spid="6"/>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4" y="607217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1"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redondeado"/>
          <p:cNvSpPr/>
          <p:nvPr/>
        </p:nvSpPr>
        <p:spPr>
          <a:xfrm>
            <a:off x="1042988" y="0"/>
            <a:ext cx="1181100" cy="5715000"/>
          </a:xfrm>
          <a:prstGeom prst="roundRect">
            <a:avLst>
              <a:gd name="adj" fmla="val 0"/>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redondeado"/>
          <p:cNvSpPr/>
          <p:nvPr/>
        </p:nvSpPr>
        <p:spPr>
          <a:xfrm>
            <a:off x="6875463" y="0"/>
            <a:ext cx="1152525" cy="5715000"/>
          </a:xfrm>
          <a:prstGeom prst="roundRect">
            <a:avLst>
              <a:gd name="adj" fmla="val 0"/>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redondeado"/>
          <p:cNvSpPr/>
          <p:nvPr/>
        </p:nvSpPr>
        <p:spPr>
          <a:xfrm>
            <a:off x="0" y="0"/>
            <a:ext cx="1042988" cy="5715000"/>
          </a:xfrm>
          <a:prstGeom prst="roundRect">
            <a:avLst>
              <a:gd name="adj" fmla="val 0"/>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redondeado"/>
          <p:cNvSpPr/>
          <p:nvPr/>
        </p:nvSpPr>
        <p:spPr>
          <a:xfrm>
            <a:off x="8027988" y="0"/>
            <a:ext cx="1116012" cy="5715000"/>
          </a:xfrm>
          <a:prstGeom prst="roundRect">
            <a:avLst>
              <a:gd name="adj" fmla="val 0"/>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5" name="14 Imagen" descr="3534482003_686ba5e0aa_b.jpg"/>
          <p:cNvPicPr>
            <a:picLocks noChangeAspect="1"/>
          </p:cNvPicPr>
          <p:nvPr/>
        </p:nvPicPr>
        <p:blipFill>
          <a:blip r:embed="rId3" cstate="print"/>
          <a:srcRect/>
          <a:stretch>
            <a:fillRect/>
          </a:stretch>
        </p:blipFill>
        <p:spPr bwMode="auto">
          <a:xfrm>
            <a:off x="2195513" y="0"/>
            <a:ext cx="46799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Rectángulo"/>
          <p:cNvSpPr/>
          <p:nvPr/>
        </p:nvSpPr>
        <p:spPr>
          <a:xfrm>
            <a:off x="2195513" y="0"/>
            <a:ext cx="4679950" cy="5715000"/>
          </a:xfrm>
          <a:prstGeom prst="rect">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1476375" y="4791075"/>
            <a:ext cx="633571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Originalmente, ocupó el centro de la plaza de Castilla y estaba enmarcado por un fondo arbóreo de chopos que creaba el remate de la avenida.</a:t>
            </a:r>
          </a:p>
        </p:txBody>
      </p:sp>
    </p:spTree>
  </p:cSld>
  <p:clrMapOvr>
    <a:masterClrMapping/>
  </p:clrMapOvr>
  <mc:AlternateContent xmlns:mc="http://schemas.openxmlformats.org/markup-compatibility/2006" xmlns:p14="http://schemas.microsoft.com/office/powerpoint/2010/main">
    <mc:Choice Requires="p14">
      <p:transition spd="slow" p14:dur="2000" advTm="20000">
        <p14:ripp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7" presetClass="entr" presetSubtype="1"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ppt_x"/>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7" presetClass="entr" presetSubtype="1"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ppt_x"/>
                                          </p:val>
                                        </p:tav>
                                        <p:tav tm="100000">
                                          <p:val>
                                            <p:strVal val="#ppt_x"/>
                                          </p:val>
                                        </p:tav>
                                      </p:tavLst>
                                    </p:anim>
                                    <p:anim calcmode="lin" valueType="num">
                                      <p:cBhvr additive="base">
                                        <p:cTn id="20" dur="3000" fill="hold"/>
                                        <p:tgtEl>
                                          <p:spTgt spid="17"/>
                                        </p:tgtEl>
                                        <p:attrNameLst>
                                          <p:attrName>ppt_y</p:attrName>
                                        </p:attrNameLst>
                                      </p:cBhvr>
                                      <p:tavLst>
                                        <p:tav tm="0">
                                          <p:val>
                                            <p:strVal val="1+#ppt_h/2"/>
                                          </p:val>
                                        </p:tav>
                                        <p:tav tm="100000">
                                          <p:val>
                                            <p:strVal val="#ppt_y"/>
                                          </p:val>
                                        </p:tav>
                                      </p:tavLst>
                                    </p:anim>
                                  </p:childTnLst>
                                </p:cTn>
                              </p:par>
                              <p:par>
                                <p:cTn id="21" presetID="8" presetClass="exit" presetSubtype="32" fill="hold" nodeType="withEffect">
                                  <p:stCondLst>
                                    <p:cond delay="0"/>
                                  </p:stCondLst>
                                  <p:childTnLst>
                                    <p:animEffect transition="out" filter="diamond(out)">
                                      <p:cBhvr>
                                        <p:cTn id="22" dur="2000"/>
                                        <p:tgtEl>
                                          <p:spTgt spid="16"/>
                                        </p:tgtEl>
                                      </p:cBhvr>
                                    </p:animEffect>
                                    <p:set>
                                      <p:cBhvr>
                                        <p:cTn id="23" dur="1" fill="hold">
                                          <p:stCondLst>
                                            <p:cond delay="1999"/>
                                          </p:stCondLst>
                                        </p:cTn>
                                        <p:tgtEl>
                                          <p:spTgt spid="16"/>
                                        </p:tgtEl>
                                        <p:attrNameLst>
                                          <p:attrName>style.visibility</p:attrName>
                                        </p:attrNameLst>
                                      </p:cBhvr>
                                      <p:to>
                                        <p:strVal val="hidden"/>
                                      </p:to>
                                    </p:set>
                                  </p:childTnLst>
                                </p:cTn>
                              </p:par>
                              <p:par>
                                <p:cTn id="24" presetID="39" presetClass="entr" presetSubtype="0" accel="100000"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p:cTn id="26" dur="3000" fill="hold"/>
                                        <p:tgtEl>
                                          <p:spTgt spid="15"/>
                                        </p:tgtEl>
                                        <p:attrNameLst>
                                          <p:attrName>ppt_h</p:attrName>
                                        </p:attrNameLst>
                                      </p:cBhvr>
                                      <p:tavLst>
                                        <p:tav tm="0">
                                          <p:val>
                                            <p:strVal val="#ppt_h/20"/>
                                          </p:val>
                                        </p:tav>
                                        <p:tav tm="50000">
                                          <p:val>
                                            <p:strVal val="#ppt_h/20"/>
                                          </p:val>
                                        </p:tav>
                                        <p:tav tm="100000">
                                          <p:val>
                                            <p:strVal val="#ppt_h"/>
                                          </p:val>
                                        </p:tav>
                                      </p:tavLst>
                                    </p:anim>
                                    <p:anim calcmode="lin" valueType="num">
                                      <p:cBhvr>
                                        <p:cTn id="27" dur="3000" fill="hold"/>
                                        <p:tgtEl>
                                          <p:spTgt spid="15"/>
                                        </p:tgtEl>
                                        <p:attrNameLst>
                                          <p:attrName>ppt_w</p:attrName>
                                        </p:attrNameLst>
                                      </p:cBhvr>
                                      <p:tavLst>
                                        <p:tav tm="0">
                                          <p:val>
                                            <p:strVal val="#ppt_w+.3"/>
                                          </p:val>
                                        </p:tav>
                                        <p:tav tm="50000">
                                          <p:val>
                                            <p:strVal val="#ppt_w+.3"/>
                                          </p:val>
                                        </p:tav>
                                        <p:tav tm="100000">
                                          <p:val>
                                            <p:strVal val="#ppt_w"/>
                                          </p:val>
                                        </p:tav>
                                      </p:tavLst>
                                    </p:anim>
                                    <p:anim calcmode="lin" valueType="num">
                                      <p:cBhvr>
                                        <p:cTn id="28" dur="3000" fill="hold"/>
                                        <p:tgtEl>
                                          <p:spTgt spid="15"/>
                                        </p:tgtEl>
                                        <p:attrNameLst>
                                          <p:attrName>ppt_x</p:attrName>
                                        </p:attrNameLst>
                                      </p:cBhvr>
                                      <p:tavLst>
                                        <p:tav tm="0">
                                          <p:val>
                                            <p:strVal val="#ppt_x-.3"/>
                                          </p:val>
                                        </p:tav>
                                        <p:tav tm="50000">
                                          <p:val>
                                            <p:strVal val="#ppt_x"/>
                                          </p:val>
                                        </p:tav>
                                        <p:tav tm="100000">
                                          <p:val>
                                            <p:strVal val="#ppt_x"/>
                                          </p:val>
                                        </p:tav>
                                      </p:tavLst>
                                    </p:anim>
                                    <p:anim calcmode="lin" valueType="num">
                                      <p:cBhvr>
                                        <p:cTn id="29" dur="3000" fill="hold"/>
                                        <p:tgtEl>
                                          <p:spTgt spid="15"/>
                                        </p:tgtEl>
                                        <p:attrNameLst>
                                          <p:attrName>ppt_y</p:attrName>
                                        </p:attrNameLst>
                                      </p:cBhvr>
                                      <p:tavLst>
                                        <p:tav tm="0">
                                          <p:val>
                                            <p:strVal val="#ppt_y"/>
                                          </p:val>
                                        </p:tav>
                                        <p:tav tm="100000">
                                          <p:val>
                                            <p:strVal val="#ppt_y"/>
                                          </p:val>
                                        </p:tav>
                                      </p:tavLst>
                                    </p:anim>
                                  </p:childTnLst>
                                </p:cTn>
                              </p:par>
                              <p:par>
                                <p:cTn id="30" presetID="43"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300"/>
                                        <p:tgtEl>
                                          <p:spTgt spid="15"/>
                                        </p:tgtEl>
                                      </p:cBhvr>
                                    </p:animEffect>
                                    <p:anim calcmode="lin" valueType="num">
                                      <p:cBhvr>
                                        <p:cTn id="33" dur="1200" fill="hold"/>
                                        <p:tgtEl>
                                          <p:spTgt spid="15"/>
                                        </p:tgtEl>
                                        <p:attrNameLst>
                                          <p:attrName>ppt_x</p:attrName>
                                        </p:attrNameLst>
                                      </p:cBhvr>
                                      <p:tavLst>
                                        <p:tav tm="0">
                                          <p:val>
                                            <p:strVal val="#ppt_x"/>
                                          </p:val>
                                        </p:tav>
                                        <p:tav tm="100000">
                                          <p:val>
                                            <p:strVal val="#ppt_x"/>
                                          </p:val>
                                        </p:tav>
                                      </p:tavLst>
                                    </p:anim>
                                    <p:anim calcmode="lin" valueType="num">
                                      <p:cBhvr>
                                        <p:cTn id="34" dur="1200" fill="hold"/>
                                        <p:tgtEl>
                                          <p:spTgt spid="15"/>
                                        </p:tgtEl>
                                        <p:attrNameLst>
                                          <p:attrName>ppt_y</p:attrName>
                                        </p:attrNameLst>
                                      </p:cBhvr>
                                      <p:tavLst>
                                        <p:tav tm="0">
                                          <p:val>
                                            <p:strVal val="#ppt_y+0.31"/>
                                          </p:val>
                                        </p:tav>
                                        <p:tav tm="100000">
                                          <p:val>
                                            <p:strVal val="#ppt_y+0.31"/>
                                          </p:val>
                                        </p:tav>
                                      </p:tavLst>
                                    </p:anim>
                                    <p:anim calcmode="lin" valueType="num">
                                      <p:cBhvr>
                                        <p:cTn id="35" dur="1800" decel="50000" fill="hold">
                                          <p:stCondLst>
                                            <p:cond delay="1200"/>
                                          </p:stCondLst>
                                        </p:cTn>
                                        <p:tgtEl>
                                          <p:spTgt spid="1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1800" decel="50000" fill="hold">
                                          <p:stCondLst>
                                            <p:cond delay="1200"/>
                                          </p:stCondLst>
                                        </p:cTn>
                                        <p:tgtEl>
                                          <p:spTgt spid="1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7" presetID="23" presetClass="entr" presetSubtype="272"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3000" fill="hold"/>
                                        <p:tgtEl>
                                          <p:spTgt spid="15"/>
                                        </p:tgtEl>
                                        <p:attrNameLst>
                                          <p:attrName>ppt_w</p:attrName>
                                        </p:attrNameLst>
                                      </p:cBhvr>
                                      <p:tavLst>
                                        <p:tav tm="0">
                                          <p:val>
                                            <p:strVal val="2/3*#ppt_w"/>
                                          </p:val>
                                        </p:tav>
                                        <p:tav tm="100000">
                                          <p:val>
                                            <p:strVal val="#ppt_w"/>
                                          </p:val>
                                        </p:tav>
                                      </p:tavLst>
                                    </p:anim>
                                    <p:anim calcmode="lin" valueType="num">
                                      <p:cBhvr>
                                        <p:cTn id="40" dur="3000" fill="hold"/>
                                        <p:tgtEl>
                                          <p:spTgt spid="15"/>
                                        </p:tgtEl>
                                        <p:attrNameLst>
                                          <p:attrName>ppt_h</p:attrName>
                                        </p:attrNameLst>
                                      </p:cBhvr>
                                      <p:tavLst>
                                        <p:tav tm="0">
                                          <p:val>
                                            <p:strVal val="2/3*#ppt_h"/>
                                          </p:val>
                                        </p:tav>
                                        <p:tav tm="100000">
                                          <p:val>
                                            <p:strVal val="#ppt_h"/>
                                          </p:val>
                                        </p:tav>
                                      </p:tavLst>
                                    </p:anim>
                                  </p:childTnLst>
                                </p:cTn>
                              </p:par>
                            </p:childTnLst>
                          </p:cTn>
                        </p:par>
                        <p:par>
                          <p:cTn id="41" fill="hold">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8"/>
                                        </p:tgtEl>
                                        <p:attrNameLst>
                                          <p:attrName>style.visibility</p:attrName>
                                        </p:attrNameLst>
                                      </p:cBhvr>
                                      <p:to>
                                        <p:strVal val="visible"/>
                                      </p:to>
                                    </p:set>
                                    <p:animEffect transition="in" filter="fade">
                                      <p:cBhvr>
                                        <p:cTn id="44" dur="1000"/>
                                        <p:tgtEl>
                                          <p:spTgt spid="18"/>
                                        </p:tgtEl>
                                      </p:cBhvr>
                                    </p:animEffect>
                                    <p:anim calcmode="lin" valueType="num">
                                      <p:cBhvr>
                                        <p:cTn id="45" dur="1000" fill="hold"/>
                                        <p:tgtEl>
                                          <p:spTgt spid="18"/>
                                        </p:tgtEl>
                                        <p:attrNameLst>
                                          <p:attrName>ppt_x</p:attrName>
                                        </p:attrNameLst>
                                      </p:cBhvr>
                                      <p:tavLst>
                                        <p:tav tm="0">
                                          <p:val>
                                            <p:strVal val="#ppt_x-.1"/>
                                          </p:val>
                                        </p:tav>
                                        <p:tav tm="100000">
                                          <p:val>
                                            <p:strVal val="#ppt_x"/>
                                          </p:val>
                                        </p:tav>
                                      </p:tavLst>
                                    </p:anim>
                                    <p:anim calcmode="lin" valueType="num">
                                      <p:cBhvr>
                                        <p:cTn id="46"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C724C07E0C367C957D1B6C4CB42F69E1B3C9B317158_900_900.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4C724C07E0C367C957D1B6C4CB42F69E1B3C9B317158_900_900.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370388"/>
            <a:ext cx="84248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Fue inaugurado el 13 de julio de 1960 por Francisco Franco en recuerdo del diputado de derechas asesinado el 13 de julio de 1936, tras ser detenido en su domicilio por un grupo de policías.​ En la actualidad es uno de los monumentos que se encuentra unido a la simbología del franquismo.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2000">
        <p15:prstTrans prst="origami"/>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370388"/>
            <a:ext cx="813593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Paseo de la Castellana es una de las avenidas de Madrid que recorre la ciudad desde la plaza de Colón, en el centro, hasta el Nudo Norte. Entró en servicio a comienzos del siglo XX. Se compone de seis carriles centrales y cuatro laterales.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8000">
        <p15:prstTrans prst="peelOff"/>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rot="1247985">
            <a:off x="-198438" y="1127125"/>
            <a:ext cx="4376738" cy="279400"/>
          </a:xfrm>
          <a:prstGeom prst="rect">
            <a:avLst/>
          </a:prstGeom>
          <a:gradFill flip="none" rotWithShape="1">
            <a:gsLst>
              <a:gs pos="0">
                <a:srgbClr val="DDEBCF">
                  <a:alpha val="65000"/>
                </a:srgbClr>
              </a:gs>
              <a:gs pos="50000">
                <a:srgbClr val="9CB86E">
                  <a:alpha val="55000"/>
                </a:srgbClr>
              </a:gs>
              <a:gs pos="100000">
                <a:srgbClr val="156B13">
                  <a:alpha val="80000"/>
                </a:srgbClr>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rot="20090869">
            <a:off x="5364163" y="1168400"/>
            <a:ext cx="4079875" cy="260350"/>
          </a:xfrm>
          <a:prstGeom prst="rect">
            <a:avLst/>
          </a:prstGeom>
          <a:gradFill flip="none" rotWithShape="1">
            <a:gsLst>
              <a:gs pos="0">
                <a:srgbClr val="DDEBCF">
                  <a:alpha val="80000"/>
                </a:srgbClr>
              </a:gs>
              <a:gs pos="50000">
                <a:srgbClr val="9CB86E">
                  <a:alpha val="55000"/>
                </a:srgbClr>
              </a:gs>
              <a:gs pos="100000">
                <a:srgbClr val="156B13">
                  <a:alpha val="80000"/>
                </a:srgbClr>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20024325">
            <a:off x="-184158" y="4410296"/>
            <a:ext cx="4435006" cy="225845"/>
          </a:xfrm>
          <a:prstGeom prst="rect">
            <a:avLst/>
          </a:prstGeom>
          <a:gradFill flip="none" rotWithShape="1">
            <a:gsLst>
              <a:gs pos="0">
                <a:srgbClr val="DDEBCF">
                  <a:alpha val="55000"/>
                </a:srgbClr>
              </a:gs>
              <a:gs pos="50000">
                <a:srgbClr val="9CB86E">
                  <a:alpha val="65000"/>
                </a:srgbClr>
              </a:gs>
              <a:gs pos="100000">
                <a:srgbClr val="156B13">
                  <a:alpha val="80000"/>
                </a:srgbClr>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rot="1537139">
            <a:off x="5211763" y="4311650"/>
            <a:ext cx="4167187" cy="238125"/>
          </a:xfrm>
          <a:prstGeom prst="rect">
            <a:avLst/>
          </a:prstGeom>
          <a:gradFill flip="none" rotWithShape="1">
            <a:gsLst>
              <a:gs pos="0">
                <a:srgbClr val="DDEBCF">
                  <a:alpha val="55000"/>
                </a:srgbClr>
              </a:gs>
              <a:gs pos="50000">
                <a:srgbClr val="9CB86E">
                  <a:alpha val="60000"/>
                </a:srgbClr>
              </a:gs>
              <a:gs pos="100000">
                <a:srgbClr val="156B13">
                  <a:alpha val="80000"/>
                </a:srgbClr>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rot="1007979">
            <a:off x="-55563" y="1670050"/>
            <a:ext cx="4094163" cy="214313"/>
          </a:xfrm>
          <a:prstGeom prst="rect">
            <a:avLst/>
          </a:prstGeom>
          <a:gradFill flip="none" rotWithShape="1">
            <a:gsLst>
              <a:gs pos="0">
                <a:srgbClr val="DDEBCF">
                  <a:alpha val="65000"/>
                </a:srgbClr>
              </a:gs>
              <a:gs pos="50000">
                <a:srgbClr val="9CB86E">
                  <a:alpha val="55000"/>
                </a:srgbClr>
              </a:gs>
              <a:gs pos="100000">
                <a:srgbClr val="156B13">
                  <a:alpha val="80000"/>
                </a:srgbClr>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rot="974617">
            <a:off x="5473700" y="3668713"/>
            <a:ext cx="3713163" cy="246062"/>
          </a:xfrm>
          <a:prstGeom prst="rect">
            <a:avLst/>
          </a:prstGeom>
          <a:gradFill flip="none" rotWithShape="1">
            <a:gsLst>
              <a:gs pos="0">
                <a:srgbClr val="DDEBCF">
                  <a:alpha val="80000"/>
                </a:srgbClr>
              </a:gs>
              <a:gs pos="50000">
                <a:srgbClr val="9CB86E">
                  <a:alpha val="55000"/>
                </a:srgbClr>
              </a:gs>
              <a:gs pos="100000">
                <a:srgbClr val="156B13">
                  <a:alpha val="80000"/>
                </a:srgbClr>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rot="20475896">
            <a:off x="5487988" y="1701800"/>
            <a:ext cx="3867150" cy="201613"/>
          </a:xfrm>
          <a:prstGeom prst="rect">
            <a:avLst/>
          </a:prstGeom>
          <a:gradFill flip="none" rotWithShape="1">
            <a:gsLst>
              <a:gs pos="0">
                <a:srgbClr val="DDEBCF">
                  <a:alpha val="80000"/>
                </a:srgbClr>
              </a:gs>
              <a:gs pos="50000">
                <a:srgbClr val="9CB86E">
                  <a:alpha val="55000"/>
                </a:srgbClr>
              </a:gs>
              <a:gs pos="100000">
                <a:srgbClr val="156B13">
                  <a:alpha val="80000"/>
                </a:srgbClr>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rot="20719409">
            <a:off x="-36513" y="3663950"/>
            <a:ext cx="4046538" cy="254000"/>
          </a:xfrm>
          <a:prstGeom prst="rect">
            <a:avLst/>
          </a:prstGeom>
          <a:gradFill flip="none" rotWithShape="1">
            <a:gsLst>
              <a:gs pos="0">
                <a:srgbClr val="DDEBCF"/>
              </a:gs>
              <a:gs pos="50000">
                <a:srgbClr val="9CB86E"/>
              </a:gs>
              <a:gs pos="100000">
                <a:srgbClr val="156B13"/>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rot="545446">
            <a:off x="-6350" y="2244725"/>
            <a:ext cx="3973513" cy="265113"/>
          </a:xfrm>
          <a:prstGeom prst="rect">
            <a:avLst/>
          </a:prstGeom>
          <a:gradFill flip="none" rotWithShape="1">
            <a:gsLst>
              <a:gs pos="0">
                <a:srgbClr val="DDEBCF">
                  <a:alpha val="65000"/>
                </a:srgbClr>
              </a:gs>
              <a:gs pos="50000">
                <a:srgbClr val="9CB86E">
                  <a:alpha val="55000"/>
                </a:srgbClr>
              </a:gs>
              <a:gs pos="100000">
                <a:srgbClr val="156B13">
                  <a:alpha val="80000"/>
                </a:srgbClr>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rot="441395">
            <a:off x="5575300" y="3109913"/>
            <a:ext cx="3568700" cy="242887"/>
          </a:xfrm>
          <a:prstGeom prst="rect">
            <a:avLst/>
          </a:prstGeom>
          <a:gradFill flip="none" rotWithShape="1">
            <a:gsLst>
              <a:gs pos="0">
                <a:srgbClr val="DDEBCF">
                  <a:alpha val="80000"/>
                </a:srgbClr>
              </a:gs>
              <a:gs pos="50000">
                <a:srgbClr val="9CB86E">
                  <a:alpha val="55000"/>
                </a:srgbClr>
              </a:gs>
              <a:gs pos="100000">
                <a:srgbClr val="156B13">
                  <a:alpha val="80000"/>
                </a:srgbClr>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rot="21282723">
            <a:off x="1588" y="3059113"/>
            <a:ext cx="3924300" cy="236537"/>
          </a:xfrm>
          <a:prstGeom prst="rect">
            <a:avLst/>
          </a:prstGeom>
          <a:gradFill flip="none" rotWithShape="1">
            <a:gsLst>
              <a:gs pos="0">
                <a:srgbClr val="DDEBCF">
                  <a:alpha val="65000"/>
                </a:srgbClr>
              </a:gs>
              <a:gs pos="50000">
                <a:srgbClr val="9CB86E">
                  <a:alpha val="55000"/>
                </a:srgbClr>
              </a:gs>
              <a:gs pos="100000">
                <a:srgbClr val="156B13">
                  <a:alpha val="80000"/>
                </a:srgbClr>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rot="21382731">
            <a:off x="5643563" y="2498725"/>
            <a:ext cx="3497262" cy="236538"/>
          </a:xfrm>
          <a:prstGeom prst="rect">
            <a:avLst/>
          </a:prstGeom>
          <a:gradFill flip="none" rotWithShape="1">
            <a:gsLst>
              <a:gs pos="0">
                <a:srgbClr val="DDEBCF">
                  <a:alpha val="80000"/>
                </a:srgbClr>
              </a:gs>
              <a:gs pos="50000">
                <a:srgbClr val="9CB86E">
                  <a:alpha val="55000"/>
                </a:srgbClr>
              </a:gs>
              <a:gs pos="100000">
                <a:srgbClr val="156B13">
                  <a:alpha val="80000"/>
                </a:srgbClr>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755650" y="4586288"/>
            <a:ext cx="75612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Dejamos a un lado el monumento a Calvo </a:t>
            </a:r>
            <a:r>
              <a:rPr lang="es-ES" b="1" dirty="0" err="1">
                <a:effectLst>
                  <a:glow rad="101600">
                    <a:schemeClr val="accent2">
                      <a:satMod val="175000"/>
                      <a:alpha val="40000"/>
                    </a:schemeClr>
                  </a:glow>
                  <a:outerShdw blurRad="38100" dist="38100" dir="2700000" algn="tl">
                    <a:srgbClr val="1F497D"/>
                  </a:outerShdw>
                </a:effectLst>
              </a:rPr>
              <a:t>Sotelo</a:t>
            </a:r>
            <a:r>
              <a:rPr lang="es-ES" b="1" dirty="0">
                <a:effectLst>
                  <a:glow rad="101600">
                    <a:schemeClr val="accent2">
                      <a:satMod val="175000"/>
                      <a:alpha val="40000"/>
                    </a:schemeClr>
                  </a:glow>
                  <a:outerShdw blurRad="38100" dist="38100" dir="2700000" algn="tl">
                    <a:srgbClr val="1F497D"/>
                  </a:outerShdw>
                </a:effectLst>
              </a:rPr>
              <a:t>, y entramos en el Parque del 4º Depósito del Canal de Isabel II (denominado también     segundo depósito elevado), es una instalación del propio Canal.</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flip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1+#ppt_w/2"/>
                                          </p:val>
                                        </p:tav>
                                        <p:tav tm="100000">
                                          <p:val>
                                            <p:strVal val="#ppt_x"/>
                                          </p:val>
                                        </p:tav>
                                      </p:tavLst>
                                    </p:anim>
                                    <p:anim calcmode="lin" valueType="num">
                                      <p:cBhvr additive="base">
                                        <p:cTn id="28" dur="3000" fill="hold"/>
                                        <p:tgtEl>
                                          <p:spTgt spid="1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0-#ppt_w/2"/>
                                          </p:val>
                                        </p:tav>
                                        <p:tav tm="100000">
                                          <p:val>
                                            <p:strVal val="#ppt_x"/>
                                          </p:val>
                                        </p:tav>
                                      </p:tavLst>
                                    </p:anim>
                                    <p:anim calcmode="lin" valueType="num">
                                      <p:cBhvr additive="base">
                                        <p:cTn id="32" dur="30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3000" fill="hold"/>
                                        <p:tgtEl>
                                          <p:spTgt spid="7"/>
                                        </p:tgtEl>
                                        <p:attrNameLst>
                                          <p:attrName>ppt_x</p:attrName>
                                        </p:attrNameLst>
                                      </p:cBhvr>
                                      <p:tavLst>
                                        <p:tav tm="0">
                                          <p:val>
                                            <p:strVal val="0-#ppt_w/2"/>
                                          </p:val>
                                        </p:tav>
                                        <p:tav tm="100000">
                                          <p:val>
                                            <p:strVal val="#ppt_x"/>
                                          </p:val>
                                        </p:tav>
                                      </p:tavLst>
                                    </p:anim>
                                    <p:anim calcmode="lin" valueType="num">
                                      <p:cBhvr additive="base">
                                        <p:cTn id="36" dur="3000" fill="hold"/>
                                        <p:tgtEl>
                                          <p:spTgt spid="7"/>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0-#ppt_w/2"/>
                                          </p:val>
                                        </p:tav>
                                        <p:tav tm="100000">
                                          <p:val>
                                            <p:strVal val="#ppt_x"/>
                                          </p:val>
                                        </p:tav>
                                      </p:tavLst>
                                    </p:anim>
                                    <p:anim calcmode="lin" valueType="num">
                                      <p:cBhvr additive="base">
                                        <p:cTn id="40" dur="3000" fill="hold"/>
                                        <p:tgtEl>
                                          <p:spTgt spid="9"/>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0-#ppt_w/2"/>
                                          </p:val>
                                        </p:tav>
                                        <p:tav tm="100000">
                                          <p:val>
                                            <p:strVal val="#ppt_x"/>
                                          </p:val>
                                        </p:tav>
                                      </p:tavLst>
                                    </p:anim>
                                    <p:anim calcmode="lin" valueType="num">
                                      <p:cBhvr additive="base">
                                        <p:cTn id="52" dur="3000" fill="hold"/>
                                        <p:tgtEl>
                                          <p:spTgt spid="15"/>
                                        </p:tgtEl>
                                        <p:attrNameLst>
                                          <p:attrName>ppt_y</p:attrName>
                                        </p:attrNameLst>
                                      </p:cBhvr>
                                      <p:tavLst>
                                        <p:tav tm="0">
                                          <p:val>
                                            <p:strVal val="#ppt_y"/>
                                          </p:val>
                                        </p:tav>
                                        <p:tav tm="100000">
                                          <p:val>
                                            <p:strVal val="#ppt_y"/>
                                          </p:val>
                                        </p:tav>
                                      </p:tavLst>
                                    </p:anim>
                                  </p:childTnLst>
                                </p:cTn>
                              </p:par>
                              <p:par>
                                <p:cTn id="53" presetID="19" presetClass="entr" presetSubtype="5"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3000" fill="hold"/>
                                        <p:tgtEl>
                                          <p:spTgt spid="5"/>
                                        </p:tgtEl>
                                        <p:attrNameLst>
                                          <p:attrName>ppt_w</p:attrName>
                                        </p:attrNameLst>
                                      </p:cBhvr>
                                      <p:tavLst>
                                        <p:tav tm="0">
                                          <p:val>
                                            <p:strVal val="#ppt_w"/>
                                          </p:val>
                                        </p:tav>
                                        <p:tav tm="100000">
                                          <p:val>
                                            <p:strVal val="#ppt_w"/>
                                          </p:val>
                                        </p:tav>
                                      </p:tavLst>
                                    </p:anim>
                                    <p:anim calcmode="lin" valueType="num">
                                      <p:cBhvr>
                                        <p:cTn id="56" dur="3000" fill="hold"/>
                                        <p:tgtEl>
                                          <p:spTgt spid="5"/>
                                        </p:tgtEl>
                                        <p:attrNameLst>
                                          <p:attrName>ppt_h</p:attrName>
                                        </p:attrNameLst>
                                      </p:cBhvr>
                                      <p:tavLst>
                                        <p:tav tm="0" fmla="#ppt_h*sin(2.5*pi*$)">
                                          <p:val>
                                            <p:fltVal val="0"/>
                                          </p:val>
                                        </p:tav>
                                        <p:tav tm="100000">
                                          <p:val>
                                            <p:fltVal val="1"/>
                                          </p:val>
                                        </p:tav>
                                      </p:tavLst>
                                    </p:anim>
                                  </p:childTnLst>
                                </p:cTn>
                              </p:par>
                              <p:par>
                                <p:cTn id="57" presetID="19" presetClass="entr" presetSubtype="5"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3000" fill="hold"/>
                                        <p:tgtEl>
                                          <p:spTgt spid="7"/>
                                        </p:tgtEl>
                                        <p:attrNameLst>
                                          <p:attrName>ppt_w</p:attrName>
                                        </p:attrNameLst>
                                      </p:cBhvr>
                                      <p:tavLst>
                                        <p:tav tm="0">
                                          <p:val>
                                            <p:strVal val="#ppt_w"/>
                                          </p:val>
                                        </p:tav>
                                        <p:tav tm="100000">
                                          <p:val>
                                            <p:strVal val="#ppt_w"/>
                                          </p:val>
                                        </p:tav>
                                      </p:tavLst>
                                    </p:anim>
                                    <p:anim calcmode="lin" valueType="num">
                                      <p:cBhvr>
                                        <p:cTn id="60" dur="3000" fill="hold"/>
                                        <p:tgtEl>
                                          <p:spTgt spid="7"/>
                                        </p:tgtEl>
                                        <p:attrNameLst>
                                          <p:attrName>ppt_h</p:attrName>
                                        </p:attrNameLst>
                                      </p:cBhvr>
                                      <p:tavLst>
                                        <p:tav tm="0" fmla="#ppt_h*sin(2.5*pi*$)">
                                          <p:val>
                                            <p:fltVal val="0"/>
                                          </p:val>
                                        </p:tav>
                                        <p:tav tm="100000">
                                          <p:val>
                                            <p:fltVal val="1"/>
                                          </p:val>
                                        </p:tav>
                                      </p:tavLst>
                                    </p:anim>
                                  </p:childTnLst>
                                </p:cTn>
                              </p:par>
                              <p:par>
                                <p:cTn id="61" presetID="19" presetClass="entr" presetSubtype="5"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p:val>
                                            <p:strVal val="#ppt_w"/>
                                          </p:val>
                                        </p:tav>
                                        <p:tav tm="100000">
                                          <p:val>
                                            <p:strVal val="#ppt_w"/>
                                          </p:val>
                                        </p:tav>
                                      </p:tavLst>
                                    </p:anim>
                                    <p:anim calcmode="lin" valueType="num">
                                      <p:cBhvr>
                                        <p:cTn id="64" dur="3000" fill="hold"/>
                                        <p:tgtEl>
                                          <p:spTgt spid="9"/>
                                        </p:tgtEl>
                                        <p:attrNameLst>
                                          <p:attrName>ppt_h</p:attrName>
                                        </p:attrNameLst>
                                      </p:cBhvr>
                                      <p:tavLst>
                                        <p:tav tm="0" fmla="#ppt_h*sin(2.5*pi*$)">
                                          <p:val>
                                            <p:fltVal val="0"/>
                                          </p:val>
                                        </p:tav>
                                        <p:tav tm="100000">
                                          <p:val>
                                            <p:fltVal val="1"/>
                                          </p:val>
                                        </p:tav>
                                      </p:tavLst>
                                    </p:anim>
                                  </p:childTnLst>
                                </p:cTn>
                              </p:par>
                              <p:par>
                                <p:cTn id="65" presetID="19" presetClass="entr" presetSubtype="5"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ppt_w</p:attrName>
                                        </p:attrNameLst>
                                      </p:cBhvr>
                                      <p:tavLst>
                                        <p:tav tm="0">
                                          <p:val>
                                            <p:strVal val="#ppt_w"/>
                                          </p:val>
                                        </p:tav>
                                        <p:tav tm="100000">
                                          <p:val>
                                            <p:strVal val="#ppt_w"/>
                                          </p:val>
                                        </p:tav>
                                      </p:tavLst>
                                    </p:anim>
                                    <p:anim calcmode="lin" valueType="num">
                                      <p:cBhvr>
                                        <p:cTn id="68" dur="3000" fill="hold"/>
                                        <p:tgtEl>
                                          <p:spTgt spid="10"/>
                                        </p:tgtEl>
                                        <p:attrNameLst>
                                          <p:attrName>ppt_h</p:attrName>
                                        </p:attrNameLst>
                                      </p:cBhvr>
                                      <p:tavLst>
                                        <p:tav tm="0" fmla="#ppt_h*sin(2.5*pi*$)">
                                          <p:val>
                                            <p:fltVal val="0"/>
                                          </p:val>
                                        </p:tav>
                                        <p:tav tm="100000">
                                          <p:val>
                                            <p:fltVal val="1"/>
                                          </p:val>
                                        </p:tav>
                                      </p:tavLst>
                                    </p:anim>
                                  </p:childTnLst>
                                </p:cTn>
                              </p:par>
                              <p:par>
                                <p:cTn id="69" presetID="19" presetClass="entr" presetSubtype="5"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p:val>
                                            <p:strVal val="#ppt_w"/>
                                          </p:val>
                                        </p:tav>
                                        <p:tav tm="100000">
                                          <p:val>
                                            <p:strVal val="#ppt_w"/>
                                          </p:val>
                                        </p:tav>
                                      </p:tavLst>
                                    </p:anim>
                                    <p:anim calcmode="lin" valueType="num">
                                      <p:cBhvr>
                                        <p:cTn id="72" dur="3000" fill="hold"/>
                                        <p:tgtEl>
                                          <p:spTgt spid="13"/>
                                        </p:tgtEl>
                                        <p:attrNameLst>
                                          <p:attrName>ppt_h</p:attrName>
                                        </p:attrNameLst>
                                      </p:cBhvr>
                                      <p:tavLst>
                                        <p:tav tm="0" fmla="#ppt_h*sin(2.5*pi*$)">
                                          <p:val>
                                            <p:fltVal val="0"/>
                                          </p:val>
                                        </p:tav>
                                        <p:tav tm="100000">
                                          <p:val>
                                            <p:fltVal val="1"/>
                                          </p:val>
                                        </p:tav>
                                      </p:tavLst>
                                    </p:anim>
                                  </p:childTnLst>
                                </p:cTn>
                              </p:par>
                              <p:par>
                                <p:cTn id="73" presetID="19" presetClass="entr" presetSubtype="5"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3000" fill="hold"/>
                                        <p:tgtEl>
                                          <p:spTgt spid="15"/>
                                        </p:tgtEl>
                                        <p:attrNameLst>
                                          <p:attrName>ppt_w</p:attrName>
                                        </p:attrNameLst>
                                      </p:cBhvr>
                                      <p:tavLst>
                                        <p:tav tm="0">
                                          <p:val>
                                            <p:strVal val="#ppt_w"/>
                                          </p:val>
                                        </p:tav>
                                        <p:tav tm="100000">
                                          <p:val>
                                            <p:strVal val="#ppt_w"/>
                                          </p:val>
                                        </p:tav>
                                      </p:tavLst>
                                    </p:anim>
                                    <p:anim calcmode="lin" valueType="num">
                                      <p:cBhvr>
                                        <p:cTn id="76" dur="3000" fill="hold"/>
                                        <p:tgtEl>
                                          <p:spTgt spid="15"/>
                                        </p:tgtEl>
                                        <p:attrNameLst>
                                          <p:attrName>ppt_h</p:attrName>
                                        </p:attrNameLst>
                                      </p:cBhvr>
                                      <p:tavLst>
                                        <p:tav tm="0" fmla="#ppt_h*sin(2.5*pi*$)">
                                          <p:val>
                                            <p:fltVal val="0"/>
                                          </p:val>
                                        </p:tav>
                                        <p:tav tm="100000">
                                          <p:val>
                                            <p:fltVal val="1"/>
                                          </p:val>
                                        </p:tav>
                                      </p:tavLst>
                                    </p:anim>
                                  </p:childTnLst>
                                </p:cTn>
                              </p:par>
                              <p:par>
                                <p:cTn id="77" presetID="19" presetClass="entr" presetSubtype="5"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3000" fill="hold"/>
                                        <p:tgtEl>
                                          <p:spTgt spid="4"/>
                                        </p:tgtEl>
                                        <p:attrNameLst>
                                          <p:attrName>ppt_w</p:attrName>
                                        </p:attrNameLst>
                                      </p:cBhvr>
                                      <p:tavLst>
                                        <p:tav tm="0">
                                          <p:val>
                                            <p:strVal val="#ppt_w"/>
                                          </p:val>
                                        </p:tav>
                                        <p:tav tm="100000">
                                          <p:val>
                                            <p:strVal val="#ppt_w"/>
                                          </p:val>
                                        </p:tav>
                                      </p:tavLst>
                                    </p:anim>
                                    <p:anim calcmode="lin" valueType="num">
                                      <p:cBhvr>
                                        <p:cTn id="80" dur="3000" fill="hold"/>
                                        <p:tgtEl>
                                          <p:spTgt spid="4"/>
                                        </p:tgtEl>
                                        <p:attrNameLst>
                                          <p:attrName>ppt_h</p:attrName>
                                        </p:attrNameLst>
                                      </p:cBhvr>
                                      <p:tavLst>
                                        <p:tav tm="0" fmla="#ppt_h*sin(2.5*pi*$)">
                                          <p:val>
                                            <p:fltVal val="0"/>
                                          </p:val>
                                        </p:tav>
                                        <p:tav tm="100000">
                                          <p:val>
                                            <p:fltVal val="1"/>
                                          </p:val>
                                        </p:tav>
                                      </p:tavLst>
                                    </p:anim>
                                  </p:childTnLst>
                                </p:cTn>
                              </p:par>
                              <p:par>
                                <p:cTn id="81" presetID="19" presetClass="entr" presetSubtype="5" fill="hold" nodeType="with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3000" fill="hold"/>
                                        <p:tgtEl>
                                          <p:spTgt spid="6"/>
                                        </p:tgtEl>
                                        <p:attrNameLst>
                                          <p:attrName>ppt_w</p:attrName>
                                        </p:attrNameLst>
                                      </p:cBhvr>
                                      <p:tavLst>
                                        <p:tav tm="0">
                                          <p:val>
                                            <p:strVal val="#ppt_w"/>
                                          </p:val>
                                        </p:tav>
                                        <p:tav tm="100000">
                                          <p:val>
                                            <p:strVal val="#ppt_w"/>
                                          </p:val>
                                        </p:tav>
                                      </p:tavLst>
                                    </p:anim>
                                    <p:anim calcmode="lin" valueType="num">
                                      <p:cBhvr>
                                        <p:cTn id="84" dur="3000" fill="hold"/>
                                        <p:tgtEl>
                                          <p:spTgt spid="6"/>
                                        </p:tgtEl>
                                        <p:attrNameLst>
                                          <p:attrName>ppt_h</p:attrName>
                                        </p:attrNameLst>
                                      </p:cBhvr>
                                      <p:tavLst>
                                        <p:tav tm="0" fmla="#ppt_h*sin(2.5*pi*$)">
                                          <p:val>
                                            <p:fltVal val="0"/>
                                          </p:val>
                                        </p:tav>
                                        <p:tav tm="100000">
                                          <p:val>
                                            <p:fltVal val="1"/>
                                          </p:val>
                                        </p:tav>
                                      </p:tavLst>
                                    </p:anim>
                                  </p:childTnLst>
                                </p:cTn>
                              </p:par>
                              <p:par>
                                <p:cTn id="85" presetID="19" presetClass="entr" presetSubtype="5"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p:val>
                                            <p:strVal val="#ppt_w"/>
                                          </p:val>
                                        </p:tav>
                                        <p:tav tm="100000">
                                          <p:val>
                                            <p:strVal val="#ppt_w"/>
                                          </p:val>
                                        </p:tav>
                                      </p:tavLst>
                                    </p:anim>
                                    <p:anim calcmode="lin" valueType="num">
                                      <p:cBhvr>
                                        <p:cTn id="88" dur="3000" fill="hold"/>
                                        <p:tgtEl>
                                          <p:spTgt spid="8"/>
                                        </p:tgtEl>
                                        <p:attrNameLst>
                                          <p:attrName>ppt_h</p:attrName>
                                        </p:attrNameLst>
                                      </p:cBhvr>
                                      <p:tavLst>
                                        <p:tav tm="0" fmla="#ppt_h*sin(2.5*pi*$)">
                                          <p:val>
                                            <p:fltVal val="0"/>
                                          </p:val>
                                        </p:tav>
                                        <p:tav tm="100000">
                                          <p:val>
                                            <p:fltVal val="1"/>
                                          </p:val>
                                        </p:tav>
                                      </p:tavLst>
                                    </p:anim>
                                  </p:childTnLst>
                                </p:cTn>
                              </p:par>
                              <p:par>
                                <p:cTn id="89" presetID="19" presetClass="entr" presetSubtype="5"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3000" fill="hold"/>
                                        <p:tgtEl>
                                          <p:spTgt spid="11"/>
                                        </p:tgtEl>
                                        <p:attrNameLst>
                                          <p:attrName>ppt_w</p:attrName>
                                        </p:attrNameLst>
                                      </p:cBhvr>
                                      <p:tavLst>
                                        <p:tav tm="0">
                                          <p:val>
                                            <p:strVal val="#ppt_w"/>
                                          </p:val>
                                        </p:tav>
                                        <p:tav tm="100000">
                                          <p:val>
                                            <p:strVal val="#ppt_w"/>
                                          </p:val>
                                        </p:tav>
                                      </p:tavLst>
                                    </p:anim>
                                    <p:anim calcmode="lin" valueType="num">
                                      <p:cBhvr>
                                        <p:cTn id="92" dur="3000" fill="hold"/>
                                        <p:tgtEl>
                                          <p:spTgt spid="11"/>
                                        </p:tgtEl>
                                        <p:attrNameLst>
                                          <p:attrName>ppt_h</p:attrName>
                                        </p:attrNameLst>
                                      </p:cBhvr>
                                      <p:tavLst>
                                        <p:tav tm="0" fmla="#ppt_h*sin(2.5*pi*$)">
                                          <p:val>
                                            <p:fltVal val="0"/>
                                          </p:val>
                                        </p:tav>
                                        <p:tav tm="100000">
                                          <p:val>
                                            <p:fltVal val="1"/>
                                          </p:val>
                                        </p:tav>
                                      </p:tavLst>
                                    </p:anim>
                                  </p:childTnLst>
                                </p:cTn>
                              </p:par>
                              <p:par>
                                <p:cTn id="93" presetID="19" presetClass="entr" presetSubtype="5"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3000" fill="hold"/>
                                        <p:tgtEl>
                                          <p:spTgt spid="12"/>
                                        </p:tgtEl>
                                        <p:attrNameLst>
                                          <p:attrName>ppt_w</p:attrName>
                                        </p:attrNameLst>
                                      </p:cBhvr>
                                      <p:tavLst>
                                        <p:tav tm="0">
                                          <p:val>
                                            <p:strVal val="#ppt_w"/>
                                          </p:val>
                                        </p:tav>
                                        <p:tav tm="100000">
                                          <p:val>
                                            <p:strVal val="#ppt_w"/>
                                          </p:val>
                                        </p:tav>
                                      </p:tavLst>
                                    </p:anim>
                                    <p:anim calcmode="lin" valueType="num">
                                      <p:cBhvr>
                                        <p:cTn id="96" dur="3000" fill="hold"/>
                                        <p:tgtEl>
                                          <p:spTgt spid="12"/>
                                        </p:tgtEl>
                                        <p:attrNameLst>
                                          <p:attrName>ppt_h</p:attrName>
                                        </p:attrNameLst>
                                      </p:cBhvr>
                                      <p:tavLst>
                                        <p:tav tm="0" fmla="#ppt_h*sin(2.5*pi*$)">
                                          <p:val>
                                            <p:fltVal val="0"/>
                                          </p:val>
                                        </p:tav>
                                        <p:tav tm="100000">
                                          <p:val>
                                            <p:fltVal val="1"/>
                                          </p:val>
                                        </p:tav>
                                      </p:tavLst>
                                    </p:anim>
                                  </p:childTnLst>
                                </p:cTn>
                              </p:par>
                              <p:par>
                                <p:cTn id="97" presetID="19" presetClass="entr" presetSubtype="5" fill="hold" nodeType="withEffect">
                                  <p:stCondLst>
                                    <p:cond delay="0"/>
                                  </p:stCondLst>
                                  <p:childTnLst>
                                    <p:set>
                                      <p:cBhvr>
                                        <p:cTn id="98" dur="1" fill="hold">
                                          <p:stCondLst>
                                            <p:cond delay="0"/>
                                          </p:stCondLst>
                                        </p:cTn>
                                        <p:tgtEl>
                                          <p:spTgt spid="14"/>
                                        </p:tgtEl>
                                        <p:attrNameLst>
                                          <p:attrName>style.visibility</p:attrName>
                                        </p:attrNameLst>
                                      </p:cBhvr>
                                      <p:to>
                                        <p:strVal val="visible"/>
                                      </p:to>
                                    </p:set>
                                    <p:anim calcmode="lin" valueType="num">
                                      <p:cBhvr>
                                        <p:cTn id="99" dur="3000" fill="hold"/>
                                        <p:tgtEl>
                                          <p:spTgt spid="14"/>
                                        </p:tgtEl>
                                        <p:attrNameLst>
                                          <p:attrName>ppt_w</p:attrName>
                                        </p:attrNameLst>
                                      </p:cBhvr>
                                      <p:tavLst>
                                        <p:tav tm="0">
                                          <p:val>
                                            <p:strVal val="#ppt_w"/>
                                          </p:val>
                                        </p:tav>
                                        <p:tav tm="100000">
                                          <p:val>
                                            <p:strVal val="#ppt_w"/>
                                          </p:val>
                                        </p:tav>
                                      </p:tavLst>
                                    </p:anim>
                                    <p:anim calcmode="lin" valueType="num">
                                      <p:cBhvr>
                                        <p:cTn id="100" dur="3000" fill="hold"/>
                                        <p:tgtEl>
                                          <p:spTgt spid="14"/>
                                        </p:tgtEl>
                                        <p:attrNameLst>
                                          <p:attrName>ppt_h</p:attrName>
                                        </p:attrNameLst>
                                      </p:cBhvr>
                                      <p:tavLst>
                                        <p:tav tm="0" fmla="#ppt_h*sin(2.5*pi*$)">
                                          <p:val>
                                            <p:fltVal val="0"/>
                                          </p:val>
                                        </p:tav>
                                        <p:tav tm="100000">
                                          <p:val>
                                            <p:fltVal val="1"/>
                                          </p:val>
                                        </p:tav>
                                      </p:tavLst>
                                    </p:anim>
                                  </p:childTnLst>
                                </p:cTn>
                              </p:par>
                              <p:par>
                                <p:cTn id="101" presetID="3" presetClass="entr" presetSubtype="5"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linds(vertical)">
                                      <p:cBhvr>
                                        <p:cTn id="103" dur="3000"/>
                                        <p:tgtEl>
                                          <p:spTgt spid="4"/>
                                        </p:tgtEl>
                                      </p:cBhvr>
                                    </p:animEffect>
                                  </p:childTnLst>
                                </p:cTn>
                              </p:par>
                              <p:par>
                                <p:cTn id="104" presetID="3" presetClass="entr" presetSubtype="5" fill="hold" nodeType="with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blinds(vertical)">
                                      <p:cBhvr>
                                        <p:cTn id="106" dur="3000"/>
                                        <p:tgtEl>
                                          <p:spTgt spid="6"/>
                                        </p:tgtEl>
                                      </p:cBhvr>
                                    </p:animEffect>
                                  </p:childTnLst>
                                </p:cTn>
                              </p:par>
                              <p:par>
                                <p:cTn id="107" presetID="3" presetClass="entr" presetSubtype="5" fill="hold" nodeType="withEffect">
                                  <p:stCondLst>
                                    <p:cond delay="0"/>
                                  </p:stCondLst>
                                  <p:childTnLst>
                                    <p:set>
                                      <p:cBhvr>
                                        <p:cTn id="108" dur="1" fill="hold">
                                          <p:stCondLst>
                                            <p:cond delay="0"/>
                                          </p:stCondLst>
                                        </p:cTn>
                                        <p:tgtEl>
                                          <p:spTgt spid="8"/>
                                        </p:tgtEl>
                                        <p:attrNameLst>
                                          <p:attrName>style.visibility</p:attrName>
                                        </p:attrNameLst>
                                      </p:cBhvr>
                                      <p:to>
                                        <p:strVal val="visible"/>
                                      </p:to>
                                    </p:set>
                                    <p:animEffect transition="in" filter="blinds(vertical)">
                                      <p:cBhvr>
                                        <p:cTn id="109" dur="3000"/>
                                        <p:tgtEl>
                                          <p:spTgt spid="8"/>
                                        </p:tgtEl>
                                      </p:cBhvr>
                                    </p:animEffect>
                                  </p:childTnLst>
                                </p:cTn>
                              </p:par>
                              <p:par>
                                <p:cTn id="110" presetID="3" presetClass="entr" presetSubtype="5" fill="hold"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blinds(vertical)">
                                      <p:cBhvr>
                                        <p:cTn id="112" dur="3000"/>
                                        <p:tgtEl>
                                          <p:spTgt spid="11"/>
                                        </p:tgtEl>
                                      </p:cBhvr>
                                    </p:animEffect>
                                  </p:childTnLst>
                                </p:cTn>
                              </p:par>
                              <p:par>
                                <p:cTn id="113" presetID="3" presetClass="entr" presetSubtype="5" fill="hold" nodeType="withEffect">
                                  <p:stCondLst>
                                    <p:cond delay="0"/>
                                  </p:stCondLst>
                                  <p:childTnLst>
                                    <p:set>
                                      <p:cBhvr>
                                        <p:cTn id="114" dur="1" fill="hold">
                                          <p:stCondLst>
                                            <p:cond delay="0"/>
                                          </p:stCondLst>
                                        </p:cTn>
                                        <p:tgtEl>
                                          <p:spTgt spid="12"/>
                                        </p:tgtEl>
                                        <p:attrNameLst>
                                          <p:attrName>style.visibility</p:attrName>
                                        </p:attrNameLst>
                                      </p:cBhvr>
                                      <p:to>
                                        <p:strVal val="visible"/>
                                      </p:to>
                                    </p:set>
                                    <p:animEffect transition="in" filter="blinds(vertical)">
                                      <p:cBhvr>
                                        <p:cTn id="115" dur="3000"/>
                                        <p:tgtEl>
                                          <p:spTgt spid="12"/>
                                        </p:tgtEl>
                                      </p:cBhvr>
                                    </p:animEffect>
                                  </p:childTnLst>
                                </p:cTn>
                              </p:par>
                              <p:par>
                                <p:cTn id="116" presetID="3" presetClass="entr" presetSubtype="5" fill="hold"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blinds(vertical)">
                                      <p:cBhvr>
                                        <p:cTn id="118" dur="3000"/>
                                        <p:tgtEl>
                                          <p:spTgt spid="14"/>
                                        </p:tgtEl>
                                      </p:cBhvr>
                                    </p:animEffect>
                                  </p:childTnLst>
                                </p:cTn>
                              </p:par>
                              <p:par>
                                <p:cTn id="119" presetID="3" presetClass="entr" presetSubtype="5" fill="hold" nodeType="withEffect">
                                  <p:stCondLst>
                                    <p:cond delay="0"/>
                                  </p:stCondLst>
                                  <p:childTnLst>
                                    <p:set>
                                      <p:cBhvr>
                                        <p:cTn id="120" dur="1" fill="hold">
                                          <p:stCondLst>
                                            <p:cond delay="0"/>
                                          </p:stCondLst>
                                        </p:cTn>
                                        <p:tgtEl>
                                          <p:spTgt spid="5"/>
                                        </p:tgtEl>
                                        <p:attrNameLst>
                                          <p:attrName>style.visibility</p:attrName>
                                        </p:attrNameLst>
                                      </p:cBhvr>
                                      <p:to>
                                        <p:strVal val="visible"/>
                                      </p:to>
                                    </p:set>
                                    <p:animEffect transition="in" filter="blinds(vertical)">
                                      <p:cBhvr>
                                        <p:cTn id="121" dur="3000"/>
                                        <p:tgtEl>
                                          <p:spTgt spid="5"/>
                                        </p:tgtEl>
                                      </p:cBhvr>
                                    </p:animEffect>
                                  </p:childTnLst>
                                </p:cTn>
                              </p:par>
                              <p:par>
                                <p:cTn id="122" presetID="3" presetClass="entr" presetSubtype="5" fill="hold"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blinds(vertical)">
                                      <p:cBhvr>
                                        <p:cTn id="124" dur="3000"/>
                                        <p:tgtEl>
                                          <p:spTgt spid="7"/>
                                        </p:tgtEl>
                                      </p:cBhvr>
                                    </p:animEffect>
                                  </p:childTnLst>
                                </p:cTn>
                              </p:par>
                              <p:par>
                                <p:cTn id="125" presetID="3" presetClass="entr" presetSubtype="5" fill="hold" nodeType="withEffect">
                                  <p:stCondLst>
                                    <p:cond delay="0"/>
                                  </p:stCondLst>
                                  <p:childTnLst>
                                    <p:set>
                                      <p:cBhvr>
                                        <p:cTn id="126" dur="1" fill="hold">
                                          <p:stCondLst>
                                            <p:cond delay="0"/>
                                          </p:stCondLst>
                                        </p:cTn>
                                        <p:tgtEl>
                                          <p:spTgt spid="9"/>
                                        </p:tgtEl>
                                        <p:attrNameLst>
                                          <p:attrName>style.visibility</p:attrName>
                                        </p:attrNameLst>
                                      </p:cBhvr>
                                      <p:to>
                                        <p:strVal val="visible"/>
                                      </p:to>
                                    </p:set>
                                    <p:animEffect transition="in" filter="blinds(vertical)">
                                      <p:cBhvr>
                                        <p:cTn id="127" dur="3000"/>
                                        <p:tgtEl>
                                          <p:spTgt spid="9"/>
                                        </p:tgtEl>
                                      </p:cBhvr>
                                    </p:animEffect>
                                  </p:childTnLst>
                                </p:cTn>
                              </p:par>
                              <p:par>
                                <p:cTn id="128" presetID="3" presetClass="entr" presetSubtype="5" fill="hold" nodeType="withEffect">
                                  <p:stCondLst>
                                    <p:cond delay="0"/>
                                  </p:stCondLst>
                                  <p:childTnLst>
                                    <p:set>
                                      <p:cBhvr>
                                        <p:cTn id="129" dur="1" fill="hold">
                                          <p:stCondLst>
                                            <p:cond delay="0"/>
                                          </p:stCondLst>
                                        </p:cTn>
                                        <p:tgtEl>
                                          <p:spTgt spid="10"/>
                                        </p:tgtEl>
                                        <p:attrNameLst>
                                          <p:attrName>style.visibility</p:attrName>
                                        </p:attrNameLst>
                                      </p:cBhvr>
                                      <p:to>
                                        <p:strVal val="visible"/>
                                      </p:to>
                                    </p:set>
                                    <p:animEffect transition="in" filter="blinds(vertical)">
                                      <p:cBhvr>
                                        <p:cTn id="130" dur="3000"/>
                                        <p:tgtEl>
                                          <p:spTgt spid="10"/>
                                        </p:tgtEl>
                                      </p:cBhvr>
                                    </p:animEffect>
                                  </p:childTnLst>
                                </p:cTn>
                              </p:par>
                              <p:par>
                                <p:cTn id="131" presetID="3" presetClass="entr" presetSubtype="5" fill="hold" nodeType="withEffect">
                                  <p:stCondLst>
                                    <p:cond delay="0"/>
                                  </p:stCondLst>
                                  <p:childTnLst>
                                    <p:set>
                                      <p:cBhvr>
                                        <p:cTn id="132" dur="1" fill="hold">
                                          <p:stCondLst>
                                            <p:cond delay="0"/>
                                          </p:stCondLst>
                                        </p:cTn>
                                        <p:tgtEl>
                                          <p:spTgt spid="13"/>
                                        </p:tgtEl>
                                        <p:attrNameLst>
                                          <p:attrName>style.visibility</p:attrName>
                                        </p:attrNameLst>
                                      </p:cBhvr>
                                      <p:to>
                                        <p:strVal val="visible"/>
                                      </p:to>
                                    </p:set>
                                    <p:animEffect transition="in" filter="blinds(vertical)">
                                      <p:cBhvr>
                                        <p:cTn id="133" dur="3000"/>
                                        <p:tgtEl>
                                          <p:spTgt spid="13"/>
                                        </p:tgtEl>
                                      </p:cBhvr>
                                    </p:animEffect>
                                  </p:childTnLst>
                                </p:cTn>
                              </p:par>
                              <p:par>
                                <p:cTn id="134" presetID="3" presetClass="entr" presetSubtype="5" fill="hold"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vertical)">
                                      <p:cBhvr>
                                        <p:cTn id="136" dur="3000"/>
                                        <p:tgtEl>
                                          <p:spTgt spid="15"/>
                                        </p:tgtEl>
                                      </p:cBhvr>
                                    </p:animEffect>
                                  </p:childTnLst>
                                </p:cTn>
                              </p:par>
                            </p:childTnLst>
                          </p:cTn>
                        </p:par>
                        <p:par>
                          <p:cTn id="137" fill="hold">
                            <p:stCondLst>
                              <p:cond delay="3000"/>
                            </p:stCondLst>
                            <p:childTnLst>
                              <p:par>
                                <p:cTn id="138" presetID="2" presetClass="exit" presetSubtype="2" fill="hold" nodeType="afterEffect">
                                  <p:stCondLst>
                                    <p:cond delay="0"/>
                                  </p:stCondLst>
                                  <p:childTnLst>
                                    <p:anim calcmode="lin" valueType="num">
                                      <p:cBhvr additive="base">
                                        <p:cTn id="139" dur="3000"/>
                                        <p:tgtEl>
                                          <p:spTgt spid="4"/>
                                        </p:tgtEl>
                                        <p:attrNameLst>
                                          <p:attrName>ppt_x</p:attrName>
                                        </p:attrNameLst>
                                      </p:cBhvr>
                                      <p:tavLst>
                                        <p:tav tm="0">
                                          <p:val>
                                            <p:strVal val="ppt_x"/>
                                          </p:val>
                                        </p:tav>
                                        <p:tav tm="100000">
                                          <p:val>
                                            <p:strVal val="1+ppt_w/2"/>
                                          </p:val>
                                        </p:tav>
                                      </p:tavLst>
                                    </p:anim>
                                    <p:anim calcmode="lin" valueType="num">
                                      <p:cBhvr additive="base">
                                        <p:cTn id="140" dur="3000"/>
                                        <p:tgtEl>
                                          <p:spTgt spid="4"/>
                                        </p:tgtEl>
                                        <p:attrNameLst>
                                          <p:attrName>ppt_y</p:attrName>
                                        </p:attrNameLst>
                                      </p:cBhvr>
                                      <p:tavLst>
                                        <p:tav tm="0">
                                          <p:val>
                                            <p:strVal val="ppt_y"/>
                                          </p:val>
                                        </p:tav>
                                        <p:tav tm="100000">
                                          <p:val>
                                            <p:strVal val="ppt_y"/>
                                          </p:val>
                                        </p:tav>
                                      </p:tavLst>
                                    </p:anim>
                                    <p:set>
                                      <p:cBhvr>
                                        <p:cTn id="141" dur="1" fill="hold">
                                          <p:stCondLst>
                                            <p:cond delay="2999"/>
                                          </p:stCondLst>
                                        </p:cTn>
                                        <p:tgtEl>
                                          <p:spTgt spid="4"/>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6"/>
                                        </p:tgtEl>
                                        <p:attrNameLst>
                                          <p:attrName>ppt_x</p:attrName>
                                        </p:attrNameLst>
                                      </p:cBhvr>
                                      <p:tavLst>
                                        <p:tav tm="0">
                                          <p:val>
                                            <p:strVal val="ppt_x"/>
                                          </p:val>
                                        </p:tav>
                                        <p:tav tm="100000">
                                          <p:val>
                                            <p:strVal val="1+ppt_w/2"/>
                                          </p:val>
                                        </p:tav>
                                      </p:tavLst>
                                    </p:anim>
                                    <p:anim calcmode="lin" valueType="num">
                                      <p:cBhvr additive="base">
                                        <p:cTn id="144" dur="3000"/>
                                        <p:tgtEl>
                                          <p:spTgt spid="6"/>
                                        </p:tgtEl>
                                        <p:attrNameLst>
                                          <p:attrName>ppt_y</p:attrName>
                                        </p:attrNameLst>
                                      </p:cBhvr>
                                      <p:tavLst>
                                        <p:tav tm="0">
                                          <p:val>
                                            <p:strVal val="ppt_y"/>
                                          </p:val>
                                        </p:tav>
                                        <p:tav tm="100000">
                                          <p:val>
                                            <p:strVal val="ppt_y"/>
                                          </p:val>
                                        </p:tav>
                                      </p:tavLst>
                                    </p:anim>
                                    <p:set>
                                      <p:cBhvr>
                                        <p:cTn id="145" dur="1" fill="hold">
                                          <p:stCondLst>
                                            <p:cond delay="2999"/>
                                          </p:stCondLst>
                                        </p:cTn>
                                        <p:tgtEl>
                                          <p:spTgt spid="6"/>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1+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11"/>
                                        </p:tgtEl>
                                        <p:attrNameLst>
                                          <p:attrName>ppt_x</p:attrName>
                                        </p:attrNameLst>
                                      </p:cBhvr>
                                      <p:tavLst>
                                        <p:tav tm="0">
                                          <p:val>
                                            <p:strVal val="ppt_x"/>
                                          </p:val>
                                        </p:tav>
                                        <p:tav tm="100000">
                                          <p:val>
                                            <p:strVal val="1+ppt_w/2"/>
                                          </p:val>
                                        </p:tav>
                                      </p:tavLst>
                                    </p:anim>
                                    <p:anim calcmode="lin" valueType="num">
                                      <p:cBhvr additive="base">
                                        <p:cTn id="152" dur="3000"/>
                                        <p:tgtEl>
                                          <p:spTgt spid="11"/>
                                        </p:tgtEl>
                                        <p:attrNameLst>
                                          <p:attrName>ppt_y</p:attrName>
                                        </p:attrNameLst>
                                      </p:cBhvr>
                                      <p:tavLst>
                                        <p:tav tm="0">
                                          <p:val>
                                            <p:strVal val="ppt_y"/>
                                          </p:val>
                                        </p:tav>
                                        <p:tav tm="100000">
                                          <p:val>
                                            <p:strVal val="ppt_y"/>
                                          </p:val>
                                        </p:tav>
                                      </p:tavLst>
                                    </p:anim>
                                    <p:set>
                                      <p:cBhvr>
                                        <p:cTn id="153" dur="1" fill="hold">
                                          <p:stCondLst>
                                            <p:cond delay="2999"/>
                                          </p:stCondLst>
                                        </p:cTn>
                                        <p:tgtEl>
                                          <p:spTgt spid="11"/>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1+ppt_w/2"/>
                                          </p:val>
                                        </p:tav>
                                      </p:tavLst>
                                    </p:anim>
                                    <p:anim calcmode="lin" valueType="num">
                                      <p:cBhvr additive="base">
                                        <p:cTn id="156" dur="3000"/>
                                        <p:tgtEl>
                                          <p:spTgt spid="12"/>
                                        </p:tgtEl>
                                        <p:attrNameLst>
                                          <p:attrName>ppt_y</p:attrName>
                                        </p:attrNameLst>
                                      </p:cBhvr>
                                      <p:tavLst>
                                        <p:tav tm="0">
                                          <p:val>
                                            <p:strVal val="ppt_y"/>
                                          </p:val>
                                        </p:tav>
                                        <p:tav tm="100000">
                                          <p:val>
                                            <p:strVal val="ppt_y"/>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1+ppt_w/2"/>
                                          </p:val>
                                        </p:tav>
                                      </p:tavLst>
                                    </p:anim>
                                    <p:anim calcmode="lin" valueType="num">
                                      <p:cBhvr additive="base">
                                        <p:cTn id="160" dur="3000"/>
                                        <p:tgtEl>
                                          <p:spTgt spid="14"/>
                                        </p:tgtEl>
                                        <p:attrNameLst>
                                          <p:attrName>ppt_y</p:attrName>
                                        </p:attrNameLst>
                                      </p:cBhvr>
                                      <p:tavLst>
                                        <p:tav tm="0">
                                          <p:val>
                                            <p:strVal val="ppt_y"/>
                                          </p:val>
                                        </p:tav>
                                        <p:tav tm="100000">
                                          <p:val>
                                            <p:strVal val="ppt_y"/>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8" fill="hold" nodeType="withEffect">
                                  <p:stCondLst>
                                    <p:cond delay="0"/>
                                  </p:stCondLst>
                                  <p:childTnLst>
                                    <p:anim calcmode="lin" valueType="num">
                                      <p:cBhvr additive="base">
                                        <p:cTn id="163" dur="3000"/>
                                        <p:tgtEl>
                                          <p:spTgt spid="5"/>
                                        </p:tgtEl>
                                        <p:attrNameLst>
                                          <p:attrName>ppt_x</p:attrName>
                                        </p:attrNameLst>
                                      </p:cBhvr>
                                      <p:tavLst>
                                        <p:tav tm="0">
                                          <p:val>
                                            <p:strVal val="ppt_x"/>
                                          </p:val>
                                        </p:tav>
                                        <p:tav tm="100000">
                                          <p:val>
                                            <p:strVal val="0-ppt_w/2"/>
                                          </p:val>
                                        </p:tav>
                                      </p:tavLst>
                                    </p:anim>
                                    <p:anim calcmode="lin" valueType="num">
                                      <p:cBhvr additive="base">
                                        <p:cTn id="164" dur="3000"/>
                                        <p:tgtEl>
                                          <p:spTgt spid="5"/>
                                        </p:tgtEl>
                                        <p:attrNameLst>
                                          <p:attrName>ppt_y</p:attrName>
                                        </p:attrNameLst>
                                      </p:cBhvr>
                                      <p:tavLst>
                                        <p:tav tm="0">
                                          <p:val>
                                            <p:strVal val="ppt_y"/>
                                          </p:val>
                                        </p:tav>
                                        <p:tav tm="100000">
                                          <p:val>
                                            <p:strVal val="ppt_y"/>
                                          </p:val>
                                        </p:tav>
                                      </p:tavLst>
                                    </p:anim>
                                    <p:set>
                                      <p:cBhvr>
                                        <p:cTn id="165" dur="1" fill="hold">
                                          <p:stCondLst>
                                            <p:cond delay="2999"/>
                                          </p:stCondLst>
                                        </p:cTn>
                                        <p:tgtEl>
                                          <p:spTgt spid="5"/>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7"/>
                                        </p:tgtEl>
                                        <p:attrNameLst>
                                          <p:attrName>ppt_x</p:attrName>
                                        </p:attrNameLst>
                                      </p:cBhvr>
                                      <p:tavLst>
                                        <p:tav tm="0">
                                          <p:val>
                                            <p:strVal val="ppt_x"/>
                                          </p:val>
                                        </p:tav>
                                        <p:tav tm="100000">
                                          <p:val>
                                            <p:strVal val="0-ppt_w/2"/>
                                          </p:val>
                                        </p:tav>
                                      </p:tavLst>
                                    </p:anim>
                                    <p:anim calcmode="lin" valueType="num">
                                      <p:cBhvr additive="base">
                                        <p:cTn id="168" dur="3000"/>
                                        <p:tgtEl>
                                          <p:spTgt spid="7"/>
                                        </p:tgtEl>
                                        <p:attrNameLst>
                                          <p:attrName>ppt_y</p:attrName>
                                        </p:attrNameLst>
                                      </p:cBhvr>
                                      <p:tavLst>
                                        <p:tav tm="0">
                                          <p:val>
                                            <p:strVal val="ppt_y"/>
                                          </p:val>
                                        </p:tav>
                                        <p:tav tm="100000">
                                          <p:val>
                                            <p:strVal val="ppt_y"/>
                                          </p:val>
                                        </p:tav>
                                      </p:tavLst>
                                    </p:anim>
                                    <p:set>
                                      <p:cBhvr>
                                        <p:cTn id="169" dur="1" fill="hold">
                                          <p:stCondLst>
                                            <p:cond delay="2999"/>
                                          </p:stCondLst>
                                        </p:cTn>
                                        <p:tgtEl>
                                          <p:spTgt spid="7"/>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9"/>
                                        </p:tgtEl>
                                        <p:attrNameLst>
                                          <p:attrName>ppt_x</p:attrName>
                                        </p:attrNameLst>
                                      </p:cBhvr>
                                      <p:tavLst>
                                        <p:tav tm="0">
                                          <p:val>
                                            <p:strVal val="ppt_x"/>
                                          </p:val>
                                        </p:tav>
                                        <p:tav tm="100000">
                                          <p:val>
                                            <p:strVal val="0-ppt_w/2"/>
                                          </p:val>
                                        </p:tav>
                                      </p:tavLst>
                                    </p:anim>
                                    <p:anim calcmode="lin" valueType="num">
                                      <p:cBhvr additive="base">
                                        <p:cTn id="172" dur="3000"/>
                                        <p:tgtEl>
                                          <p:spTgt spid="9"/>
                                        </p:tgtEl>
                                        <p:attrNameLst>
                                          <p:attrName>ppt_y</p:attrName>
                                        </p:attrNameLst>
                                      </p:cBhvr>
                                      <p:tavLst>
                                        <p:tav tm="0">
                                          <p:val>
                                            <p:strVal val="ppt_y"/>
                                          </p:val>
                                        </p:tav>
                                        <p:tav tm="100000">
                                          <p:val>
                                            <p:strVal val="ppt_y"/>
                                          </p:val>
                                        </p:tav>
                                      </p:tavLst>
                                    </p:anim>
                                    <p:set>
                                      <p:cBhvr>
                                        <p:cTn id="173" dur="1" fill="hold">
                                          <p:stCondLst>
                                            <p:cond delay="2999"/>
                                          </p:stCondLst>
                                        </p:cTn>
                                        <p:tgtEl>
                                          <p:spTgt spid="9"/>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10"/>
                                        </p:tgtEl>
                                        <p:attrNameLst>
                                          <p:attrName>ppt_x</p:attrName>
                                        </p:attrNameLst>
                                      </p:cBhvr>
                                      <p:tavLst>
                                        <p:tav tm="0">
                                          <p:val>
                                            <p:strVal val="ppt_x"/>
                                          </p:val>
                                        </p:tav>
                                        <p:tav tm="100000">
                                          <p:val>
                                            <p:strVal val="0-ppt_w/2"/>
                                          </p:val>
                                        </p:tav>
                                      </p:tavLst>
                                    </p:anim>
                                    <p:anim calcmode="lin" valueType="num">
                                      <p:cBhvr additive="base">
                                        <p:cTn id="176" dur="3000"/>
                                        <p:tgtEl>
                                          <p:spTgt spid="10"/>
                                        </p:tgtEl>
                                        <p:attrNameLst>
                                          <p:attrName>ppt_y</p:attrName>
                                        </p:attrNameLst>
                                      </p:cBhvr>
                                      <p:tavLst>
                                        <p:tav tm="0">
                                          <p:val>
                                            <p:strVal val="ppt_y"/>
                                          </p:val>
                                        </p:tav>
                                        <p:tav tm="100000">
                                          <p:val>
                                            <p:strVal val="ppt_y"/>
                                          </p:val>
                                        </p:tav>
                                      </p:tavLst>
                                    </p:anim>
                                    <p:set>
                                      <p:cBhvr>
                                        <p:cTn id="177" dur="1" fill="hold">
                                          <p:stCondLst>
                                            <p:cond delay="2999"/>
                                          </p:stCondLst>
                                        </p:cTn>
                                        <p:tgtEl>
                                          <p:spTgt spid="10"/>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13"/>
                                        </p:tgtEl>
                                        <p:attrNameLst>
                                          <p:attrName>ppt_x</p:attrName>
                                        </p:attrNameLst>
                                      </p:cBhvr>
                                      <p:tavLst>
                                        <p:tav tm="0">
                                          <p:val>
                                            <p:strVal val="ppt_x"/>
                                          </p:val>
                                        </p:tav>
                                        <p:tav tm="100000">
                                          <p:val>
                                            <p:strVal val="0-ppt_w/2"/>
                                          </p:val>
                                        </p:tav>
                                      </p:tavLst>
                                    </p:anim>
                                    <p:anim calcmode="lin" valueType="num">
                                      <p:cBhvr additive="base">
                                        <p:cTn id="180" dur="3000"/>
                                        <p:tgtEl>
                                          <p:spTgt spid="13"/>
                                        </p:tgtEl>
                                        <p:attrNameLst>
                                          <p:attrName>ppt_y</p:attrName>
                                        </p:attrNameLst>
                                      </p:cBhvr>
                                      <p:tavLst>
                                        <p:tav tm="0">
                                          <p:val>
                                            <p:strVal val="ppt_y"/>
                                          </p:val>
                                        </p:tav>
                                        <p:tav tm="100000">
                                          <p:val>
                                            <p:strVal val="ppt_y"/>
                                          </p:val>
                                        </p:tav>
                                      </p:tavLst>
                                    </p:anim>
                                    <p:set>
                                      <p:cBhvr>
                                        <p:cTn id="181" dur="1" fill="hold">
                                          <p:stCondLst>
                                            <p:cond delay="2999"/>
                                          </p:stCondLst>
                                        </p:cTn>
                                        <p:tgtEl>
                                          <p:spTgt spid="13"/>
                                        </p:tgtEl>
                                        <p:attrNameLst>
                                          <p:attrName>style.visibility</p:attrName>
                                        </p:attrNameLst>
                                      </p:cBhvr>
                                      <p:to>
                                        <p:strVal val="hidden"/>
                                      </p:to>
                                    </p:set>
                                  </p:childTnLst>
                                </p:cTn>
                              </p:par>
                              <p:par>
                                <p:cTn id="182" presetID="2" presetClass="exit" presetSubtype="8" fill="hold" nodeType="withEffect">
                                  <p:stCondLst>
                                    <p:cond delay="0"/>
                                  </p:stCondLst>
                                  <p:childTnLst>
                                    <p:anim calcmode="lin" valueType="num">
                                      <p:cBhvr additive="base">
                                        <p:cTn id="183" dur="3000"/>
                                        <p:tgtEl>
                                          <p:spTgt spid="15"/>
                                        </p:tgtEl>
                                        <p:attrNameLst>
                                          <p:attrName>ppt_x</p:attrName>
                                        </p:attrNameLst>
                                      </p:cBhvr>
                                      <p:tavLst>
                                        <p:tav tm="0">
                                          <p:val>
                                            <p:strVal val="ppt_x"/>
                                          </p:val>
                                        </p:tav>
                                        <p:tav tm="100000">
                                          <p:val>
                                            <p:strVal val="0-ppt_w/2"/>
                                          </p:val>
                                        </p:tav>
                                      </p:tavLst>
                                    </p:anim>
                                    <p:anim calcmode="lin" valueType="num">
                                      <p:cBhvr additive="base">
                                        <p:cTn id="184" dur="3000"/>
                                        <p:tgtEl>
                                          <p:spTgt spid="15"/>
                                        </p:tgtEl>
                                        <p:attrNameLst>
                                          <p:attrName>ppt_y</p:attrName>
                                        </p:attrNameLst>
                                      </p:cBhvr>
                                      <p:tavLst>
                                        <p:tav tm="0">
                                          <p:val>
                                            <p:strVal val="ppt_y"/>
                                          </p:val>
                                        </p:tav>
                                        <p:tav tm="100000">
                                          <p:val>
                                            <p:strVal val="ppt_y"/>
                                          </p:val>
                                        </p:tav>
                                      </p:tavLst>
                                    </p:anim>
                                    <p:set>
                                      <p:cBhvr>
                                        <p:cTn id="185" dur="1" fill="hold">
                                          <p:stCondLst>
                                            <p:cond delay="2999"/>
                                          </p:stCondLst>
                                        </p:cTn>
                                        <p:tgtEl>
                                          <p:spTgt spid="15"/>
                                        </p:tgtEl>
                                        <p:attrNameLst>
                                          <p:attrName>style.visibility</p:attrName>
                                        </p:attrNameLst>
                                      </p:cBhvr>
                                      <p:to>
                                        <p:strVal val="hidden"/>
                                      </p:to>
                                    </p:set>
                                  </p:childTnLst>
                                </p:cTn>
                              </p:par>
                              <p:par>
                                <p:cTn id="186" presetID="19" presetClass="exit" presetSubtype="5" fill="hold" nodeType="withEffect">
                                  <p:stCondLst>
                                    <p:cond delay="0"/>
                                  </p:stCondLst>
                                  <p:childTnLst>
                                    <p:anim calcmode="lin" valueType="num">
                                      <p:cBhvr>
                                        <p:cTn id="187" dur="3000"/>
                                        <p:tgtEl>
                                          <p:spTgt spid="5"/>
                                        </p:tgtEl>
                                        <p:attrNameLst>
                                          <p:attrName>ppt_w</p:attrName>
                                        </p:attrNameLst>
                                      </p:cBhvr>
                                      <p:tavLst>
                                        <p:tav tm="0">
                                          <p:val>
                                            <p:strVal val="ppt_w"/>
                                          </p:val>
                                        </p:tav>
                                        <p:tav tm="100000">
                                          <p:val>
                                            <p:strVal val="ppt_w"/>
                                          </p:val>
                                        </p:tav>
                                      </p:tavLst>
                                    </p:anim>
                                    <p:anim calcmode="lin" valueType="num">
                                      <p:cBhvr>
                                        <p:cTn id="18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9" dur="1" fill="hold">
                                          <p:stCondLst>
                                            <p:cond delay="2999"/>
                                          </p:stCondLst>
                                        </p:cTn>
                                        <p:tgtEl>
                                          <p:spTgt spid="5"/>
                                        </p:tgtEl>
                                        <p:attrNameLst>
                                          <p:attrName>style.visibility</p:attrName>
                                        </p:attrNameLst>
                                      </p:cBhvr>
                                      <p:to>
                                        <p:strVal val="hidden"/>
                                      </p:to>
                                    </p:set>
                                  </p:childTnLst>
                                </p:cTn>
                              </p:par>
                              <p:par>
                                <p:cTn id="190" presetID="19" presetClass="exit" presetSubtype="5" fill="hold" nodeType="withEffect">
                                  <p:stCondLst>
                                    <p:cond delay="0"/>
                                  </p:stCondLst>
                                  <p:childTnLst>
                                    <p:anim calcmode="lin" valueType="num">
                                      <p:cBhvr>
                                        <p:cTn id="191" dur="3000"/>
                                        <p:tgtEl>
                                          <p:spTgt spid="7"/>
                                        </p:tgtEl>
                                        <p:attrNameLst>
                                          <p:attrName>ppt_w</p:attrName>
                                        </p:attrNameLst>
                                      </p:cBhvr>
                                      <p:tavLst>
                                        <p:tav tm="0">
                                          <p:val>
                                            <p:strVal val="ppt_w"/>
                                          </p:val>
                                        </p:tav>
                                        <p:tav tm="100000">
                                          <p:val>
                                            <p:strVal val="ppt_w"/>
                                          </p:val>
                                        </p:tav>
                                      </p:tavLst>
                                    </p:anim>
                                    <p:anim calcmode="lin" valueType="num">
                                      <p:cBhvr>
                                        <p:cTn id="19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3" dur="1" fill="hold">
                                          <p:stCondLst>
                                            <p:cond delay="2999"/>
                                          </p:stCondLst>
                                        </p:cTn>
                                        <p:tgtEl>
                                          <p:spTgt spid="7"/>
                                        </p:tgtEl>
                                        <p:attrNameLst>
                                          <p:attrName>style.visibility</p:attrName>
                                        </p:attrNameLst>
                                      </p:cBhvr>
                                      <p:to>
                                        <p:strVal val="hidden"/>
                                      </p:to>
                                    </p:set>
                                  </p:childTnLst>
                                </p:cTn>
                              </p:par>
                              <p:par>
                                <p:cTn id="194" presetID="19" presetClass="exit" presetSubtype="5" fill="hold" nodeType="withEffect">
                                  <p:stCondLst>
                                    <p:cond delay="0"/>
                                  </p:stCondLst>
                                  <p:childTnLst>
                                    <p:anim calcmode="lin" valueType="num">
                                      <p:cBhvr>
                                        <p:cTn id="195" dur="3000"/>
                                        <p:tgtEl>
                                          <p:spTgt spid="9"/>
                                        </p:tgtEl>
                                        <p:attrNameLst>
                                          <p:attrName>ppt_w</p:attrName>
                                        </p:attrNameLst>
                                      </p:cBhvr>
                                      <p:tavLst>
                                        <p:tav tm="0">
                                          <p:val>
                                            <p:strVal val="ppt_w"/>
                                          </p:val>
                                        </p:tav>
                                        <p:tav tm="100000">
                                          <p:val>
                                            <p:strVal val="ppt_w"/>
                                          </p:val>
                                        </p:tav>
                                      </p:tavLst>
                                    </p:anim>
                                    <p:anim calcmode="lin" valueType="num">
                                      <p:cBhvr>
                                        <p:cTn id="196"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7" dur="1" fill="hold">
                                          <p:stCondLst>
                                            <p:cond delay="2999"/>
                                          </p:stCondLst>
                                        </p:cTn>
                                        <p:tgtEl>
                                          <p:spTgt spid="9"/>
                                        </p:tgtEl>
                                        <p:attrNameLst>
                                          <p:attrName>style.visibility</p:attrName>
                                        </p:attrNameLst>
                                      </p:cBhvr>
                                      <p:to>
                                        <p:strVal val="hidden"/>
                                      </p:to>
                                    </p:set>
                                  </p:childTnLst>
                                </p:cTn>
                              </p:par>
                              <p:par>
                                <p:cTn id="198" presetID="19" presetClass="exit" presetSubtype="5" fill="hold" nodeType="withEffect">
                                  <p:stCondLst>
                                    <p:cond delay="0"/>
                                  </p:stCondLst>
                                  <p:childTnLst>
                                    <p:anim calcmode="lin" valueType="num">
                                      <p:cBhvr>
                                        <p:cTn id="199" dur="3000"/>
                                        <p:tgtEl>
                                          <p:spTgt spid="10"/>
                                        </p:tgtEl>
                                        <p:attrNameLst>
                                          <p:attrName>ppt_w</p:attrName>
                                        </p:attrNameLst>
                                      </p:cBhvr>
                                      <p:tavLst>
                                        <p:tav tm="0">
                                          <p:val>
                                            <p:strVal val="ppt_w"/>
                                          </p:val>
                                        </p:tav>
                                        <p:tav tm="100000">
                                          <p:val>
                                            <p:strVal val="ppt_w"/>
                                          </p:val>
                                        </p:tav>
                                      </p:tavLst>
                                    </p:anim>
                                    <p:anim calcmode="lin" valueType="num">
                                      <p:cBhvr>
                                        <p:cTn id="200"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1" dur="1" fill="hold">
                                          <p:stCondLst>
                                            <p:cond delay="2999"/>
                                          </p:stCondLst>
                                        </p:cTn>
                                        <p:tgtEl>
                                          <p:spTgt spid="10"/>
                                        </p:tgtEl>
                                        <p:attrNameLst>
                                          <p:attrName>style.visibility</p:attrName>
                                        </p:attrNameLst>
                                      </p:cBhvr>
                                      <p:to>
                                        <p:strVal val="hidden"/>
                                      </p:to>
                                    </p:set>
                                  </p:childTnLst>
                                </p:cTn>
                              </p:par>
                              <p:par>
                                <p:cTn id="202" presetID="19" presetClass="exit" presetSubtype="5" fill="hold" nodeType="withEffect">
                                  <p:stCondLst>
                                    <p:cond delay="0"/>
                                  </p:stCondLst>
                                  <p:childTnLst>
                                    <p:anim calcmode="lin" valueType="num">
                                      <p:cBhvr>
                                        <p:cTn id="203" dur="3000"/>
                                        <p:tgtEl>
                                          <p:spTgt spid="13"/>
                                        </p:tgtEl>
                                        <p:attrNameLst>
                                          <p:attrName>ppt_w</p:attrName>
                                        </p:attrNameLst>
                                      </p:cBhvr>
                                      <p:tavLst>
                                        <p:tav tm="0">
                                          <p:val>
                                            <p:strVal val="ppt_w"/>
                                          </p:val>
                                        </p:tav>
                                        <p:tav tm="100000">
                                          <p:val>
                                            <p:strVal val="ppt_w"/>
                                          </p:val>
                                        </p:tav>
                                      </p:tavLst>
                                    </p:anim>
                                    <p:anim calcmode="lin" valueType="num">
                                      <p:cBhvr>
                                        <p:cTn id="204"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5" dur="1" fill="hold">
                                          <p:stCondLst>
                                            <p:cond delay="2999"/>
                                          </p:stCondLst>
                                        </p:cTn>
                                        <p:tgtEl>
                                          <p:spTgt spid="13"/>
                                        </p:tgtEl>
                                        <p:attrNameLst>
                                          <p:attrName>style.visibility</p:attrName>
                                        </p:attrNameLst>
                                      </p:cBhvr>
                                      <p:to>
                                        <p:strVal val="hidden"/>
                                      </p:to>
                                    </p:set>
                                  </p:childTnLst>
                                </p:cTn>
                              </p:par>
                              <p:par>
                                <p:cTn id="206" presetID="19" presetClass="exit" presetSubtype="5" fill="hold" nodeType="withEffect">
                                  <p:stCondLst>
                                    <p:cond delay="0"/>
                                  </p:stCondLst>
                                  <p:childTnLst>
                                    <p:anim calcmode="lin" valueType="num">
                                      <p:cBhvr>
                                        <p:cTn id="207" dur="3000"/>
                                        <p:tgtEl>
                                          <p:spTgt spid="15"/>
                                        </p:tgtEl>
                                        <p:attrNameLst>
                                          <p:attrName>ppt_w</p:attrName>
                                        </p:attrNameLst>
                                      </p:cBhvr>
                                      <p:tavLst>
                                        <p:tav tm="0">
                                          <p:val>
                                            <p:strVal val="ppt_w"/>
                                          </p:val>
                                        </p:tav>
                                        <p:tav tm="100000">
                                          <p:val>
                                            <p:strVal val="ppt_w"/>
                                          </p:val>
                                        </p:tav>
                                      </p:tavLst>
                                    </p:anim>
                                    <p:anim calcmode="lin" valueType="num">
                                      <p:cBhvr>
                                        <p:cTn id="208"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9" dur="1" fill="hold">
                                          <p:stCondLst>
                                            <p:cond delay="2999"/>
                                          </p:stCondLst>
                                        </p:cTn>
                                        <p:tgtEl>
                                          <p:spTgt spid="15"/>
                                        </p:tgtEl>
                                        <p:attrNameLst>
                                          <p:attrName>style.visibility</p:attrName>
                                        </p:attrNameLst>
                                      </p:cBhvr>
                                      <p:to>
                                        <p:strVal val="hidden"/>
                                      </p:to>
                                    </p:set>
                                  </p:childTnLst>
                                </p:cTn>
                              </p:par>
                              <p:par>
                                <p:cTn id="210" presetID="19" presetClass="exit" presetSubtype="5" fill="hold" nodeType="withEffect">
                                  <p:stCondLst>
                                    <p:cond delay="0"/>
                                  </p:stCondLst>
                                  <p:childTnLst>
                                    <p:anim calcmode="lin" valueType="num">
                                      <p:cBhvr>
                                        <p:cTn id="211" dur="3000"/>
                                        <p:tgtEl>
                                          <p:spTgt spid="4"/>
                                        </p:tgtEl>
                                        <p:attrNameLst>
                                          <p:attrName>ppt_w</p:attrName>
                                        </p:attrNameLst>
                                      </p:cBhvr>
                                      <p:tavLst>
                                        <p:tav tm="0">
                                          <p:val>
                                            <p:strVal val="ppt_w"/>
                                          </p:val>
                                        </p:tav>
                                        <p:tav tm="100000">
                                          <p:val>
                                            <p:strVal val="ppt_w"/>
                                          </p:val>
                                        </p:tav>
                                      </p:tavLst>
                                    </p:anim>
                                    <p:anim calcmode="lin" valueType="num">
                                      <p:cBhvr>
                                        <p:cTn id="212"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3" dur="1" fill="hold">
                                          <p:stCondLst>
                                            <p:cond delay="2999"/>
                                          </p:stCondLst>
                                        </p:cTn>
                                        <p:tgtEl>
                                          <p:spTgt spid="4"/>
                                        </p:tgtEl>
                                        <p:attrNameLst>
                                          <p:attrName>style.visibility</p:attrName>
                                        </p:attrNameLst>
                                      </p:cBhvr>
                                      <p:to>
                                        <p:strVal val="hidden"/>
                                      </p:to>
                                    </p:set>
                                  </p:childTnLst>
                                </p:cTn>
                              </p:par>
                              <p:par>
                                <p:cTn id="214" presetID="19" presetClass="exit" presetSubtype="5" fill="hold" nodeType="withEffect">
                                  <p:stCondLst>
                                    <p:cond delay="0"/>
                                  </p:stCondLst>
                                  <p:childTnLst>
                                    <p:anim calcmode="lin" valueType="num">
                                      <p:cBhvr>
                                        <p:cTn id="215" dur="3000"/>
                                        <p:tgtEl>
                                          <p:spTgt spid="6"/>
                                        </p:tgtEl>
                                        <p:attrNameLst>
                                          <p:attrName>ppt_w</p:attrName>
                                        </p:attrNameLst>
                                      </p:cBhvr>
                                      <p:tavLst>
                                        <p:tav tm="0">
                                          <p:val>
                                            <p:strVal val="ppt_w"/>
                                          </p:val>
                                        </p:tav>
                                        <p:tav tm="100000">
                                          <p:val>
                                            <p:strVal val="ppt_w"/>
                                          </p:val>
                                        </p:tav>
                                      </p:tavLst>
                                    </p:anim>
                                    <p:anim calcmode="lin" valueType="num">
                                      <p:cBhvr>
                                        <p:cTn id="216"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7" dur="1" fill="hold">
                                          <p:stCondLst>
                                            <p:cond delay="2999"/>
                                          </p:stCondLst>
                                        </p:cTn>
                                        <p:tgtEl>
                                          <p:spTgt spid="6"/>
                                        </p:tgtEl>
                                        <p:attrNameLst>
                                          <p:attrName>style.visibility</p:attrName>
                                        </p:attrNameLst>
                                      </p:cBhvr>
                                      <p:to>
                                        <p:strVal val="hidden"/>
                                      </p:to>
                                    </p:set>
                                  </p:childTnLst>
                                </p:cTn>
                              </p:par>
                              <p:par>
                                <p:cTn id="218" presetID="19" presetClass="exit" presetSubtype="5" fill="hold" nodeType="withEffect">
                                  <p:stCondLst>
                                    <p:cond delay="0"/>
                                  </p:stCondLst>
                                  <p:childTnLst>
                                    <p:anim calcmode="lin" valueType="num">
                                      <p:cBhvr>
                                        <p:cTn id="219" dur="3000"/>
                                        <p:tgtEl>
                                          <p:spTgt spid="8"/>
                                        </p:tgtEl>
                                        <p:attrNameLst>
                                          <p:attrName>ppt_w</p:attrName>
                                        </p:attrNameLst>
                                      </p:cBhvr>
                                      <p:tavLst>
                                        <p:tav tm="0">
                                          <p:val>
                                            <p:strVal val="ppt_w"/>
                                          </p:val>
                                        </p:tav>
                                        <p:tav tm="100000">
                                          <p:val>
                                            <p:strVal val="ppt_w"/>
                                          </p:val>
                                        </p:tav>
                                      </p:tavLst>
                                    </p:anim>
                                    <p:anim calcmode="lin" valueType="num">
                                      <p:cBhvr>
                                        <p:cTn id="22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1" dur="1" fill="hold">
                                          <p:stCondLst>
                                            <p:cond delay="2999"/>
                                          </p:stCondLst>
                                        </p:cTn>
                                        <p:tgtEl>
                                          <p:spTgt spid="8"/>
                                        </p:tgtEl>
                                        <p:attrNameLst>
                                          <p:attrName>style.visibility</p:attrName>
                                        </p:attrNameLst>
                                      </p:cBhvr>
                                      <p:to>
                                        <p:strVal val="hidden"/>
                                      </p:to>
                                    </p:set>
                                  </p:childTnLst>
                                </p:cTn>
                              </p:par>
                              <p:par>
                                <p:cTn id="222" presetID="19" presetClass="exit" presetSubtype="5" fill="hold" nodeType="withEffect">
                                  <p:stCondLst>
                                    <p:cond delay="0"/>
                                  </p:stCondLst>
                                  <p:childTnLst>
                                    <p:anim calcmode="lin" valueType="num">
                                      <p:cBhvr>
                                        <p:cTn id="223" dur="3000"/>
                                        <p:tgtEl>
                                          <p:spTgt spid="11"/>
                                        </p:tgtEl>
                                        <p:attrNameLst>
                                          <p:attrName>ppt_w</p:attrName>
                                        </p:attrNameLst>
                                      </p:cBhvr>
                                      <p:tavLst>
                                        <p:tav tm="0">
                                          <p:val>
                                            <p:strVal val="ppt_w"/>
                                          </p:val>
                                        </p:tav>
                                        <p:tav tm="100000">
                                          <p:val>
                                            <p:strVal val="ppt_w"/>
                                          </p:val>
                                        </p:tav>
                                      </p:tavLst>
                                    </p:anim>
                                    <p:anim calcmode="lin" valueType="num">
                                      <p:cBhvr>
                                        <p:cTn id="224"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5" dur="1" fill="hold">
                                          <p:stCondLst>
                                            <p:cond delay="2999"/>
                                          </p:stCondLst>
                                        </p:cTn>
                                        <p:tgtEl>
                                          <p:spTgt spid="11"/>
                                        </p:tgtEl>
                                        <p:attrNameLst>
                                          <p:attrName>style.visibility</p:attrName>
                                        </p:attrNameLst>
                                      </p:cBhvr>
                                      <p:to>
                                        <p:strVal val="hidden"/>
                                      </p:to>
                                    </p:set>
                                  </p:childTnLst>
                                </p:cTn>
                              </p:par>
                              <p:par>
                                <p:cTn id="226" presetID="19" presetClass="exit" presetSubtype="5" fill="hold" nodeType="withEffect">
                                  <p:stCondLst>
                                    <p:cond delay="0"/>
                                  </p:stCondLst>
                                  <p:childTnLst>
                                    <p:anim calcmode="lin" valueType="num">
                                      <p:cBhvr>
                                        <p:cTn id="227" dur="3000"/>
                                        <p:tgtEl>
                                          <p:spTgt spid="12"/>
                                        </p:tgtEl>
                                        <p:attrNameLst>
                                          <p:attrName>ppt_w</p:attrName>
                                        </p:attrNameLst>
                                      </p:cBhvr>
                                      <p:tavLst>
                                        <p:tav tm="0">
                                          <p:val>
                                            <p:strVal val="ppt_w"/>
                                          </p:val>
                                        </p:tav>
                                        <p:tav tm="100000">
                                          <p:val>
                                            <p:strVal val="ppt_w"/>
                                          </p:val>
                                        </p:tav>
                                      </p:tavLst>
                                    </p:anim>
                                    <p:anim calcmode="lin" valueType="num">
                                      <p:cBhvr>
                                        <p:cTn id="228"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9" dur="1" fill="hold">
                                          <p:stCondLst>
                                            <p:cond delay="2999"/>
                                          </p:stCondLst>
                                        </p:cTn>
                                        <p:tgtEl>
                                          <p:spTgt spid="12"/>
                                        </p:tgtEl>
                                        <p:attrNameLst>
                                          <p:attrName>style.visibility</p:attrName>
                                        </p:attrNameLst>
                                      </p:cBhvr>
                                      <p:to>
                                        <p:strVal val="hidden"/>
                                      </p:to>
                                    </p:set>
                                  </p:childTnLst>
                                </p:cTn>
                              </p:par>
                              <p:par>
                                <p:cTn id="230" presetID="19" presetClass="exit" presetSubtype="5" fill="hold" nodeType="withEffect">
                                  <p:stCondLst>
                                    <p:cond delay="0"/>
                                  </p:stCondLst>
                                  <p:childTnLst>
                                    <p:anim calcmode="lin" valueType="num">
                                      <p:cBhvr>
                                        <p:cTn id="231" dur="3000"/>
                                        <p:tgtEl>
                                          <p:spTgt spid="14"/>
                                        </p:tgtEl>
                                        <p:attrNameLst>
                                          <p:attrName>ppt_w</p:attrName>
                                        </p:attrNameLst>
                                      </p:cBhvr>
                                      <p:tavLst>
                                        <p:tav tm="0">
                                          <p:val>
                                            <p:strVal val="ppt_w"/>
                                          </p:val>
                                        </p:tav>
                                        <p:tav tm="100000">
                                          <p:val>
                                            <p:strVal val="ppt_w"/>
                                          </p:val>
                                        </p:tav>
                                      </p:tavLst>
                                    </p:anim>
                                    <p:anim calcmode="lin" valueType="num">
                                      <p:cBhvr>
                                        <p:cTn id="23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3" dur="1" fill="hold">
                                          <p:stCondLst>
                                            <p:cond delay="2999"/>
                                          </p:stCondLst>
                                        </p:cTn>
                                        <p:tgtEl>
                                          <p:spTgt spid="14"/>
                                        </p:tgtEl>
                                        <p:attrNameLst>
                                          <p:attrName>style.visibility</p:attrName>
                                        </p:attrNameLst>
                                      </p:cBhvr>
                                      <p:to>
                                        <p:strVal val="hidden"/>
                                      </p:to>
                                    </p:set>
                                  </p:childTnLst>
                                </p:cTn>
                              </p:par>
                              <p:par>
                                <p:cTn id="234" presetID="3" presetClass="exit" presetSubtype="5" fill="hold" nodeType="withEffect">
                                  <p:stCondLst>
                                    <p:cond delay="0"/>
                                  </p:stCondLst>
                                  <p:childTnLst>
                                    <p:animEffect transition="out" filter="blinds(vertical)">
                                      <p:cBhvr>
                                        <p:cTn id="235" dur="3000"/>
                                        <p:tgtEl>
                                          <p:spTgt spid="4"/>
                                        </p:tgtEl>
                                      </p:cBhvr>
                                    </p:animEffect>
                                    <p:set>
                                      <p:cBhvr>
                                        <p:cTn id="236" dur="1" fill="hold">
                                          <p:stCondLst>
                                            <p:cond delay="2999"/>
                                          </p:stCondLst>
                                        </p:cTn>
                                        <p:tgtEl>
                                          <p:spTgt spid="4"/>
                                        </p:tgtEl>
                                        <p:attrNameLst>
                                          <p:attrName>style.visibility</p:attrName>
                                        </p:attrNameLst>
                                      </p:cBhvr>
                                      <p:to>
                                        <p:strVal val="hidden"/>
                                      </p:to>
                                    </p:set>
                                  </p:childTnLst>
                                </p:cTn>
                              </p:par>
                              <p:par>
                                <p:cTn id="237" presetID="3" presetClass="exit" presetSubtype="5" fill="hold" nodeType="withEffect">
                                  <p:stCondLst>
                                    <p:cond delay="0"/>
                                  </p:stCondLst>
                                  <p:childTnLst>
                                    <p:animEffect transition="out" filter="blinds(vertical)">
                                      <p:cBhvr>
                                        <p:cTn id="238" dur="3000"/>
                                        <p:tgtEl>
                                          <p:spTgt spid="6"/>
                                        </p:tgtEl>
                                      </p:cBhvr>
                                    </p:animEffect>
                                    <p:set>
                                      <p:cBhvr>
                                        <p:cTn id="239" dur="1" fill="hold">
                                          <p:stCondLst>
                                            <p:cond delay="2999"/>
                                          </p:stCondLst>
                                        </p:cTn>
                                        <p:tgtEl>
                                          <p:spTgt spid="6"/>
                                        </p:tgtEl>
                                        <p:attrNameLst>
                                          <p:attrName>style.visibility</p:attrName>
                                        </p:attrNameLst>
                                      </p:cBhvr>
                                      <p:to>
                                        <p:strVal val="hidden"/>
                                      </p:to>
                                    </p:set>
                                  </p:childTnLst>
                                </p:cTn>
                              </p:par>
                              <p:par>
                                <p:cTn id="240" presetID="3" presetClass="exit" presetSubtype="5" fill="hold" nodeType="withEffect">
                                  <p:stCondLst>
                                    <p:cond delay="0"/>
                                  </p:stCondLst>
                                  <p:childTnLst>
                                    <p:animEffect transition="out" filter="blinds(vertical)">
                                      <p:cBhvr>
                                        <p:cTn id="241" dur="3000"/>
                                        <p:tgtEl>
                                          <p:spTgt spid="8"/>
                                        </p:tgtEl>
                                      </p:cBhvr>
                                    </p:animEffect>
                                    <p:set>
                                      <p:cBhvr>
                                        <p:cTn id="242" dur="1" fill="hold">
                                          <p:stCondLst>
                                            <p:cond delay="2999"/>
                                          </p:stCondLst>
                                        </p:cTn>
                                        <p:tgtEl>
                                          <p:spTgt spid="8"/>
                                        </p:tgtEl>
                                        <p:attrNameLst>
                                          <p:attrName>style.visibility</p:attrName>
                                        </p:attrNameLst>
                                      </p:cBhvr>
                                      <p:to>
                                        <p:strVal val="hidden"/>
                                      </p:to>
                                    </p:set>
                                  </p:childTnLst>
                                </p:cTn>
                              </p:par>
                              <p:par>
                                <p:cTn id="243" presetID="3" presetClass="exit" presetSubtype="5" fill="hold" nodeType="withEffect">
                                  <p:stCondLst>
                                    <p:cond delay="0"/>
                                  </p:stCondLst>
                                  <p:childTnLst>
                                    <p:animEffect transition="out" filter="blinds(vertical)">
                                      <p:cBhvr>
                                        <p:cTn id="244" dur="3000"/>
                                        <p:tgtEl>
                                          <p:spTgt spid="11"/>
                                        </p:tgtEl>
                                      </p:cBhvr>
                                    </p:animEffect>
                                    <p:set>
                                      <p:cBhvr>
                                        <p:cTn id="245" dur="1" fill="hold">
                                          <p:stCondLst>
                                            <p:cond delay="2999"/>
                                          </p:stCondLst>
                                        </p:cTn>
                                        <p:tgtEl>
                                          <p:spTgt spid="11"/>
                                        </p:tgtEl>
                                        <p:attrNameLst>
                                          <p:attrName>style.visibility</p:attrName>
                                        </p:attrNameLst>
                                      </p:cBhvr>
                                      <p:to>
                                        <p:strVal val="hidden"/>
                                      </p:to>
                                    </p:set>
                                  </p:childTnLst>
                                </p:cTn>
                              </p:par>
                              <p:par>
                                <p:cTn id="246" presetID="3" presetClass="exit" presetSubtype="5" fill="hold" nodeType="withEffect">
                                  <p:stCondLst>
                                    <p:cond delay="0"/>
                                  </p:stCondLst>
                                  <p:childTnLst>
                                    <p:animEffect transition="out" filter="blinds(vertical)">
                                      <p:cBhvr>
                                        <p:cTn id="247" dur="3000"/>
                                        <p:tgtEl>
                                          <p:spTgt spid="12"/>
                                        </p:tgtEl>
                                      </p:cBhvr>
                                    </p:animEffect>
                                    <p:set>
                                      <p:cBhvr>
                                        <p:cTn id="248" dur="1" fill="hold">
                                          <p:stCondLst>
                                            <p:cond delay="2999"/>
                                          </p:stCondLst>
                                        </p:cTn>
                                        <p:tgtEl>
                                          <p:spTgt spid="12"/>
                                        </p:tgtEl>
                                        <p:attrNameLst>
                                          <p:attrName>style.visibility</p:attrName>
                                        </p:attrNameLst>
                                      </p:cBhvr>
                                      <p:to>
                                        <p:strVal val="hidden"/>
                                      </p:to>
                                    </p:set>
                                  </p:childTnLst>
                                </p:cTn>
                              </p:par>
                              <p:par>
                                <p:cTn id="249" presetID="3" presetClass="exit" presetSubtype="5" fill="hold" nodeType="withEffect">
                                  <p:stCondLst>
                                    <p:cond delay="0"/>
                                  </p:stCondLst>
                                  <p:childTnLst>
                                    <p:animEffect transition="out" filter="blinds(vertical)">
                                      <p:cBhvr>
                                        <p:cTn id="250" dur="3000"/>
                                        <p:tgtEl>
                                          <p:spTgt spid="14"/>
                                        </p:tgtEl>
                                      </p:cBhvr>
                                    </p:animEffect>
                                    <p:set>
                                      <p:cBhvr>
                                        <p:cTn id="251" dur="1" fill="hold">
                                          <p:stCondLst>
                                            <p:cond delay="2999"/>
                                          </p:stCondLst>
                                        </p:cTn>
                                        <p:tgtEl>
                                          <p:spTgt spid="14"/>
                                        </p:tgtEl>
                                        <p:attrNameLst>
                                          <p:attrName>style.visibility</p:attrName>
                                        </p:attrNameLst>
                                      </p:cBhvr>
                                      <p:to>
                                        <p:strVal val="hidden"/>
                                      </p:to>
                                    </p:set>
                                  </p:childTnLst>
                                </p:cTn>
                              </p:par>
                              <p:par>
                                <p:cTn id="252" presetID="3" presetClass="exit" presetSubtype="5" fill="hold" nodeType="withEffect">
                                  <p:stCondLst>
                                    <p:cond delay="0"/>
                                  </p:stCondLst>
                                  <p:childTnLst>
                                    <p:animEffect transition="out" filter="blinds(vertical)">
                                      <p:cBhvr>
                                        <p:cTn id="253" dur="3000"/>
                                        <p:tgtEl>
                                          <p:spTgt spid="5"/>
                                        </p:tgtEl>
                                      </p:cBhvr>
                                    </p:animEffect>
                                    <p:set>
                                      <p:cBhvr>
                                        <p:cTn id="254" dur="1" fill="hold">
                                          <p:stCondLst>
                                            <p:cond delay="2999"/>
                                          </p:stCondLst>
                                        </p:cTn>
                                        <p:tgtEl>
                                          <p:spTgt spid="5"/>
                                        </p:tgtEl>
                                        <p:attrNameLst>
                                          <p:attrName>style.visibility</p:attrName>
                                        </p:attrNameLst>
                                      </p:cBhvr>
                                      <p:to>
                                        <p:strVal val="hidden"/>
                                      </p:to>
                                    </p:set>
                                  </p:childTnLst>
                                </p:cTn>
                              </p:par>
                              <p:par>
                                <p:cTn id="255" presetID="3" presetClass="exit" presetSubtype="5" fill="hold" nodeType="withEffect">
                                  <p:stCondLst>
                                    <p:cond delay="0"/>
                                  </p:stCondLst>
                                  <p:childTnLst>
                                    <p:animEffect transition="out" filter="blinds(vertical)">
                                      <p:cBhvr>
                                        <p:cTn id="256" dur="3000"/>
                                        <p:tgtEl>
                                          <p:spTgt spid="7"/>
                                        </p:tgtEl>
                                      </p:cBhvr>
                                    </p:animEffect>
                                    <p:set>
                                      <p:cBhvr>
                                        <p:cTn id="257" dur="1" fill="hold">
                                          <p:stCondLst>
                                            <p:cond delay="2999"/>
                                          </p:stCondLst>
                                        </p:cTn>
                                        <p:tgtEl>
                                          <p:spTgt spid="7"/>
                                        </p:tgtEl>
                                        <p:attrNameLst>
                                          <p:attrName>style.visibility</p:attrName>
                                        </p:attrNameLst>
                                      </p:cBhvr>
                                      <p:to>
                                        <p:strVal val="hidden"/>
                                      </p:to>
                                    </p:set>
                                  </p:childTnLst>
                                </p:cTn>
                              </p:par>
                              <p:par>
                                <p:cTn id="258" presetID="3" presetClass="exit" presetSubtype="5" fill="hold" nodeType="withEffect">
                                  <p:stCondLst>
                                    <p:cond delay="0"/>
                                  </p:stCondLst>
                                  <p:childTnLst>
                                    <p:animEffect transition="out" filter="blinds(vertical)">
                                      <p:cBhvr>
                                        <p:cTn id="259" dur="3000"/>
                                        <p:tgtEl>
                                          <p:spTgt spid="9"/>
                                        </p:tgtEl>
                                      </p:cBhvr>
                                    </p:animEffect>
                                    <p:set>
                                      <p:cBhvr>
                                        <p:cTn id="260" dur="1" fill="hold">
                                          <p:stCondLst>
                                            <p:cond delay="2999"/>
                                          </p:stCondLst>
                                        </p:cTn>
                                        <p:tgtEl>
                                          <p:spTgt spid="9"/>
                                        </p:tgtEl>
                                        <p:attrNameLst>
                                          <p:attrName>style.visibility</p:attrName>
                                        </p:attrNameLst>
                                      </p:cBhvr>
                                      <p:to>
                                        <p:strVal val="hidden"/>
                                      </p:to>
                                    </p:set>
                                  </p:childTnLst>
                                </p:cTn>
                              </p:par>
                              <p:par>
                                <p:cTn id="261" presetID="3" presetClass="exit" presetSubtype="5" fill="hold" nodeType="withEffect">
                                  <p:stCondLst>
                                    <p:cond delay="0"/>
                                  </p:stCondLst>
                                  <p:childTnLst>
                                    <p:animEffect transition="out" filter="blinds(vertical)">
                                      <p:cBhvr>
                                        <p:cTn id="262" dur="3000"/>
                                        <p:tgtEl>
                                          <p:spTgt spid="10"/>
                                        </p:tgtEl>
                                      </p:cBhvr>
                                    </p:animEffect>
                                    <p:set>
                                      <p:cBhvr>
                                        <p:cTn id="263" dur="1" fill="hold">
                                          <p:stCondLst>
                                            <p:cond delay="2999"/>
                                          </p:stCondLst>
                                        </p:cTn>
                                        <p:tgtEl>
                                          <p:spTgt spid="10"/>
                                        </p:tgtEl>
                                        <p:attrNameLst>
                                          <p:attrName>style.visibility</p:attrName>
                                        </p:attrNameLst>
                                      </p:cBhvr>
                                      <p:to>
                                        <p:strVal val="hidden"/>
                                      </p:to>
                                    </p:set>
                                  </p:childTnLst>
                                </p:cTn>
                              </p:par>
                              <p:par>
                                <p:cTn id="264" presetID="3" presetClass="exit" presetSubtype="5" fill="hold" nodeType="withEffect">
                                  <p:stCondLst>
                                    <p:cond delay="0"/>
                                  </p:stCondLst>
                                  <p:childTnLst>
                                    <p:animEffect transition="out" filter="blinds(vertical)">
                                      <p:cBhvr>
                                        <p:cTn id="265" dur="3000"/>
                                        <p:tgtEl>
                                          <p:spTgt spid="13"/>
                                        </p:tgtEl>
                                      </p:cBhvr>
                                    </p:animEffect>
                                    <p:set>
                                      <p:cBhvr>
                                        <p:cTn id="266" dur="1" fill="hold">
                                          <p:stCondLst>
                                            <p:cond delay="2999"/>
                                          </p:stCondLst>
                                        </p:cTn>
                                        <p:tgtEl>
                                          <p:spTgt spid="13"/>
                                        </p:tgtEl>
                                        <p:attrNameLst>
                                          <p:attrName>style.visibility</p:attrName>
                                        </p:attrNameLst>
                                      </p:cBhvr>
                                      <p:to>
                                        <p:strVal val="hidden"/>
                                      </p:to>
                                    </p:set>
                                  </p:childTnLst>
                                </p:cTn>
                              </p:par>
                              <p:par>
                                <p:cTn id="267" presetID="3" presetClass="exit" presetSubtype="5" fill="hold" nodeType="withEffect">
                                  <p:stCondLst>
                                    <p:cond delay="0"/>
                                  </p:stCondLst>
                                  <p:childTnLst>
                                    <p:animEffect transition="out" filter="blinds(vertic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23" presetClass="entr" presetSubtype="288" fill="hold" nodeType="withEffect">
                                  <p:stCondLst>
                                    <p:cond delay="0"/>
                                  </p:stCondLst>
                                  <p:childTnLst>
                                    <p:set>
                                      <p:cBhvr>
                                        <p:cTn id="271" dur="1" fill="hold">
                                          <p:stCondLst>
                                            <p:cond delay="0"/>
                                          </p:stCondLst>
                                        </p:cTn>
                                        <p:tgtEl>
                                          <p:spTgt spid="2"/>
                                        </p:tgtEl>
                                        <p:attrNameLst>
                                          <p:attrName>style.visibility</p:attrName>
                                        </p:attrNameLst>
                                      </p:cBhvr>
                                      <p:to>
                                        <p:strVal val="visible"/>
                                      </p:to>
                                    </p:set>
                                    <p:anim calcmode="lin" valueType="num">
                                      <p:cBhvr>
                                        <p:cTn id="272" dur="3000" fill="hold"/>
                                        <p:tgtEl>
                                          <p:spTgt spid="2"/>
                                        </p:tgtEl>
                                        <p:attrNameLst>
                                          <p:attrName>ppt_w</p:attrName>
                                        </p:attrNameLst>
                                      </p:cBhvr>
                                      <p:tavLst>
                                        <p:tav tm="0">
                                          <p:val>
                                            <p:strVal val="4/3*#ppt_w"/>
                                          </p:val>
                                        </p:tav>
                                        <p:tav tm="100000">
                                          <p:val>
                                            <p:strVal val="#ppt_w"/>
                                          </p:val>
                                        </p:tav>
                                      </p:tavLst>
                                    </p:anim>
                                    <p:anim calcmode="lin" valueType="num">
                                      <p:cBhvr>
                                        <p:cTn id="273" dur="3000" fill="hold"/>
                                        <p:tgtEl>
                                          <p:spTgt spid="2"/>
                                        </p:tgtEl>
                                        <p:attrNameLst>
                                          <p:attrName>ppt_h</p:attrName>
                                        </p:attrNameLst>
                                      </p:cBhvr>
                                      <p:tavLst>
                                        <p:tav tm="0">
                                          <p:val>
                                            <p:strVal val="4/3*#ppt_h"/>
                                          </p:val>
                                        </p:tav>
                                        <p:tav tm="100000">
                                          <p:val>
                                            <p:strVal val="#ppt_h"/>
                                          </p:val>
                                        </p:tav>
                                      </p:tavLst>
                                    </p:anim>
                                  </p:childTnLst>
                                </p:cTn>
                              </p:par>
                              <p:par>
                                <p:cTn id="274" presetID="16" presetClass="entr" presetSubtype="37"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Effect transition="in" filter="barn(outVertical)">
                                      <p:cBhvr>
                                        <p:cTn id="276" dur="3000"/>
                                        <p:tgtEl>
                                          <p:spTgt spid="2"/>
                                        </p:tgtEl>
                                      </p:cBhvr>
                                    </p:animEffect>
                                  </p:childTnLst>
                                </p:cTn>
                              </p:par>
                            </p:childTnLst>
                          </p:cTn>
                        </p:par>
                        <p:par>
                          <p:cTn id="277" fill="hold">
                            <p:stCondLst>
                              <p:cond delay="6000"/>
                            </p:stCondLst>
                            <p:childTnLst>
                              <p:par>
                                <p:cTn id="278" presetID="40" presetClass="entr" presetSubtype="0" fill="hold" grpId="0" nodeType="afterEffect">
                                  <p:stCondLst>
                                    <p:cond delay="0"/>
                                  </p:stCondLst>
                                  <p:iterate type="lt">
                                    <p:tmPct val="10000"/>
                                  </p:iterate>
                                  <p:childTnLst>
                                    <p:set>
                                      <p:cBhvr>
                                        <p:cTn id="279" dur="1" fill="hold">
                                          <p:stCondLst>
                                            <p:cond delay="0"/>
                                          </p:stCondLst>
                                        </p:cTn>
                                        <p:tgtEl>
                                          <p:spTgt spid="16"/>
                                        </p:tgtEl>
                                        <p:attrNameLst>
                                          <p:attrName>style.visibility</p:attrName>
                                        </p:attrNameLst>
                                      </p:cBhvr>
                                      <p:to>
                                        <p:strVal val="visible"/>
                                      </p:to>
                                    </p:set>
                                    <p:animEffect transition="in" filter="fade">
                                      <p:cBhvr>
                                        <p:cTn id="280" dur="1000"/>
                                        <p:tgtEl>
                                          <p:spTgt spid="16"/>
                                        </p:tgtEl>
                                      </p:cBhvr>
                                    </p:animEffect>
                                    <p:anim calcmode="lin" valueType="num">
                                      <p:cBhvr>
                                        <p:cTn id="281" dur="1000" fill="hold"/>
                                        <p:tgtEl>
                                          <p:spTgt spid="16"/>
                                        </p:tgtEl>
                                        <p:attrNameLst>
                                          <p:attrName>ppt_x</p:attrName>
                                        </p:attrNameLst>
                                      </p:cBhvr>
                                      <p:tavLst>
                                        <p:tav tm="0">
                                          <p:val>
                                            <p:strVal val="#ppt_x-.1"/>
                                          </p:val>
                                        </p:tav>
                                        <p:tav tm="100000">
                                          <p:val>
                                            <p:strVal val="#ppt_x"/>
                                          </p:val>
                                        </p:tav>
                                      </p:tavLst>
                                    </p:anim>
                                    <p:anim calcmode="lin" valueType="num">
                                      <p:cBhvr>
                                        <p:cTn id="28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30 Imagen" descr="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grpSp>
        <p:nvGrpSpPr>
          <p:cNvPr id="8" name="8 Grupo"/>
          <p:cNvGrpSpPr/>
          <p:nvPr/>
        </p:nvGrpSpPr>
        <p:grpSpPr>
          <a:xfrm rot="5400000">
            <a:off x="601227" y="1256110"/>
            <a:ext cx="4583939" cy="3500438"/>
            <a:chOff x="0" y="4572008"/>
            <a:chExt cx="9144000" cy="2285992"/>
          </a:xfrm>
          <a:solidFill>
            <a:schemeClr val="bg2">
              <a:lumMod val="20000"/>
              <a:lumOff val="80000"/>
              <a:alpha val="65000"/>
            </a:schemeClr>
          </a:solidFill>
          <a:scene3d>
            <a:camera prst="orthographicFront">
              <a:rot lat="0" lon="0" rev="0"/>
            </a:camera>
            <a:lightRig rig="balanced" dir="t">
              <a:rot lat="0" lon="0" rev="8700000"/>
            </a:lightRig>
          </a:scene3d>
        </p:grpSpPr>
        <p:sp>
          <p:nvSpPr>
            <p:cNvPr id="10" name="9 Triángulo isósceles"/>
            <p:cNvSpPr/>
            <p:nvPr/>
          </p:nvSpPr>
          <p:spPr>
            <a:xfrm>
              <a:off x="0" y="6429396"/>
              <a:ext cx="9144000" cy="428604"/>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714348" y="6000768"/>
              <a:ext cx="7786742" cy="428628"/>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1214414" y="5643578"/>
              <a:ext cx="6786610"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1571604" y="5286388"/>
              <a:ext cx="6000792"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a:off x="1643042" y="4929198"/>
              <a:ext cx="5786478"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a:off x="1857356" y="4572008"/>
              <a:ext cx="5357850"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grpSp>
        <p:nvGrpSpPr>
          <p:cNvPr id="9" name="15 Grupo"/>
          <p:cNvGrpSpPr/>
          <p:nvPr/>
        </p:nvGrpSpPr>
        <p:grpSpPr>
          <a:xfrm rot="16200000">
            <a:off x="3952871" y="1273958"/>
            <a:ext cx="4524407" cy="3286148"/>
            <a:chOff x="0" y="4572008"/>
            <a:chExt cx="9144000" cy="2285992"/>
          </a:xfrm>
          <a:solidFill>
            <a:schemeClr val="bg2">
              <a:lumMod val="20000"/>
              <a:lumOff val="80000"/>
              <a:alpha val="65000"/>
            </a:schemeClr>
          </a:solidFill>
          <a:scene3d>
            <a:camera prst="orthographicFront">
              <a:rot lat="0" lon="0" rev="0"/>
            </a:camera>
            <a:lightRig rig="balanced" dir="t">
              <a:rot lat="0" lon="0" rev="8700000"/>
            </a:lightRig>
          </a:scene3d>
        </p:grpSpPr>
        <p:sp>
          <p:nvSpPr>
            <p:cNvPr id="17" name="16 Triángulo isósceles"/>
            <p:cNvSpPr/>
            <p:nvPr/>
          </p:nvSpPr>
          <p:spPr>
            <a:xfrm>
              <a:off x="0" y="6429396"/>
              <a:ext cx="9144000" cy="428604"/>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a:off x="714348" y="6000768"/>
              <a:ext cx="7786742" cy="428628"/>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isósceles"/>
            <p:cNvSpPr/>
            <p:nvPr/>
          </p:nvSpPr>
          <p:spPr>
            <a:xfrm>
              <a:off x="1214414" y="5643578"/>
              <a:ext cx="6786610"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a:off x="1571604" y="5286388"/>
              <a:ext cx="6000792"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iángulo isósceles"/>
            <p:cNvSpPr/>
            <p:nvPr/>
          </p:nvSpPr>
          <p:spPr>
            <a:xfrm>
              <a:off x="1643042" y="4929198"/>
              <a:ext cx="5786478"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a:off x="1857356" y="4572008"/>
              <a:ext cx="5357850"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grpSp>
        <p:nvGrpSpPr>
          <p:cNvPr id="16" name="7 Grupo"/>
          <p:cNvGrpSpPr/>
          <p:nvPr/>
        </p:nvGrpSpPr>
        <p:grpSpPr>
          <a:xfrm>
            <a:off x="1571604" y="2738437"/>
            <a:ext cx="6000792" cy="2500330"/>
            <a:chOff x="0" y="4572008"/>
            <a:chExt cx="9144000" cy="2285992"/>
          </a:xfrm>
          <a:solidFill>
            <a:schemeClr val="bg2">
              <a:lumMod val="20000"/>
              <a:lumOff val="80000"/>
              <a:alpha val="65000"/>
            </a:schemeClr>
          </a:solidFill>
          <a:scene3d>
            <a:camera prst="orthographicFront">
              <a:rot lat="0" lon="0" rev="0"/>
            </a:camera>
            <a:lightRig rig="balanced" dir="t">
              <a:rot lat="0" lon="0" rev="8700000"/>
            </a:lightRig>
          </a:scene3d>
        </p:grpSpPr>
        <p:sp>
          <p:nvSpPr>
            <p:cNvPr id="2" name="1 Triángulo isósceles"/>
            <p:cNvSpPr/>
            <p:nvPr/>
          </p:nvSpPr>
          <p:spPr>
            <a:xfrm>
              <a:off x="0" y="6429396"/>
              <a:ext cx="9144000" cy="428604"/>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Triángulo isósceles"/>
            <p:cNvSpPr/>
            <p:nvPr/>
          </p:nvSpPr>
          <p:spPr>
            <a:xfrm>
              <a:off x="714348" y="6000768"/>
              <a:ext cx="7786742" cy="428628"/>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Triángulo isósceles"/>
            <p:cNvSpPr/>
            <p:nvPr/>
          </p:nvSpPr>
          <p:spPr>
            <a:xfrm>
              <a:off x="1214414" y="5643578"/>
              <a:ext cx="6786610"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isósceles"/>
            <p:cNvSpPr/>
            <p:nvPr/>
          </p:nvSpPr>
          <p:spPr>
            <a:xfrm>
              <a:off x="1571604" y="5286388"/>
              <a:ext cx="6000792"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1643042" y="4929198"/>
              <a:ext cx="5786478"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a:off x="1857356" y="4572008"/>
              <a:ext cx="5357850"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grpSp>
        <p:nvGrpSpPr>
          <p:cNvPr id="23" name="22 Grupo"/>
          <p:cNvGrpSpPr/>
          <p:nvPr/>
        </p:nvGrpSpPr>
        <p:grpSpPr>
          <a:xfrm rot="10800000">
            <a:off x="1428728" y="654828"/>
            <a:ext cx="6143668" cy="2321736"/>
            <a:chOff x="0" y="4572008"/>
            <a:chExt cx="9144000" cy="2285992"/>
          </a:xfrm>
          <a:solidFill>
            <a:schemeClr val="bg2">
              <a:lumMod val="20000"/>
              <a:lumOff val="80000"/>
              <a:alpha val="65000"/>
            </a:schemeClr>
          </a:solidFill>
          <a:scene3d>
            <a:camera prst="orthographicFront">
              <a:rot lat="0" lon="0" rev="0"/>
            </a:camera>
            <a:lightRig rig="balanced" dir="t">
              <a:rot lat="0" lon="0" rev="8700000"/>
            </a:lightRig>
          </a:scene3d>
        </p:grpSpPr>
        <p:sp>
          <p:nvSpPr>
            <p:cNvPr id="24" name="23 Triángulo isósceles"/>
            <p:cNvSpPr/>
            <p:nvPr/>
          </p:nvSpPr>
          <p:spPr>
            <a:xfrm>
              <a:off x="0" y="6429396"/>
              <a:ext cx="9144000" cy="428604"/>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Triángulo isósceles"/>
            <p:cNvSpPr/>
            <p:nvPr/>
          </p:nvSpPr>
          <p:spPr>
            <a:xfrm>
              <a:off x="714348" y="6000768"/>
              <a:ext cx="7786742" cy="428628"/>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Triángulo isósceles"/>
            <p:cNvSpPr/>
            <p:nvPr/>
          </p:nvSpPr>
          <p:spPr>
            <a:xfrm>
              <a:off x="1214414" y="5643578"/>
              <a:ext cx="6786610"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Triángulo isósceles"/>
            <p:cNvSpPr/>
            <p:nvPr/>
          </p:nvSpPr>
          <p:spPr>
            <a:xfrm>
              <a:off x="1571604" y="5286388"/>
              <a:ext cx="6000792"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Triángulo isósceles"/>
            <p:cNvSpPr/>
            <p:nvPr/>
          </p:nvSpPr>
          <p:spPr>
            <a:xfrm>
              <a:off x="1643042" y="4929198"/>
              <a:ext cx="5786478"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Triángulo isósceles"/>
            <p:cNvSpPr/>
            <p:nvPr/>
          </p:nvSpPr>
          <p:spPr>
            <a:xfrm>
              <a:off x="1857356" y="4572008"/>
              <a:ext cx="5357850" cy="357190"/>
            </a:xfrm>
            <a:prstGeom prst="triangle">
              <a:avLst/>
            </a:prstGeom>
            <a:grpFill/>
            <a:ln w="19050" cap="rnd">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sp>
        <p:nvSpPr>
          <p:cNvPr id="33" name="32 CuadroTexto"/>
          <p:cNvSpPr txBox="1"/>
          <p:nvPr/>
        </p:nvSpPr>
        <p:spPr>
          <a:xfrm>
            <a:off x="611188" y="4657725"/>
            <a:ext cx="8064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4º depósito del Canal de Isabel II, Torres </a:t>
            </a:r>
            <a:r>
              <a:rPr lang="es-ES" b="1" dirty="0" err="1">
                <a:effectLst>
                  <a:glow rad="101600">
                    <a:schemeClr val="accent2">
                      <a:satMod val="175000"/>
                      <a:alpha val="40000"/>
                    </a:schemeClr>
                  </a:glow>
                  <a:outerShdw blurRad="38100" dist="38100" dir="2700000" algn="tl">
                    <a:srgbClr val="000000">
                      <a:alpha val="43137"/>
                    </a:srgbClr>
                  </a:outerShdw>
                </a:effectLst>
              </a:rPr>
              <a:t>Kio</a:t>
            </a:r>
            <a:r>
              <a:rPr lang="es-ES" b="1" dirty="0">
                <a:effectLst>
                  <a:glow rad="101600">
                    <a:schemeClr val="accent2">
                      <a:satMod val="175000"/>
                      <a:alpha val="40000"/>
                    </a:schemeClr>
                  </a:glow>
                  <a:outerShdw blurRad="38100" dist="38100" dir="2700000" algn="tl">
                    <a:srgbClr val="000000">
                      <a:alpha val="43137"/>
                    </a:srgbClr>
                  </a:outerShdw>
                </a:effectLst>
              </a:rPr>
              <a:t> o Puerta de Europa, y Obelisco de Calatrava, desde este estanque situado en el parque he querido adjuntarlo todo en la misma imagen.</a:t>
            </a:r>
          </a:p>
        </p:txBody>
      </p:sp>
    </p:spTree>
  </p:cSld>
  <p:clrMapOvr>
    <a:masterClrMapping/>
  </p:clrMapOvr>
  <mc:AlternateContent xmlns:mc="http://schemas.openxmlformats.org/markup-compatibility/2006" xmlns:p14="http://schemas.microsoft.com/office/powerpoint/2010/main">
    <mc:Choice Requires="p14">
      <p:transition spd="slow" p14:dur="2500" advTm="26000">
        <p14:shre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ppt_x</p:attrName>
                                        </p:attrNameLst>
                                      </p:cBhvr>
                                      <p:tavLst>
                                        <p:tav tm="0">
                                          <p:val>
                                            <p:strVal val="#ppt_x-#ppt_w/2"/>
                                          </p:val>
                                        </p:tav>
                                        <p:tav tm="100000">
                                          <p:val>
                                            <p:strVal val="#ppt_x"/>
                                          </p:val>
                                        </p:tav>
                                      </p:tavLst>
                                    </p:anim>
                                    <p:anim calcmode="lin" valueType="num">
                                      <p:cBhvr>
                                        <p:cTn id="8" dur="3000" fill="hold"/>
                                        <p:tgtEl>
                                          <p:spTgt spid="8"/>
                                        </p:tgtEl>
                                        <p:attrNameLst>
                                          <p:attrName>ppt_y</p:attrName>
                                        </p:attrNameLst>
                                      </p:cBhvr>
                                      <p:tavLst>
                                        <p:tav tm="0">
                                          <p:val>
                                            <p:strVal val="#ppt_y"/>
                                          </p:val>
                                        </p:tav>
                                        <p:tav tm="100000">
                                          <p:val>
                                            <p:strVal val="#ppt_y"/>
                                          </p:val>
                                        </p:tav>
                                      </p:tavLst>
                                    </p:anim>
                                    <p:anim calcmode="lin" valueType="num">
                                      <p:cBhvr>
                                        <p:cTn id="9" dur="3000" fill="hold"/>
                                        <p:tgtEl>
                                          <p:spTgt spid="8"/>
                                        </p:tgtEl>
                                        <p:attrNameLst>
                                          <p:attrName>ppt_w</p:attrName>
                                        </p:attrNameLst>
                                      </p:cBhvr>
                                      <p:tavLst>
                                        <p:tav tm="0">
                                          <p:val>
                                            <p:fltVal val="0"/>
                                          </p:val>
                                        </p:tav>
                                        <p:tav tm="100000">
                                          <p:val>
                                            <p:strVal val="#ppt_w"/>
                                          </p:val>
                                        </p:tav>
                                      </p:tavLst>
                                    </p:anim>
                                    <p:anim calcmode="lin" valueType="num">
                                      <p:cBhvr>
                                        <p:cTn id="10" dur="3000" fill="hold"/>
                                        <p:tgtEl>
                                          <p:spTgt spid="8"/>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3000" fill="hold"/>
                                        <p:tgtEl>
                                          <p:spTgt spid="9"/>
                                        </p:tgtEl>
                                        <p:attrNameLst>
                                          <p:attrName>ppt_x</p:attrName>
                                        </p:attrNameLst>
                                      </p:cBhvr>
                                      <p:tavLst>
                                        <p:tav tm="0">
                                          <p:val>
                                            <p:strVal val="#ppt_x+#ppt_w/2"/>
                                          </p:val>
                                        </p:tav>
                                        <p:tav tm="100000">
                                          <p:val>
                                            <p:strVal val="#ppt_x"/>
                                          </p:val>
                                        </p:tav>
                                      </p:tavLst>
                                    </p:anim>
                                    <p:anim calcmode="lin" valueType="num">
                                      <p:cBhvr>
                                        <p:cTn id="14" dur="3000" fill="hold"/>
                                        <p:tgtEl>
                                          <p:spTgt spid="9"/>
                                        </p:tgtEl>
                                        <p:attrNameLst>
                                          <p:attrName>ppt_y</p:attrName>
                                        </p:attrNameLst>
                                      </p:cBhvr>
                                      <p:tavLst>
                                        <p:tav tm="0">
                                          <p:val>
                                            <p:strVal val="#ppt_y"/>
                                          </p:val>
                                        </p:tav>
                                        <p:tav tm="100000">
                                          <p:val>
                                            <p:strVal val="#ppt_y"/>
                                          </p:val>
                                        </p:tav>
                                      </p:tavLst>
                                    </p:anim>
                                    <p:anim calcmode="lin" valueType="num">
                                      <p:cBhvr>
                                        <p:cTn id="15" dur="3000" fill="hold"/>
                                        <p:tgtEl>
                                          <p:spTgt spid="9"/>
                                        </p:tgtEl>
                                        <p:attrNameLst>
                                          <p:attrName>ppt_w</p:attrName>
                                        </p:attrNameLst>
                                      </p:cBhvr>
                                      <p:tavLst>
                                        <p:tav tm="0">
                                          <p:val>
                                            <p:fltVal val="0"/>
                                          </p:val>
                                        </p:tav>
                                        <p:tav tm="100000">
                                          <p:val>
                                            <p:strVal val="#ppt_w"/>
                                          </p:val>
                                        </p:tav>
                                      </p:tavLst>
                                    </p:anim>
                                    <p:anim calcmode="lin" valueType="num">
                                      <p:cBhvr>
                                        <p:cTn id="16" dur="3000" fill="hold"/>
                                        <p:tgtEl>
                                          <p:spTgt spid="9"/>
                                        </p:tgtEl>
                                        <p:attrNameLst>
                                          <p:attrName>ppt_h</p:attrName>
                                        </p:attrNameLst>
                                      </p:cBhvr>
                                      <p:tavLst>
                                        <p:tav tm="0">
                                          <p:val>
                                            <p:strVal val="#ppt_h"/>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3000" fill="hold"/>
                                        <p:tgtEl>
                                          <p:spTgt spid="16"/>
                                        </p:tgtEl>
                                        <p:attrNameLst>
                                          <p:attrName>ppt_x</p:attrName>
                                        </p:attrNameLst>
                                      </p:cBhvr>
                                      <p:tavLst>
                                        <p:tav tm="0">
                                          <p:val>
                                            <p:strVal val="#ppt_x"/>
                                          </p:val>
                                        </p:tav>
                                        <p:tav tm="100000">
                                          <p:val>
                                            <p:strVal val="#ppt_x"/>
                                          </p:val>
                                        </p:tav>
                                      </p:tavLst>
                                    </p:anim>
                                    <p:anim calcmode="lin" valueType="num">
                                      <p:cBhvr>
                                        <p:cTn id="20" dur="3000" fill="hold"/>
                                        <p:tgtEl>
                                          <p:spTgt spid="16"/>
                                        </p:tgtEl>
                                        <p:attrNameLst>
                                          <p:attrName>ppt_y</p:attrName>
                                        </p:attrNameLst>
                                      </p:cBhvr>
                                      <p:tavLst>
                                        <p:tav tm="0">
                                          <p:val>
                                            <p:strVal val="#ppt_y+#ppt_h/2"/>
                                          </p:val>
                                        </p:tav>
                                        <p:tav tm="100000">
                                          <p:val>
                                            <p:strVal val="#ppt_y"/>
                                          </p:val>
                                        </p:tav>
                                      </p:tavLst>
                                    </p:anim>
                                    <p:anim calcmode="lin" valueType="num">
                                      <p:cBhvr>
                                        <p:cTn id="21" dur="3000" fill="hold"/>
                                        <p:tgtEl>
                                          <p:spTgt spid="16"/>
                                        </p:tgtEl>
                                        <p:attrNameLst>
                                          <p:attrName>ppt_w</p:attrName>
                                        </p:attrNameLst>
                                      </p:cBhvr>
                                      <p:tavLst>
                                        <p:tav tm="0">
                                          <p:val>
                                            <p:strVal val="#ppt_w"/>
                                          </p:val>
                                        </p:tav>
                                        <p:tav tm="100000">
                                          <p:val>
                                            <p:strVal val="#ppt_w"/>
                                          </p:val>
                                        </p:tav>
                                      </p:tavLst>
                                    </p:anim>
                                    <p:anim calcmode="lin" valueType="num">
                                      <p:cBhvr>
                                        <p:cTn id="22" dur="3000" fill="hold"/>
                                        <p:tgtEl>
                                          <p:spTgt spid="16"/>
                                        </p:tgtEl>
                                        <p:attrNameLst>
                                          <p:attrName>ppt_h</p:attrName>
                                        </p:attrNameLst>
                                      </p:cBhvr>
                                      <p:tavLst>
                                        <p:tav tm="0">
                                          <p:val>
                                            <p:fltVal val="0"/>
                                          </p:val>
                                        </p:tav>
                                        <p:tav tm="100000">
                                          <p:val>
                                            <p:strVal val="#ppt_h"/>
                                          </p:val>
                                        </p:tav>
                                      </p:tavLst>
                                    </p:anim>
                                  </p:childTnLst>
                                </p:cTn>
                              </p:par>
                              <p:par>
                                <p:cTn id="23" presetID="17" presetClass="entr" presetSubtype="1"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3000" fill="hold"/>
                                        <p:tgtEl>
                                          <p:spTgt spid="23"/>
                                        </p:tgtEl>
                                        <p:attrNameLst>
                                          <p:attrName>ppt_x</p:attrName>
                                        </p:attrNameLst>
                                      </p:cBhvr>
                                      <p:tavLst>
                                        <p:tav tm="0">
                                          <p:val>
                                            <p:strVal val="#ppt_x"/>
                                          </p:val>
                                        </p:tav>
                                        <p:tav tm="100000">
                                          <p:val>
                                            <p:strVal val="#ppt_x"/>
                                          </p:val>
                                        </p:tav>
                                      </p:tavLst>
                                    </p:anim>
                                    <p:anim calcmode="lin" valueType="num">
                                      <p:cBhvr>
                                        <p:cTn id="26" dur="3000" fill="hold"/>
                                        <p:tgtEl>
                                          <p:spTgt spid="23"/>
                                        </p:tgtEl>
                                        <p:attrNameLst>
                                          <p:attrName>ppt_y</p:attrName>
                                        </p:attrNameLst>
                                      </p:cBhvr>
                                      <p:tavLst>
                                        <p:tav tm="0">
                                          <p:val>
                                            <p:strVal val="#ppt_y-#ppt_h/2"/>
                                          </p:val>
                                        </p:tav>
                                        <p:tav tm="100000">
                                          <p:val>
                                            <p:strVal val="#ppt_y"/>
                                          </p:val>
                                        </p:tav>
                                      </p:tavLst>
                                    </p:anim>
                                    <p:anim calcmode="lin" valueType="num">
                                      <p:cBhvr>
                                        <p:cTn id="27" dur="3000" fill="hold"/>
                                        <p:tgtEl>
                                          <p:spTgt spid="23"/>
                                        </p:tgtEl>
                                        <p:attrNameLst>
                                          <p:attrName>ppt_w</p:attrName>
                                        </p:attrNameLst>
                                      </p:cBhvr>
                                      <p:tavLst>
                                        <p:tav tm="0">
                                          <p:val>
                                            <p:strVal val="#ppt_w"/>
                                          </p:val>
                                        </p:tav>
                                        <p:tav tm="100000">
                                          <p:val>
                                            <p:strVal val="#ppt_w"/>
                                          </p:val>
                                        </p:tav>
                                      </p:tavLst>
                                    </p:anim>
                                    <p:anim calcmode="lin" valueType="num">
                                      <p:cBhvr>
                                        <p:cTn id="28" dur="3000" fill="hold"/>
                                        <p:tgtEl>
                                          <p:spTgt spid="23"/>
                                        </p:tgtEl>
                                        <p:attrNameLst>
                                          <p:attrName>ppt_h</p:attrName>
                                        </p:attrNameLst>
                                      </p:cBhvr>
                                      <p:tavLst>
                                        <p:tav tm="0">
                                          <p:val>
                                            <p:fltVal val="0"/>
                                          </p:val>
                                        </p:tav>
                                        <p:tav tm="100000">
                                          <p:val>
                                            <p:strVal val="#ppt_h"/>
                                          </p:val>
                                        </p:tav>
                                      </p:tavLst>
                                    </p:anim>
                                  </p:childTnLst>
                                </p:cTn>
                              </p:par>
                              <p:par>
                                <p:cTn id="29" presetID="6" presetClass="emph" presetSubtype="0" fill="hold" nodeType="withEffect">
                                  <p:stCondLst>
                                    <p:cond delay="0"/>
                                  </p:stCondLst>
                                  <p:childTnLst>
                                    <p:animScale>
                                      <p:cBhvr>
                                        <p:cTn id="30" dur="3000" fill="hold"/>
                                        <p:tgtEl>
                                          <p:spTgt spid="8"/>
                                        </p:tgtEl>
                                      </p:cBhvr>
                                      <p:by x="150000" y="150000"/>
                                    </p:animScale>
                                  </p:childTnLst>
                                </p:cTn>
                              </p:par>
                              <p:par>
                                <p:cTn id="31" presetID="6" presetClass="emph" presetSubtype="0" fill="hold" nodeType="withEffect">
                                  <p:stCondLst>
                                    <p:cond delay="0"/>
                                  </p:stCondLst>
                                  <p:childTnLst>
                                    <p:animScale>
                                      <p:cBhvr>
                                        <p:cTn id="32" dur="3000" fill="hold"/>
                                        <p:tgtEl>
                                          <p:spTgt spid="9"/>
                                        </p:tgtEl>
                                      </p:cBhvr>
                                      <p:by x="150000" y="150000"/>
                                    </p:animScale>
                                  </p:childTnLst>
                                </p:cTn>
                              </p:par>
                              <p:par>
                                <p:cTn id="33" presetID="6" presetClass="emph" presetSubtype="0" fill="hold" nodeType="withEffect">
                                  <p:stCondLst>
                                    <p:cond delay="0"/>
                                  </p:stCondLst>
                                  <p:childTnLst>
                                    <p:animScale>
                                      <p:cBhvr>
                                        <p:cTn id="34" dur="3000" fill="hold"/>
                                        <p:tgtEl>
                                          <p:spTgt spid="16"/>
                                        </p:tgtEl>
                                      </p:cBhvr>
                                      <p:by x="150000" y="150000"/>
                                    </p:animScale>
                                  </p:childTnLst>
                                </p:cTn>
                              </p:par>
                              <p:par>
                                <p:cTn id="35" presetID="6" presetClass="emph" presetSubtype="0" fill="hold" nodeType="withEffect">
                                  <p:stCondLst>
                                    <p:cond delay="0"/>
                                  </p:stCondLst>
                                  <p:childTnLst>
                                    <p:animScale>
                                      <p:cBhvr>
                                        <p:cTn id="36" dur="3000" fill="hold"/>
                                        <p:tgtEl>
                                          <p:spTgt spid="23"/>
                                        </p:tgtEl>
                                      </p:cBhvr>
                                      <p:by x="150000" y="150000"/>
                                    </p:animScale>
                                  </p:childTnLst>
                                </p:cTn>
                              </p:par>
                              <p:par>
                                <p:cTn id="37" presetID="14" presetClass="entr" presetSubtype="5"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randombar(vertical)">
                                      <p:cBhvr>
                                        <p:cTn id="39" dur="3000"/>
                                        <p:tgtEl>
                                          <p:spTgt spid="8"/>
                                        </p:tgtEl>
                                      </p:cBhvr>
                                    </p:animEffect>
                                  </p:childTnLst>
                                </p:cTn>
                              </p:par>
                              <p:par>
                                <p:cTn id="40" presetID="14" presetClass="entr" presetSubtype="5"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randombar(vertical)">
                                      <p:cBhvr>
                                        <p:cTn id="42" dur="3000"/>
                                        <p:tgtEl>
                                          <p:spTgt spid="9"/>
                                        </p:tgtEl>
                                      </p:cBhvr>
                                    </p:animEffect>
                                  </p:childTnLst>
                                </p:cTn>
                              </p:par>
                              <p:par>
                                <p:cTn id="43" presetID="14" presetClass="entr" presetSubtype="10"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randombar(horizontal)">
                                      <p:cBhvr>
                                        <p:cTn id="45" dur="3000"/>
                                        <p:tgtEl>
                                          <p:spTgt spid="16"/>
                                        </p:tgtEl>
                                      </p:cBhvr>
                                    </p:animEffect>
                                  </p:childTnLst>
                                </p:cTn>
                              </p:par>
                              <p:par>
                                <p:cTn id="46" presetID="14" presetClass="entr" presetSubtype="10" fill="hold"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randombar(horizontal)">
                                      <p:cBhvr>
                                        <p:cTn id="48" dur="3000"/>
                                        <p:tgtEl>
                                          <p:spTgt spid="23"/>
                                        </p:tgtEl>
                                      </p:cBhvr>
                                    </p:animEffect>
                                  </p:childTnLst>
                                </p:cTn>
                              </p:par>
                            </p:childTnLst>
                          </p:cTn>
                        </p:par>
                        <p:par>
                          <p:cTn id="49" fill="hold">
                            <p:stCondLst>
                              <p:cond delay="3000"/>
                            </p:stCondLst>
                            <p:childTnLst>
                              <p:par>
                                <p:cTn id="50" presetID="2" presetClass="exit" presetSubtype="2" fill="hold" nodeType="after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1+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0-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4" fill="hold" nodeType="withEffect">
                                  <p:stCondLst>
                                    <p:cond delay="0"/>
                                  </p:stCondLst>
                                  <p:childTnLst>
                                    <p:anim calcmode="lin" valueType="num">
                                      <p:cBhvr additive="base">
                                        <p:cTn id="59" dur="3000"/>
                                        <p:tgtEl>
                                          <p:spTgt spid="23"/>
                                        </p:tgtEl>
                                        <p:attrNameLst>
                                          <p:attrName>ppt_x</p:attrName>
                                        </p:attrNameLst>
                                      </p:cBhvr>
                                      <p:tavLst>
                                        <p:tav tm="0">
                                          <p:val>
                                            <p:strVal val="ppt_x"/>
                                          </p:val>
                                        </p:tav>
                                        <p:tav tm="100000">
                                          <p:val>
                                            <p:strVal val="ppt_x"/>
                                          </p:val>
                                        </p:tav>
                                      </p:tavLst>
                                    </p:anim>
                                    <p:anim calcmode="lin" valueType="num">
                                      <p:cBhvr additive="base">
                                        <p:cTn id="60" dur="3000"/>
                                        <p:tgtEl>
                                          <p:spTgt spid="23"/>
                                        </p:tgtEl>
                                        <p:attrNameLst>
                                          <p:attrName>ppt_y</p:attrName>
                                        </p:attrNameLst>
                                      </p:cBhvr>
                                      <p:tavLst>
                                        <p:tav tm="0">
                                          <p:val>
                                            <p:strVal val="ppt_y"/>
                                          </p:val>
                                        </p:tav>
                                        <p:tav tm="100000">
                                          <p:val>
                                            <p:strVal val="1+ppt_h/2"/>
                                          </p:val>
                                        </p:tav>
                                      </p:tavLst>
                                    </p:anim>
                                    <p:set>
                                      <p:cBhvr>
                                        <p:cTn id="61" dur="1" fill="hold">
                                          <p:stCondLst>
                                            <p:cond delay="2999"/>
                                          </p:stCondLst>
                                        </p:cTn>
                                        <p:tgtEl>
                                          <p:spTgt spid="23"/>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16"/>
                                        </p:tgtEl>
                                        <p:attrNameLst>
                                          <p:attrName>ppt_x</p:attrName>
                                        </p:attrNameLst>
                                      </p:cBhvr>
                                      <p:tavLst>
                                        <p:tav tm="0">
                                          <p:val>
                                            <p:strVal val="ppt_x"/>
                                          </p:val>
                                        </p:tav>
                                        <p:tav tm="100000">
                                          <p:val>
                                            <p:strVal val="ppt_x"/>
                                          </p:val>
                                        </p:tav>
                                      </p:tavLst>
                                    </p:anim>
                                    <p:anim calcmode="lin" valueType="num">
                                      <p:cBhvr additive="base">
                                        <p:cTn id="64" dur="3000"/>
                                        <p:tgtEl>
                                          <p:spTgt spid="16"/>
                                        </p:tgtEl>
                                        <p:attrNameLst>
                                          <p:attrName>ppt_y</p:attrName>
                                        </p:attrNameLst>
                                      </p:cBhvr>
                                      <p:tavLst>
                                        <p:tav tm="0">
                                          <p:val>
                                            <p:strVal val="ppt_y"/>
                                          </p:val>
                                        </p:tav>
                                        <p:tav tm="100000">
                                          <p:val>
                                            <p:strVal val="0-ppt_h/2"/>
                                          </p:val>
                                        </p:tav>
                                      </p:tavLst>
                                    </p:anim>
                                    <p:set>
                                      <p:cBhvr>
                                        <p:cTn id="65" dur="1" fill="hold">
                                          <p:stCondLst>
                                            <p:cond delay="2999"/>
                                          </p:stCondLst>
                                        </p:cTn>
                                        <p:tgtEl>
                                          <p:spTgt spid="16"/>
                                        </p:tgtEl>
                                        <p:attrNameLst>
                                          <p:attrName>style.visibility</p:attrName>
                                        </p:attrNameLst>
                                      </p:cBhvr>
                                      <p:to>
                                        <p:strVal val="hidden"/>
                                      </p:to>
                                    </p:set>
                                  </p:childTnLst>
                                </p:cTn>
                              </p:par>
                              <p:par>
                                <p:cTn id="66" presetID="4" presetClass="entr" presetSubtype="32" fill="hold" nodeType="with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box(out)">
                                      <p:cBhvr>
                                        <p:cTn id="68" dur="3500"/>
                                        <p:tgtEl>
                                          <p:spTgt spid="31"/>
                                        </p:tgtEl>
                                      </p:cBhvr>
                                    </p:animEffect>
                                  </p:childTnLst>
                                </p:cTn>
                              </p:par>
                              <p:par>
                                <p:cTn id="69" presetID="23" presetClass="entr" presetSubtype="16" fill="hold" nodeType="withEffect">
                                  <p:stCondLst>
                                    <p:cond delay="0"/>
                                  </p:stCondLst>
                                  <p:childTnLst>
                                    <p:set>
                                      <p:cBhvr>
                                        <p:cTn id="70" dur="1" fill="hold">
                                          <p:stCondLst>
                                            <p:cond delay="0"/>
                                          </p:stCondLst>
                                        </p:cTn>
                                        <p:tgtEl>
                                          <p:spTgt spid="31"/>
                                        </p:tgtEl>
                                        <p:attrNameLst>
                                          <p:attrName>style.visibility</p:attrName>
                                        </p:attrNameLst>
                                      </p:cBhvr>
                                      <p:to>
                                        <p:strVal val="visible"/>
                                      </p:to>
                                    </p:set>
                                    <p:anim calcmode="lin" valueType="num">
                                      <p:cBhvr>
                                        <p:cTn id="71" dur="3500" fill="hold"/>
                                        <p:tgtEl>
                                          <p:spTgt spid="31"/>
                                        </p:tgtEl>
                                        <p:attrNameLst>
                                          <p:attrName>ppt_w</p:attrName>
                                        </p:attrNameLst>
                                      </p:cBhvr>
                                      <p:tavLst>
                                        <p:tav tm="0">
                                          <p:val>
                                            <p:fltVal val="0"/>
                                          </p:val>
                                        </p:tav>
                                        <p:tav tm="100000">
                                          <p:val>
                                            <p:strVal val="#ppt_w"/>
                                          </p:val>
                                        </p:tav>
                                      </p:tavLst>
                                    </p:anim>
                                    <p:anim calcmode="lin" valueType="num">
                                      <p:cBhvr>
                                        <p:cTn id="72" dur="3500" fill="hold"/>
                                        <p:tgtEl>
                                          <p:spTgt spid="31"/>
                                        </p:tgtEl>
                                        <p:attrNameLst>
                                          <p:attrName>ppt_h</p:attrName>
                                        </p:attrNameLst>
                                      </p:cBhvr>
                                      <p:tavLst>
                                        <p:tav tm="0">
                                          <p:val>
                                            <p:fltVal val="0"/>
                                          </p:val>
                                        </p:tav>
                                        <p:tav tm="100000">
                                          <p:val>
                                            <p:strVal val="#ppt_h"/>
                                          </p:val>
                                        </p:tav>
                                      </p:tavLst>
                                    </p:anim>
                                  </p:childTnLst>
                                </p:cTn>
                              </p:par>
                            </p:childTnLst>
                          </p:cTn>
                        </p:par>
                        <p:par>
                          <p:cTn id="73" fill="hold">
                            <p:stCondLst>
                              <p:cond delay="65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33"/>
                                        </p:tgtEl>
                                        <p:attrNameLst>
                                          <p:attrName>style.visibility</p:attrName>
                                        </p:attrNameLst>
                                      </p:cBhvr>
                                      <p:to>
                                        <p:strVal val="visible"/>
                                      </p:to>
                                    </p:set>
                                    <p:animEffect transition="in" filter="fade">
                                      <p:cBhvr>
                                        <p:cTn id="76" dur="1000"/>
                                        <p:tgtEl>
                                          <p:spTgt spid="33"/>
                                        </p:tgtEl>
                                      </p:cBhvr>
                                    </p:animEffect>
                                    <p:anim calcmode="lin" valueType="num">
                                      <p:cBhvr>
                                        <p:cTn id="77" dur="1000" fill="hold"/>
                                        <p:tgtEl>
                                          <p:spTgt spid="33"/>
                                        </p:tgtEl>
                                        <p:attrNameLst>
                                          <p:attrName>ppt_x</p:attrName>
                                        </p:attrNameLst>
                                      </p:cBhvr>
                                      <p:tavLst>
                                        <p:tav tm="0">
                                          <p:val>
                                            <p:strVal val="#ppt_x-.1"/>
                                          </p:val>
                                        </p:tav>
                                        <p:tav tm="100000">
                                          <p:val>
                                            <p:strVal val="#ppt_x"/>
                                          </p:val>
                                        </p:tav>
                                      </p:tavLst>
                                    </p:anim>
                                    <p:anim calcmode="lin" valueType="num">
                                      <p:cBhvr>
                                        <p:cTn id="78"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12 el perro burbuj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Picture 7" descr="E:\MIS COSAS\DOCUMENTOS ANA\IMAGENES  VARIADAS\BOLAS\21sg0i.png"/>
          <p:cNvPicPr>
            <a:picLocks noChangeAspect="1" noChangeArrowheads="1"/>
          </p:cNvPicPr>
          <p:nvPr/>
        </p:nvPicPr>
        <p:blipFill>
          <a:blip r:embed="rId3" cstate="print"/>
          <a:stretch>
            <a:fillRect/>
          </a:stretch>
        </p:blipFill>
        <p:spPr bwMode="auto">
          <a:xfrm>
            <a:off x="142844" y="3071814"/>
            <a:ext cx="1764860" cy="1785949"/>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8" descr="E:\MIS COSAS\DOCUMENTOS ANA\IMAGENES  VARIADAS\BOLAS\11t4hz6.png"/>
          <p:cNvPicPr>
            <a:picLocks noChangeAspect="1" noChangeArrowheads="1"/>
          </p:cNvPicPr>
          <p:nvPr/>
        </p:nvPicPr>
        <p:blipFill>
          <a:blip r:embed="rId4" cstate="print"/>
          <a:stretch>
            <a:fillRect/>
          </a:stretch>
        </p:blipFill>
        <p:spPr bwMode="auto">
          <a:xfrm>
            <a:off x="2428860" y="3143252"/>
            <a:ext cx="1783100" cy="178595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9" descr="E:\MIS COSAS\DOCUMENTOS ANA\IMAGENES  VARIADAS\BOLAS\2nizihd.png"/>
          <p:cNvPicPr>
            <a:picLocks noChangeAspect="1" noChangeArrowheads="1"/>
          </p:cNvPicPr>
          <p:nvPr/>
        </p:nvPicPr>
        <p:blipFill>
          <a:blip r:embed="rId5" cstate="print"/>
          <a:stretch>
            <a:fillRect/>
          </a:stretch>
        </p:blipFill>
        <p:spPr bwMode="auto">
          <a:xfrm>
            <a:off x="4786314" y="3214690"/>
            <a:ext cx="1873918" cy="178595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11" descr="E:\MIS COSAS\DOCUMENTOS ANA\IMAGENES  VARIADAS\BOLAS\25it4cg.png"/>
          <p:cNvPicPr>
            <a:picLocks noChangeAspect="1" noChangeArrowheads="1"/>
          </p:cNvPicPr>
          <p:nvPr/>
        </p:nvPicPr>
        <p:blipFill>
          <a:blip r:embed="rId6" cstate="print"/>
          <a:stretch>
            <a:fillRect/>
          </a:stretch>
        </p:blipFill>
        <p:spPr bwMode="auto">
          <a:xfrm>
            <a:off x="7072330" y="3143252"/>
            <a:ext cx="1928826" cy="1857388"/>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Picture 7" descr="E:\MIS COSAS\DOCUMENTOS ANA\IMAGENES  VARIADAS\BOLAS\21sg0i.png"/>
          <p:cNvPicPr>
            <a:picLocks noChangeAspect="1" noChangeArrowheads="1"/>
          </p:cNvPicPr>
          <p:nvPr/>
        </p:nvPicPr>
        <p:blipFill>
          <a:blip r:embed="rId6" cstate="print"/>
          <a:stretch>
            <a:fillRect/>
          </a:stretch>
        </p:blipFill>
        <p:spPr bwMode="auto">
          <a:xfrm>
            <a:off x="142844" y="714360"/>
            <a:ext cx="1764860" cy="1785949"/>
          </a:xfrm>
          <a:prstGeom prst="ellipse">
            <a:avLst/>
          </a:prstGeom>
          <a:blipFill>
            <a:blip r:embed="rId6"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Picture 8" descr="E:\MIS COSAS\DOCUMENTOS ANA\IMAGENES  VARIADAS\BOLAS\11t4hz6.png"/>
          <p:cNvPicPr>
            <a:picLocks noChangeAspect="1" noChangeArrowheads="1"/>
          </p:cNvPicPr>
          <p:nvPr/>
        </p:nvPicPr>
        <p:blipFill>
          <a:blip r:embed="rId5" cstate="print"/>
          <a:stretch>
            <a:fillRect/>
          </a:stretch>
        </p:blipFill>
        <p:spPr bwMode="auto">
          <a:xfrm>
            <a:off x="2428860" y="714360"/>
            <a:ext cx="1855108" cy="1785950"/>
          </a:xfrm>
          <a:prstGeom prst="ellipse">
            <a:avLst/>
          </a:prstGeom>
          <a:blipFill>
            <a:blip r:embed="rId6"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Picture 9" descr="E:\MIS COSAS\DOCUMENTOS ANA\IMAGENES  VARIADAS\BOLAS\2nizihd.png"/>
          <p:cNvPicPr>
            <a:picLocks noChangeAspect="1" noChangeArrowheads="1"/>
          </p:cNvPicPr>
          <p:nvPr/>
        </p:nvPicPr>
        <p:blipFill>
          <a:blip r:embed="rId4" cstate="print"/>
          <a:stretch>
            <a:fillRect/>
          </a:stretch>
        </p:blipFill>
        <p:spPr bwMode="auto">
          <a:xfrm>
            <a:off x="4786314" y="714360"/>
            <a:ext cx="1873918" cy="178595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Picture 11" descr="E:\MIS COSAS\DOCUMENTOS ANA\IMAGENES  VARIADAS\BOLAS\25it4cg.png"/>
          <p:cNvPicPr>
            <a:picLocks noChangeAspect="1" noChangeArrowheads="1"/>
          </p:cNvPicPr>
          <p:nvPr/>
        </p:nvPicPr>
        <p:blipFill>
          <a:blip r:embed="rId3" cstate="print"/>
          <a:stretch>
            <a:fillRect/>
          </a:stretch>
        </p:blipFill>
        <p:spPr bwMode="auto">
          <a:xfrm>
            <a:off x="7092280" y="642922"/>
            <a:ext cx="1908876" cy="1857388"/>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CuadroTexto"/>
          <p:cNvSpPr txBox="1"/>
          <p:nvPr/>
        </p:nvSpPr>
        <p:spPr>
          <a:xfrm>
            <a:off x="468313" y="4586288"/>
            <a:ext cx="799147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Obelisco de Calatrava visto desde los jardines del Canal de Isabel II y las torres que forman la Puerta de Europa. Más atrás a la derecha, las 4 torres del CTBA.</a:t>
            </a:r>
          </a:p>
        </p:txBody>
      </p:sp>
    </p:spTree>
  </p:cSld>
  <p:clrMapOvr>
    <a:masterClrMapping/>
  </p:clrMapOvr>
  <mc:AlternateContent xmlns:mc="http://schemas.openxmlformats.org/markup-compatibility/2006" xmlns:p14="http://schemas.microsoft.com/office/powerpoint/2010/main">
    <mc:Choice Requires="p14">
      <p:transition spd="slow" p14:dur="20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120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800"/>
                                  </p:stCondLst>
                                  <p:childTnLst>
                                    <p:set>
                                      <p:cBhvr>
                                        <p:cTn id="12" dur="1" fill="hold">
                                          <p:stCondLst>
                                            <p:cond delay="0"/>
                                          </p:stCondLst>
                                        </p:cTn>
                                        <p:tgtEl>
                                          <p:spTgt spid="3"/>
                                        </p:tgtEl>
                                        <p:attrNameLst>
                                          <p:attrName>style.visibility</p:attrName>
                                        </p:attrNameLst>
                                      </p:cBhvr>
                                      <p:to>
                                        <p:strVal val="visible"/>
                                      </p:to>
                                    </p:set>
                                    <p:anim calcmode="lin" valueType="num">
                                      <p:cBhvr>
                                        <p:cTn id="13" dur="2000" fill="hold"/>
                                        <p:tgtEl>
                                          <p:spTgt spid="3"/>
                                        </p:tgtEl>
                                        <p:attrNameLst>
                                          <p:attrName>ppt_w</p:attrName>
                                        </p:attrNameLst>
                                      </p:cBhvr>
                                      <p:tavLst>
                                        <p:tav tm="0">
                                          <p:val>
                                            <p:fltVal val="0"/>
                                          </p:val>
                                        </p:tav>
                                        <p:tav tm="100000">
                                          <p:val>
                                            <p:strVal val="#ppt_w"/>
                                          </p:val>
                                        </p:tav>
                                      </p:tavLst>
                                    </p:anim>
                                    <p:anim calcmode="lin" valueType="num">
                                      <p:cBhvr>
                                        <p:cTn id="14" dur="2000" fill="hold"/>
                                        <p:tgtEl>
                                          <p:spTgt spid="3"/>
                                        </p:tgtEl>
                                        <p:attrNameLst>
                                          <p:attrName>ppt_h</p:attrName>
                                        </p:attrNameLst>
                                      </p:cBhvr>
                                      <p:tavLst>
                                        <p:tav tm="0">
                                          <p:val>
                                            <p:fltVal val="0"/>
                                          </p:val>
                                        </p:tav>
                                        <p:tav tm="100000">
                                          <p:val>
                                            <p:strVal val="#ppt_h"/>
                                          </p:val>
                                        </p:tav>
                                      </p:tavLst>
                                    </p:anim>
                                    <p:anim calcmode="lin" valueType="num">
                                      <p:cBhvr>
                                        <p:cTn id="15"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40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fltVal val="0"/>
                                          </p:val>
                                        </p:tav>
                                        <p:tav tm="100000">
                                          <p:val>
                                            <p:strVal val="#ppt_w"/>
                                          </p:val>
                                        </p:tav>
                                      </p:tavLst>
                                    </p:anim>
                                    <p:anim calcmode="lin" valueType="num">
                                      <p:cBhvr>
                                        <p:cTn id="20" dur="2000" fill="hold"/>
                                        <p:tgtEl>
                                          <p:spTgt spid="4"/>
                                        </p:tgtEl>
                                        <p:attrNameLst>
                                          <p:attrName>ppt_h</p:attrName>
                                        </p:attrNameLst>
                                      </p:cBhvr>
                                      <p:tavLst>
                                        <p:tav tm="0">
                                          <p:val>
                                            <p:fltVal val="0"/>
                                          </p:val>
                                        </p:tav>
                                        <p:tav tm="100000">
                                          <p:val>
                                            <p:strVal val="#ppt_h"/>
                                          </p:val>
                                        </p:tav>
                                      </p:tavLst>
                                    </p:anim>
                                    <p:anim calcmode="lin" valueType="num">
                                      <p:cBhvr>
                                        <p:cTn id="21"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4"/>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ppt_w</p:attrName>
                                        </p:attrNameLst>
                                      </p:cBhvr>
                                      <p:tavLst>
                                        <p:tav tm="0">
                                          <p:val>
                                            <p:fltVal val="0"/>
                                          </p:val>
                                        </p:tav>
                                        <p:tav tm="100000">
                                          <p:val>
                                            <p:strVal val="#ppt_w"/>
                                          </p:val>
                                        </p:tav>
                                      </p:tavLst>
                                    </p:anim>
                                    <p:anim calcmode="lin" valueType="num">
                                      <p:cBhvr>
                                        <p:cTn id="26" dur="2000" fill="hold"/>
                                        <p:tgtEl>
                                          <p:spTgt spid="6"/>
                                        </p:tgtEl>
                                        <p:attrNameLst>
                                          <p:attrName>ppt_h</p:attrName>
                                        </p:attrNameLst>
                                      </p:cBhvr>
                                      <p:tavLst>
                                        <p:tav tm="0">
                                          <p:val>
                                            <p:fltVal val="0"/>
                                          </p:val>
                                        </p:tav>
                                        <p:tav tm="100000">
                                          <p:val>
                                            <p:strVal val="#ppt_h"/>
                                          </p:val>
                                        </p:tav>
                                      </p:tavLst>
                                    </p:anim>
                                    <p:anim calcmode="lin" valueType="num">
                                      <p:cBhvr>
                                        <p:cTn id="27"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6"/>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12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9"/>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8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p:val>
                                            <p:fltVal val="0"/>
                                          </p:val>
                                        </p:tav>
                                        <p:tav tm="100000">
                                          <p:val>
                                            <p:strVal val="#ppt_w"/>
                                          </p:val>
                                        </p:tav>
                                      </p:tavLst>
                                    </p:anim>
                                    <p:anim calcmode="lin" valueType="num">
                                      <p:cBhvr>
                                        <p:cTn id="38" dur="2000" fill="hold"/>
                                        <p:tgtEl>
                                          <p:spTgt spid="10"/>
                                        </p:tgtEl>
                                        <p:attrNameLst>
                                          <p:attrName>ppt_h</p:attrName>
                                        </p:attrNameLst>
                                      </p:cBhvr>
                                      <p:tavLst>
                                        <p:tav tm="0">
                                          <p:val>
                                            <p:fltVal val="0"/>
                                          </p:val>
                                        </p:tav>
                                        <p:tav tm="100000">
                                          <p:val>
                                            <p:strVal val="#ppt_h"/>
                                          </p:val>
                                        </p:tav>
                                      </p:tavLst>
                                    </p:anim>
                                    <p:anim calcmode="lin" valueType="num">
                                      <p:cBhvr>
                                        <p:cTn id="39"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0"/>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400"/>
                                  </p:stCondLst>
                                  <p:childTnLst>
                                    <p:set>
                                      <p:cBhvr>
                                        <p:cTn id="42" dur="1" fill="hold">
                                          <p:stCondLst>
                                            <p:cond delay="0"/>
                                          </p:stCondLst>
                                        </p:cTn>
                                        <p:tgtEl>
                                          <p:spTgt spid="11"/>
                                        </p:tgtEl>
                                        <p:attrNameLst>
                                          <p:attrName>style.visibility</p:attrName>
                                        </p:attrNameLst>
                                      </p:cBhvr>
                                      <p:to>
                                        <p:strVal val="visible"/>
                                      </p:to>
                                    </p:set>
                                    <p:anim calcmode="lin" valueType="num">
                                      <p:cBhvr>
                                        <p:cTn id="43" dur="2000" fill="hold"/>
                                        <p:tgtEl>
                                          <p:spTgt spid="11"/>
                                        </p:tgtEl>
                                        <p:attrNameLst>
                                          <p:attrName>ppt_w</p:attrName>
                                        </p:attrNameLst>
                                      </p:cBhvr>
                                      <p:tavLst>
                                        <p:tav tm="0">
                                          <p:val>
                                            <p:fltVal val="0"/>
                                          </p:val>
                                        </p:tav>
                                        <p:tav tm="100000">
                                          <p:val>
                                            <p:strVal val="#ppt_w"/>
                                          </p:val>
                                        </p:tav>
                                      </p:tavLst>
                                    </p:anim>
                                    <p:anim calcmode="lin" valueType="num">
                                      <p:cBhvr>
                                        <p:cTn id="44" dur="2000" fill="hold"/>
                                        <p:tgtEl>
                                          <p:spTgt spid="11"/>
                                        </p:tgtEl>
                                        <p:attrNameLst>
                                          <p:attrName>ppt_h</p:attrName>
                                        </p:attrNameLst>
                                      </p:cBhvr>
                                      <p:tavLst>
                                        <p:tav tm="0">
                                          <p:val>
                                            <p:fltVal val="0"/>
                                          </p:val>
                                        </p:tav>
                                        <p:tav tm="100000">
                                          <p:val>
                                            <p:strVal val="#ppt_h"/>
                                          </p:val>
                                        </p:tav>
                                      </p:tavLst>
                                    </p:anim>
                                    <p:anim calcmode="lin" valueType="num">
                                      <p:cBhvr>
                                        <p:cTn id="45"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1"/>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2000" fill="hold"/>
                                        <p:tgtEl>
                                          <p:spTgt spid="13"/>
                                        </p:tgtEl>
                                        <p:attrNameLst>
                                          <p:attrName>ppt_w</p:attrName>
                                        </p:attrNameLst>
                                      </p:cBhvr>
                                      <p:tavLst>
                                        <p:tav tm="0">
                                          <p:val>
                                            <p:fltVal val="0"/>
                                          </p:val>
                                        </p:tav>
                                        <p:tav tm="100000">
                                          <p:val>
                                            <p:strVal val="#ppt_w"/>
                                          </p:val>
                                        </p:tav>
                                      </p:tavLst>
                                    </p:anim>
                                    <p:anim calcmode="lin" valueType="num">
                                      <p:cBhvr>
                                        <p:cTn id="50" dur="2000" fill="hold"/>
                                        <p:tgtEl>
                                          <p:spTgt spid="13"/>
                                        </p:tgtEl>
                                        <p:attrNameLst>
                                          <p:attrName>ppt_h</p:attrName>
                                        </p:attrNameLst>
                                      </p:cBhvr>
                                      <p:tavLst>
                                        <p:tav tm="0">
                                          <p:val>
                                            <p:fltVal val="0"/>
                                          </p:val>
                                        </p:tav>
                                        <p:tav tm="100000">
                                          <p:val>
                                            <p:strVal val="#ppt_h"/>
                                          </p:val>
                                        </p:tav>
                                      </p:tavLst>
                                    </p:anim>
                                    <p:anim calcmode="lin" valueType="num">
                                      <p:cBhvr>
                                        <p:cTn id="51"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52" dur="2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3200"/>
                            </p:stCondLst>
                            <p:childTnLst>
                              <p:par>
                                <p:cTn id="54" presetID="2" presetClass="exit" presetSubtype="1" fill="hold" nodeType="after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ppt_x"/>
                                          </p:val>
                                        </p:tav>
                                      </p:tavLst>
                                    </p:anim>
                                    <p:anim calcmode="lin" valueType="num">
                                      <p:cBhvr additive="base">
                                        <p:cTn id="56" dur="3000"/>
                                        <p:tgtEl>
                                          <p:spTgt spid="9"/>
                                        </p:tgtEl>
                                        <p:attrNameLst>
                                          <p:attrName>ppt_y</p:attrName>
                                        </p:attrNameLst>
                                      </p:cBhvr>
                                      <p:tavLst>
                                        <p:tav tm="0">
                                          <p:val>
                                            <p:strVal val="ppt_y"/>
                                          </p:val>
                                        </p:tav>
                                        <p:tav tm="100000">
                                          <p:val>
                                            <p:strVal val="0-ppt_h/2"/>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ppt_x"/>
                                          </p:val>
                                        </p:tav>
                                      </p:tavLst>
                                    </p:anim>
                                    <p:anim calcmode="lin" valueType="num">
                                      <p:cBhvr additive="base">
                                        <p:cTn id="60" dur="3000"/>
                                        <p:tgtEl>
                                          <p:spTgt spid="10"/>
                                        </p:tgtEl>
                                        <p:attrNameLst>
                                          <p:attrName>ppt_y</p:attrName>
                                        </p:attrNameLst>
                                      </p:cBhvr>
                                      <p:tavLst>
                                        <p:tav tm="0">
                                          <p:val>
                                            <p:strVal val="ppt_y"/>
                                          </p:val>
                                        </p:tav>
                                        <p:tav tm="100000">
                                          <p:val>
                                            <p:strVal val="0-ppt_h/2"/>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ppt_x"/>
                                          </p:val>
                                        </p:tav>
                                      </p:tavLst>
                                    </p:anim>
                                    <p:anim calcmode="lin" valueType="num">
                                      <p:cBhvr additive="base">
                                        <p:cTn id="64" dur="3000"/>
                                        <p:tgtEl>
                                          <p:spTgt spid="11"/>
                                        </p:tgtEl>
                                        <p:attrNameLst>
                                          <p:attrName>ppt_y</p:attrName>
                                        </p:attrNameLst>
                                      </p:cBhvr>
                                      <p:tavLst>
                                        <p:tav tm="0">
                                          <p:val>
                                            <p:strVal val="ppt_y"/>
                                          </p:val>
                                        </p:tav>
                                        <p:tav tm="100000">
                                          <p:val>
                                            <p:strVal val="0-ppt_h/2"/>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3"/>
                                        </p:tgtEl>
                                        <p:attrNameLst>
                                          <p:attrName>ppt_x</p:attrName>
                                        </p:attrNameLst>
                                      </p:cBhvr>
                                      <p:tavLst>
                                        <p:tav tm="0">
                                          <p:val>
                                            <p:strVal val="ppt_x"/>
                                          </p:val>
                                        </p:tav>
                                        <p:tav tm="100000">
                                          <p:val>
                                            <p:strVal val="ppt_x"/>
                                          </p:val>
                                        </p:tav>
                                      </p:tavLst>
                                    </p:anim>
                                    <p:anim calcmode="lin" valueType="num">
                                      <p:cBhvr additive="base">
                                        <p:cTn id="68" dur="3000"/>
                                        <p:tgtEl>
                                          <p:spTgt spid="13"/>
                                        </p:tgtEl>
                                        <p:attrNameLst>
                                          <p:attrName>ppt_y</p:attrName>
                                        </p:attrNameLst>
                                      </p:cBhvr>
                                      <p:tavLst>
                                        <p:tav tm="0">
                                          <p:val>
                                            <p:strVal val="ppt_y"/>
                                          </p:val>
                                        </p:tav>
                                        <p:tav tm="100000">
                                          <p:val>
                                            <p:strVal val="0-ppt_h/2"/>
                                          </p:val>
                                        </p:tav>
                                      </p:tavLst>
                                    </p:anim>
                                    <p:set>
                                      <p:cBhvr>
                                        <p:cTn id="69" dur="1" fill="hold">
                                          <p:stCondLst>
                                            <p:cond delay="2999"/>
                                          </p:stCondLst>
                                        </p:cTn>
                                        <p:tgtEl>
                                          <p:spTgt spid="13"/>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2"/>
                                        </p:tgtEl>
                                        <p:attrNameLst>
                                          <p:attrName>ppt_x</p:attrName>
                                        </p:attrNameLst>
                                      </p:cBhvr>
                                      <p:tavLst>
                                        <p:tav tm="0">
                                          <p:val>
                                            <p:strVal val="ppt_x"/>
                                          </p:val>
                                        </p:tav>
                                        <p:tav tm="100000">
                                          <p:val>
                                            <p:strVal val="ppt_x"/>
                                          </p:val>
                                        </p:tav>
                                      </p:tavLst>
                                    </p:anim>
                                    <p:anim calcmode="lin" valueType="num">
                                      <p:cBhvr additive="base">
                                        <p:cTn id="72" dur="3000"/>
                                        <p:tgtEl>
                                          <p:spTgt spid="2"/>
                                        </p:tgtEl>
                                        <p:attrNameLst>
                                          <p:attrName>ppt_y</p:attrName>
                                        </p:attrNameLst>
                                      </p:cBhvr>
                                      <p:tavLst>
                                        <p:tav tm="0">
                                          <p:val>
                                            <p:strVal val="ppt_y"/>
                                          </p:val>
                                        </p:tav>
                                        <p:tav tm="100000">
                                          <p:val>
                                            <p:strVal val="1+ppt_h/2"/>
                                          </p:val>
                                        </p:tav>
                                      </p:tavLst>
                                    </p:anim>
                                    <p:set>
                                      <p:cBhvr>
                                        <p:cTn id="73" dur="1" fill="hold">
                                          <p:stCondLst>
                                            <p:cond delay="2999"/>
                                          </p:stCondLst>
                                        </p:cTn>
                                        <p:tgtEl>
                                          <p:spTgt spid="2"/>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3"/>
                                        </p:tgtEl>
                                        <p:attrNameLst>
                                          <p:attrName>ppt_x</p:attrName>
                                        </p:attrNameLst>
                                      </p:cBhvr>
                                      <p:tavLst>
                                        <p:tav tm="0">
                                          <p:val>
                                            <p:strVal val="ppt_x"/>
                                          </p:val>
                                        </p:tav>
                                        <p:tav tm="100000">
                                          <p:val>
                                            <p:strVal val="ppt_x"/>
                                          </p:val>
                                        </p:tav>
                                      </p:tavLst>
                                    </p:anim>
                                    <p:anim calcmode="lin" valueType="num">
                                      <p:cBhvr additive="base">
                                        <p:cTn id="76" dur="3000"/>
                                        <p:tgtEl>
                                          <p:spTgt spid="3"/>
                                        </p:tgtEl>
                                        <p:attrNameLst>
                                          <p:attrName>ppt_y</p:attrName>
                                        </p:attrNameLst>
                                      </p:cBhvr>
                                      <p:tavLst>
                                        <p:tav tm="0">
                                          <p:val>
                                            <p:strVal val="ppt_y"/>
                                          </p:val>
                                        </p:tav>
                                        <p:tav tm="100000">
                                          <p:val>
                                            <p:strVal val="1+ppt_h/2"/>
                                          </p:val>
                                        </p:tav>
                                      </p:tavLst>
                                    </p:anim>
                                    <p:set>
                                      <p:cBhvr>
                                        <p:cTn id="77" dur="1" fill="hold">
                                          <p:stCondLst>
                                            <p:cond delay="2999"/>
                                          </p:stCondLst>
                                        </p:cTn>
                                        <p:tgtEl>
                                          <p:spTgt spid="3"/>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4"/>
                                        </p:tgtEl>
                                        <p:attrNameLst>
                                          <p:attrName>ppt_x</p:attrName>
                                        </p:attrNameLst>
                                      </p:cBhvr>
                                      <p:tavLst>
                                        <p:tav tm="0">
                                          <p:val>
                                            <p:strVal val="ppt_x"/>
                                          </p:val>
                                        </p:tav>
                                        <p:tav tm="100000">
                                          <p:val>
                                            <p:strVal val="ppt_x"/>
                                          </p:val>
                                        </p:tav>
                                      </p:tavLst>
                                    </p:anim>
                                    <p:anim calcmode="lin" valueType="num">
                                      <p:cBhvr additive="base">
                                        <p:cTn id="80" dur="3000"/>
                                        <p:tgtEl>
                                          <p:spTgt spid="4"/>
                                        </p:tgtEl>
                                        <p:attrNameLst>
                                          <p:attrName>ppt_y</p:attrName>
                                        </p:attrNameLst>
                                      </p:cBhvr>
                                      <p:tavLst>
                                        <p:tav tm="0">
                                          <p:val>
                                            <p:strVal val="ppt_y"/>
                                          </p:val>
                                        </p:tav>
                                        <p:tav tm="100000">
                                          <p:val>
                                            <p:strVal val="1+ppt_h/2"/>
                                          </p:val>
                                        </p:tav>
                                      </p:tavLst>
                                    </p:anim>
                                    <p:set>
                                      <p:cBhvr>
                                        <p:cTn id="81" dur="1" fill="hold">
                                          <p:stCondLst>
                                            <p:cond delay="2999"/>
                                          </p:stCondLst>
                                        </p:cTn>
                                        <p:tgtEl>
                                          <p:spTgt spid="4"/>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ppt_x"/>
                                          </p:val>
                                        </p:tav>
                                      </p:tavLst>
                                    </p:anim>
                                    <p:anim calcmode="lin" valueType="num">
                                      <p:cBhvr additive="base">
                                        <p:cTn id="84" dur="3000"/>
                                        <p:tgtEl>
                                          <p:spTgt spid="6"/>
                                        </p:tgtEl>
                                        <p:attrNameLst>
                                          <p:attrName>ppt_y</p:attrName>
                                        </p:attrNameLst>
                                      </p:cBhvr>
                                      <p:tavLst>
                                        <p:tav tm="0">
                                          <p:val>
                                            <p:strVal val="ppt_y"/>
                                          </p:val>
                                        </p:tav>
                                        <p:tav tm="100000">
                                          <p:val>
                                            <p:strVal val="1+ppt_h/2"/>
                                          </p:val>
                                        </p:tav>
                                      </p:tavLst>
                                    </p:anim>
                                    <p:set>
                                      <p:cBhvr>
                                        <p:cTn id="85" dur="1" fill="hold">
                                          <p:stCondLst>
                                            <p:cond delay="2999"/>
                                          </p:stCondLst>
                                        </p:cTn>
                                        <p:tgtEl>
                                          <p:spTgt spid="6"/>
                                        </p:tgtEl>
                                        <p:attrNameLst>
                                          <p:attrName>style.visibility</p:attrName>
                                        </p:attrNameLst>
                                      </p:cBhvr>
                                      <p:to>
                                        <p:strVal val="hidden"/>
                                      </p:to>
                                    </p:set>
                                  </p:childTnLst>
                                </p:cTn>
                              </p:par>
                              <p:par>
                                <p:cTn id="86" presetID="16" presetClass="entr" presetSubtype="42"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outHorizontal)">
                                      <p:cBhvr>
                                        <p:cTn id="88" dur="3000"/>
                                        <p:tgtEl>
                                          <p:spTgt spid="17"/>
                                        </p:tgtEl>
                                      </p:cBhvr>
                                    </p:animEffect>
                                  </p:childTnLst>
                                </p:cTn>
                              </p:par>
                            </p:childTnLst>
                          </p:cTn>
                        </p:par>
                        <p:par>
                          <p:cTn id="89" fill="hold">
                            <p:stCondLst>
                              <p:cond delay="6200"/>
                            </p:stCondLst>
                            <p:childTnLst>
                              <p:par>
                                <p:cTn id="90" presetID="40" presetClass="entr" presetSubtype="0" fill="hold" grpId="0" nodeType="afterEffect">
                                  <p:stCondLst>
                                    <p:cond delay="0"/>
                                  </p:stCondLst>
                                  <p:iterate type="lt">
                                    <p:tmPct val="10000"/>
                                  </p:iterate>
                                  <p:childTnLst>
                                    <p:set>
                                      <p:cBhvr>
                                        <p:cTn id="91" dur="1" fill="hold">
                                          <p:stCondLst>
                                            <p:cond delay="0"/>
                                          </p:stCondLst>
                                        </p:cTn>
                                        <p:tgtEl>
                                          <p:spTgt spid="12"/>
                                        </p:tgtEl>
                                        <p:attrNameLst>
                                          <p:attrName>style.visibility</p:attrName>
                                        </p:attrNameLst>
                                      </p:cBhvr>
                                      <p:to>
                                        <p:strVal val="visible"/>
                                      </p:to>
                                    </p:set>
                                    <p:animEffect transition="in" filter="fade">
                                      <p:cBhvr>
                                        <p:cTn id="92" dur="1000"/>
                                        <p:tgtEl>
                                          <p:spTgt spid="12"/>
                                        </p:tgtEl>
                                      </p:cBhvr>
                                    </p:animEffect>
                                    <p:anim calcmode="lin" valueType="num">
                                      <p:cBhvr>
                                        <p:cTn id="93" dur="1000" fill="hold"/>
                                        <p:tgtEl>
                                          <p:spTgt spid="12"/>
                                        </p:tgtEl>
                                        <p:attrNameLst>
                                          <p:attrName>ppt_x</p:attrName>
                                        </p:attrNameLst>
                                      </p:cBhvr>
                                      <p:tavLst>
                                        <p:tav tm="0">
                                          <p:val>
                                            <p:strVal val="#ppt_x-.1"/>
                                          </p:val>
                                        </p:tav>
                                        <p:tav tm="100000">
                                          <p:val>
                                            <p:strVal val="#ppt_x"/>
                                          </p:val>
                                        </p:tav>
                                      </p:tavLst>
                                    </p:anim>
                                    <p:anim calcmode="lin" valueType="num">
                                      <p:cBhvr>
                                        <p:cTn id="9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288" y="4370388"/>
            <a:ext cx="849788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superficie del parque ronda los 45.000 metros cuadrados. De ellos, los 17.256 centrales están ocupados por un estanque rodeado de pradera que divide la extensión en cuatro zonas diferenciadas, separadas mediante pérgolas de gran altura.</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3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3000"/>
                                        <p:tgtEl>
                                          <p:spTgt spid="5"/>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2680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2680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342" name="Rectangle 6"/>
          <p:cNvSpPr>
            <a:spLocks noChangeArrowheads="1"/>
          </p:cNvSpPr>
          <p:nvPr/>
        </p:nvSpPr>
        <p:spPr bwMode="auto">
          <a:xfrm>
            <a:off x="250825" y="4802188"/>
            <a:ext cx="8405813" cy="646112"/>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Cuenta además, con un laberinto de agua, una rosaleda y un amplio jardín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en el que se encuentra el Centro de Exposiciones Arte Canal.</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8000">
        <p15:prstTrans prst="win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3000"/>
                                        <p:tgtEl>
                                          <p:spTgt spid="6"/>
                                        </p:tgtEl>
                                      </p:cBhvr>
                                    </p:animEffect>
                                  </p:childTnLst>
                                </p:cTn>
                              </p:par>
                              <p:par>
                                <p:cTn id="20" presetID="18" presetClass="entr" presetSubtype="1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3000"/>
                                        <p:tgtEl>
                                          <p:spTgt spid="5"/>
                                        </p:tgtEl>
                                      </p:cBhvr>
                                    </p:animEffect>
                                  </p:childTnLst>
                                </p:cTn>
                              </p:par>
                              <p:par>
                                <p:cTn id="23" presetID="18"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Righ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4342"/>
                                        </p:tgtEl>
                                        <p:attrNameLst>
                                          <p:attrName>style.visibility</p:attrName>
                                        </p:attrNameLst>
                                      </p:cBhvr>
                                      <p:to>
                                        <p:strVal val="visible"/>
                                      </p:to>
                                    </p:set>
                                    <p:animEffect transition="in" filter="fade">
                                      <p:cBhvr>
                                        <p:cTn id="29" dur="1000"/>
                                        <p:tgtEl>
                                          <p:spTgt spid="14342"/>
                                        </p:tgtEl>
                                      </p:cBhvr>
                                    </p:animEffect>
                                    <p:anim calcmode="lin" valueType="num">
                                      <p:cBhvr>
                                        <p:cTn id="30" dur="1000" fill="hold"/>
                                        <p:tgtEl>
                                          <p:spTgt spid="14342"/>
                                        </p:tgtEl>
                                        <p:attrNameLst>
                                          <p:attrName>ppt_x</p:attrName>
                                        </p:attrNameLst>
                                      </p:cBhvr>
                                      <p:tavLst>
                                        <p:tav tm="0">
                                          <p:val>
                                            <p:strVal val="#ppt_x-.1"/>
                                          </p:val>
                                        </p:tav>
                                        <p:tav tm="100000">
                                          <p:val>
                                            <p:strVal val="#ppt_x"/>
                                          </p:val>
                                        </p:tav>
                                      </p:tavLst>
                                    </p:anim>
                                    <p:anim calcmode="lin" valueType="num">
                                      <p:cBhvr>
                                        <p:cTn id="31" dur="1000" fill="hold"/>
                                        <p:tgtEl>
                                          <p:spTgt spid="143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25 la leche, que sust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Forma libre"/>
          <p:cNvSpPr/>
          <p:nvPr/>
        </p:nvSpPr>
        <p:spPr>
          <a:xfrm rot="18885277">
            <a:off x="3144838" y="1316038"/>
            <a:ext cx="1389062" cy="1922462"/>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50000"/>
              <a:alpha val="60000"/>
            </a:schemeClr>
          </a:solidFill>
          <a:ln w="19050"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2791145">
            <a:off x="4433094" y="1280319"/>
            <a:ext cx="1308100" cy="1935162"/>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50000"/>
              <a:alpha val="60000"/>
            </a:schemeClr>
          </a:solidFill>
          <a:ln w="19050"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6200000">
            <a:off x="2882107" y="1893093"/>
            <a:ext cx="1308100" cy="192881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50000"/>
              <a:alpha val="60000"/>
            </a:schemeClr>
          </a:solidFill>
          <a:ln w="19050"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5211258">
            <a:off x="4820444" y="1861344"/>
            <a:ext cx="1266825" cy="2033587"/>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50000"/>
              <a:alpha val="60000"/>
            </a:schemeClr>
          </a:solidFill>
          <a:ln w="19050"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libre"/>
          <p:cNvSpPr/>
          <p:nvPr/>
        </p:nvSpPr>
        <p:spPr>
          <a:xfrm rot="13766355">
            <a:off x="3089275" y="2527301"/>
            <a:ext cx="1309687" cy="1928812"/>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50000"/>
              <a:alpha val="60000"/>
            </a:schemeClr>
          </a:solidFill>
          <a:ln w="19050"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7868346">
            <a:off x="4304506" y="2648745"/>
            <a:ext cx="1343025" cy="1738312"/>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50000"/>
              <a:alpha val="60000"/>
            </a:schemeClr>
          </a:solidFill>
          <a:ln w="19050"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a:off x="3851275" y="1017588"/>
            <a:ext cx="1225550" cy="1839912"/>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50000"/>
              <a:alpha val="60000"/>
            </a:schemeClr>
          </a:solidFill>
          <a:ln w="19050"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3708400" y="2857500"/>
            <a:ext cx="1295400" cy="183991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accent3">
              <a:lumMod val="50000"/>
              <a:alpha val="60000"/>
            </a:schemeClr>
          </a:solidFill>
          <a:ln w="19050" cap="rnd" cmpd="sng">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395288" y="4802188"/>
            <a:ext cx="820896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Inaugurado a finales de 2004, el parque Cuarto Depósito se ubica en las inmediaciones de Plaza de Castilla.</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gallery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000" fill="hold"/>
                                        <p:tgtEl>
                                          <p:spTgt spid="9"/>
                                        </p:tgtEl>
                                        <p:attrNameLst>
                                          <p:attrName>ppt_x</p:attrName>
                                        </p:attrNameLst>
                                      </p:cBhvr>
                                      <p:tavLst>
                                        <p:tav tm="0">
                                          <p:val>
                                            <p:strVal val="#ppt_x"/>
                                          </p:val>
                                        </p:tav>
                                        <p:tav tm="100000">
                                          <p:val>
                                            <p:strVal val="#ppt_x"/>
                                          </p:val>
                                        </p:tav>
                                      </p:tavLst>
                                    </p:anim>
                                    <p:anim calcmode="lin" valueType="num">
                                      <p:cBhvr additive="base">
                                        <p:cTn id="16" dur="2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000" fill="hold"/>
                                        <p:tgtEl>
                                          <p:spTgt spid="10"/>
                                        </p:tgtEl>
                                        <p:attrNameLst>
                                          <p:attrName>ppt_x</p:attrName>
                                        </p:attrNameLst>
                                      </p:cBhvr>
                                      <p:tavLst>
                                        <p:tav tm="0">
                                          <p:val>
                                            <p:strVal val="#ppt_x"/>
                                          </p:val>
                                        </p:tav>
                                        <p:tav tm="100000">
                                          <p:val>
                                            <p:strVal val="#ppt_x"/>
                                          </p:val>
                                        </p:tav>
                                      </p:tavLst>
                                    </p:anim>
                                    <p:anim calcmode="lin" valueType="num">
                                      <p:cBhvr additive="base">
                                        <p:cTn id="20" dur="2000" fill="hold"/>
                                        <p:tgtEl>
                                          <p:spTgt spid="10"/>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2000" fill="hold"/>
                                        <p:tgtEl>
                                          <p:spTgt spid="4"/>
                                        </p:tgtEl>
                                        <p:attrNameLst>
                                          <p:attrName>ppt_x</p:attrName>
                                        </p:attrNameLst>
                                      </p:cBhvr>
                                      <p:tavLst>
                                        <p:tav tm="0">
                                          <p:val>
                                            <p:strVal val="0-#ppt_w/2"/>
                                          </p:val>
                                        </p:tav>
                                        <p:tav tm="100000">
                                          <p:val>
                                            <p:strVal val="#ppt_x"/>
                                          </p:val>
                                        </p:tav>
                                      </p:tavLst>
                                    </p:anim>
                                    <p:anim calcmode="lin" valueType="num">
                                      <p:cBhvr additive="base">
                                        <p:cTn id="24" dur="20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2000" fill="hold"/>
                                        <p:tgtEl>
                                          <p:spTgt spid="7"/>
                                        </p:tgtEl>
                                        <p:attrNameLst>
                                          <p:attrName>ppt_x</p:attrName>
                                        </p:attrNameLst>
                                      </p:cBhvr>
                                      <p:tavLst>
                                        <p:tav tm="0">
                                          <p:val>
                                            <p:strVal val="1+#ppt_w/2"/>
                                          </p:val>
                                        </p:tav>
                                        <p:tav tm="100000">
                                          <p:val>
                                            <p:strVal val="#ppt_x"/>
                                          </p:val>
                                        </p:tav>
                                      </p:tavLst>
                                    </p:anim>
                                    <p:anim calcmode="lin" valueType="num">
                                      <p:cBhvr additive="base">
                                        <p:cTn id="28" dur="20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fill="hold"/>
                                        <p:tgtEl>
                                          <p:spTgt spid="6"/>
                                        </p:tgtEl>
                                        <p:attrNameLst>
                                          <p:attrName>ppt_x</p:attrName>
                                        </p:attrNameLst>
                                      </p:cBhvr>
                                      <p:tavLst>
                                        <p:tav tm="0">
                                          <p:val>
                                            <p:strVal val="0-#ppt_w/2"/>
                                          </p:val>
                                        </p:tav>
                                        <p:tav tm="100000">
                                          <p:val>
                                            <p:strVal val="#ppt_x"/>
                                          </p:val>
                                        </p:tav>
                                      </p:tavLst>
                                    </p:anim>
                                    <p:anim calcmode="lin" valueType="num">
                                      <p:cBhvr additive="base">
                                        <p:cTn id="32" dur="2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2000" fill="hold"/>
                                        <p:tgtEl>
                                          <p:spTgt spid="5"/>
                                        </p:tgtEl>
                                        <p:attrNameLst>
                                          <p:attrName>ppt_x</p:attrName>
                                        </p:attrNameLst>
                                      </p:cBhvr>
                                      <p:tavLst>
                                        <p:tav tm="0">
                                          <p:val>
                                            <p:strVal val="1+#ppt_w/2"/>
                                          </p:val>
                                        </p:tav>
                                        <p:tav tm="100000">
                                          <p:val>
                                            <p:strVal val="#ppt_x"/>
                                          </p:val>
                                        </p:tav>
                                      </p:tavLst>
                                    </p:anim>
                                    <p:anim calcmode="lin" valueType="num">
                                      <p:cBhvr additive="base">
                                        <p:cTn id="36" dur="2000" fill="hold"/>
                                        <p:tgtEl>
                                          <p:spTgt spid="5"/>
                                        </p:tgtEl>
                                        <p:attrNameLst>
                                          <p:attrName>ppt_y</p:attrName>
                                        </p:attrNameLst>
                                      </p:cBhvr>
                                      <p:tavLst>
                                        <p:tav tm="0">
                                          <p:val>
                                            <p:strVal val="#ppt_y"/>
                                          </p:val>
                                        </p:tav>
                                        <p:tav tm="100000">
                                          <p:val>
                                            <p:strVal val="#ppt_y"/>
                                          </p:val>
                                        </p:tav>
                                      </p:tavLst>
                                    </p:anim>
                                  </p:childTnLst>
                                </p:cTn>
                              </p:par>
                            </p:childTnLst>
                          </p:cTn>
                        </p:par>
                        <p:par>
                          <p:cTn id="37" fill="hold">
                            <p:stCondLst>
                              <p:cond delay="2000"/>
                            </p:stCondLst>
                            <p:childTnLst>
                              <p:par>
                                <p:cTn id="38" presetID="8" presetClass="emph" presetSubtype="0" fill="hold" nodeType="afterEffect">
                                  <p:stCondLst>
                                    <p:cond delay="0"/>
                                  </p:stCondLst>
                                  <p:childTnLst>
                                    <p:animRot by="21600000">
                                      <p:cBhvr>
                                        <p:cTn id="39" dur="1000" fill="hold"/>
                                        <p:tgtEl>
                                          <p:spTgt spid="2"/>
                                        </p:tgtEl>
                                        <p:attrNameLst>
                                          <p:attrName>r</p:attrName>
                                        </p:attrNameLst>
                                      </p:cBhvr>
                                    </p:animRot>
                                  </p:childTnLst>
                                </p:cTn>
                              </p:par>
                              <p:par>
                                <p:cTn id="40" presetID="8" presetClass="emph" presetSubtype="0" fill="hold" nodeType="withEffect">
                                  <p:stCondLst>
                                    <p:cond delay="0"/>
                                  </p:stCondLst>
                                  <p:childTnLst>
                                    <p:animRot by="21600000">
                                      <p:cBhvr>
                                        <p:cTn id="41" dur="1000" fill="hold"/>
                                        <p:tgtEl>
                                          <p:spTgt spid="4"/>
                                        </p:tgtEl>
                                        <p:attrNameLst>
                                          <p:attrName>r</p:attrName>
                                        </p:attrNameLst>
                                      </p:cBhvr>
                                    </p:animRot>
                                  </p:childTnLst>
                                </p:cTn>
                              </p:par>
                              <p:par>
                                <p:cTn id="42" presetID="8" presetClass="emph" presetSubtype="0" fill="hold" nodeType="withEffect">
                                  <p:stCondLst>
                                    <p:cond delay="0"/>
                                  </p:stCondLst>
                                  <p:childTnLst>
                                    <p:animRot by="21600000">
                                      <p:cBhvr>
                                        <p:cTn id="43" dur="1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1000" fill="hold"/>
                                        <p:tgtEl>
                                          <p:spTgt spid="6"/>
                                        </p:tgtEl>
                                        <p:attrNameLst>
                                          <p:attrName>r</p:attrName>
                                        </p:attrNameLst>
                                      </p:cBhvr>
                                    </p:animRot>
                                  </p:childTnLst>
                                </p:cTn>
                              </p:par>
                              <p:par>
                                <p:cTn id="46" presetID="8" presetClass="emph" presetSubtype="0" fill="hold" nodeType="withEffect">
                                  <p:stCondLst>
                                    <p:cond delay="0"/>
                                  </p:stCondLst>
                                  <p:childTnLst>
                                    <p:animRot by="21600000">
                                      <p:cBhvr>
                                        <p:cTn id="47" dur="1000" fill="hold"/>
                                        <p:tgtEl>
                                          <p:spTgt spid="7"/>
                                        </p:tgtEl>
                                        <p:attrNameLst>
                                          <p:attrName>r</p:attrName>
                                        </p:attrNameLst>
                                      </p:cBhvr>
                                    </p:animRot>
                                  </p:childTnLst>
                                </p:cTn>
                              </p:par>
                              <p:par>
                                <p:cTn id="48" presetID="8" presetClass="emph" presetSubtype="0" fill="hold" nodeType="withEffect">
                                  <p:stCondLst>
                                    <p:cond delay="0"/>
                                  </p:stCondLst>
                                  <p:childTnLst>
                                    <p:animRot by="21600000">
                                      <p:cBhvr>
                                        <p:cTn id="49" dur="1000" fill="hold"/>
                                        <p:tgtEl>
                                          <p:spTgt spid="8"/>
                                        </p:tgtEl>
                                        <p:attrNameLst>
                                          <p:attrName>r</p:attrName>
                                        </p:attrNameLst>
                                      </p:cBhvr>
                                    </p:animRot>
                                  </p:childTnLst>
                                </p:cTn>
                              </p:par>
                              <p:par>
                                <p:cTn id="50" presetID="8" presetClass="emph" presetSubtype="0" fill="hold" nodeType="withEffect">
                                  <p:stCondLst>
                                    <p:cond delay="0"/>
                                  </p:stCondLst>
                                  <p:childTnLst>
                                    <p:animRot by="21600000">
                                      <p:cBhvr>
                                        <p:cTn id="51" dur="1000" fill="hold"/>
                                        <p:tgtEl>
                                          <p:spTgt spid="9"/>
                                        </p:tgtEl>
                                        <p:attrNameLst>
                                          <p:attrName>r</p:attrName>
                                        </p:attrNameLst>
                                      </p:cBhvr>
                                    </p:animRot>
                                  </p:childTnLst>
                                </p:cTn>
                              </p:par>
                              <p:par>
                                <p:cTn id="52" presetID="8" presetClass="emph" presetSubtype="0" fill="hold" nodeType="withEffect">
                                  <p:stCondLst>
                                    <p:cond delay="0"/>
                                  </p:stCondLst>
                                  <p:childTnLst>
                                    <p:animRot by="21600000">
                                      <p:cBhvr>
                                        <p:cTn id="53" dur="1000" fill="hold"/>
                                        <p:tgtEl>
                                          <p:spTgt spid="10"/>
                                        </p:tgtEl>
                                        <p:attrNameLst>
                                          <p:attrName>r</p:attrName>
                                        </p:attrNameLst>
                                      </p:cBhvr>
                                    </p:animRot>
                                  </p:childTnLst>
                                </p:cTn>
                              </p:par>
                            </p:childTnLst>
                          </p:cTn>
                        </p:par>
                        <p:par>
                          <p:cTn id="54" fill="hold">
                            <p:stCondLst>
                              <p:cond delay="3000"/>
                            </p:stCondLst>
                            <p:childTnLst>
                              <p:par>
                                <p:cTn id="55" presetID="2" presetClass="exit" presetSubtype="9" fill="hold" nodeType="afterEffect">
                                  <p:stCondLst>
                                    <p:cond delay="0"/>
                                  </p:stCondLst>
                                  <p:childTnLst>
                                    <p:anim calcmode="lin" valueType="num">
                                      <p:cBhvr additive="base">
                                        <p:cTn id="56" dur="3000"/>
                                        <p:tgtEl>
                                          <p:spTgt spid="2"/>
                                        </p:tgtEl>
                                        <p:attrNameLst>
                                          <p:attrName>ppt_x</p:attrName>
                                        </p:attrNameLst>
                                      </p:cBhvr>
                                      <p:tavLst>
                                        <p:tav tm="0">
                                          <p:val>
                                            <p:strVal val="ppt_x"/>
                                          </p:val>
                                        </p:tav>
                                        <p:tav tm="100000">
                                          <p:val>
                                            <p:strVal val="0-ppt_w/2"/>
                                          </p:val>
                                        </p:tav>
                                      </p:tavLst>
                                    </p:anim>
                                    <p:anim calcmode="lin" valueType="num">
                                      <p:cBhvr additive="base">
                                        <p:cTn id="57" dur="3000"/>
                                        <p:tgtEl>
                                          <p:spTgt spid="2"/>
                                        </p:tgtEl>
                                        <p:attrNameLst>
                                          <p:attrName>ppt_y</p:attrName>
                                        </p:attrNameLst>
                                      </p:cBhvr>
                                      <p:tavLst>
                                        <p:tav tm="0">
                                          <p:val>
                                            <p:strVal val="ppt_y"/>
                                          </p:val>
                                        </p:tav>
                                        <p:tav tm="100000">
                                          <p:val>
                                            <p:strVal val="0-ppt_h/2"/>
                                          </p:val>
                                        </p:tav>
                                      </p:tavLst>
                                    </p:anim>
                                    <p:set>
                                      <p:cBhvr>
                                        <p:cTn id="58" dur="1" fill="hold">
                                          <p:stCondLst>
                                            <p:cond delay="2999"/>
                                          </p:stCondLst>
                                        </p:cTn>
                                        <p:tgtEl>
                                          <p:spTgt spid="2"/>
                                        </p:tgtEl>
                                        <p:attrNameLst>
                                          <p:attrName>style.visibility</p:attrName>
                                        </p:attrNameLst>
                                      </p:cBhvr>
                                      <p:to>
                                        <p:strVal val="hidden"/>
                                      </p:to>
                                    </p:set>
                                  </p:childTnLst>
                                </p:cTn>
                              </p:par>
                              <p:par>
                                <p:cTn id="59" presetID="2" presetClass="exit" presetSubtype="3" fill="hold" nodeType="withEffect">
                                  <p:stCondLst>
                                    <p:cond delay="0"/>
                                  </p:stCondLst>
                                  <p:childTnLst>
                                    <p:anim calcmode="lin" valueType="num">
                                      <p:cBhvr additive="base">
                                        <p:cTn id="60" dur="3000"/>
                                        <p:tgtEl>
                                          <p:spTgt spid="4"/>
                                        </p:tgtEl>
                                        <p:attrNameLst>
                                          <p:attrName>ppt_x</p:attrName>
                                        </p:attrNameLst>
                                      </p:cBhvr>
                                      <p:tavLst>
                                        <p:tav tm="0">
                                          <p:val>
                                            <p:strVal val="ppt_x"/>
                                          </p:val>
                                        </p:tav>
                                        <p:tav tm="100000">
                                          <p:val>
                                            <p:strVal val="1+ppt_w/2"/>
                                          </p:val>
                                        </p:tav>
                                      </p:tavLst>
                                    </p:anim>
                                    <p:anim calcmode="lin" valueType="num">
                                      <p:cBhvr additive="base">
                                        <p:cTn id="61" dur="3000"/>
                                        <p:tgtEl>
                                          <p:spTgt spid="4"/>
                                        </p:tgtEl>
                                        <p:attrNameLst>
                                          <p:attrName>ppt_y</p:attrName>
                                        </p:attrNameLst>
                                      </p:cBhvr>
                                      <p:tavLst>
                                        <p:tav tm="0">
                                          <p:val>
                                            <p:strVal val="ppt_y"/>
                                          </p:val>
                                        </p:tav>
                                        <p:tav tm="100000">
                                          <p:val>
                                            <p:strVal val="0-ppt_h/2"/>
                                          </p:val>
                                        </p:tav>
                                      </p:tavLst>
                                    </p:anim>
                                    <p:set>
                                      <p:cBhvr>
                                        <p:cTn id="62" dur="1" fill="hold">
                                          <p:stCondLst>
                                            <p:cond delay="2999"/>
                                          </p:stCondLst>
                                        </p:cTn>
                                        <p:tgtEl>
                                          <p:spTgt spid="4"/>
                                        </p:tgtEl>
                                        <p:attrNameLst>
                                          <p:attrName>style.visibility</p:attrName>
                                        </p:attrNameLst>
                                      </p:cBhvr>
                                      <p:to>
                                        <p:strVal val="hidden"/>
                                      </p:to>
                                    </p:set>
                                  </p:childTnLst>
                                </p:cTn>
                              </p:par>
                              <p:par>
                                <p:cTn id="63" presetID="2" presetClass="exit" presetSubtype="8" fill="hold" nodeType="withEffect">
                                  <p:stCondLst>
                                    <p:cond delay="0"/>
                                  </p:stCondLst>
                                  <p:childTnLst>
                                    <p:anim calcmode="lin" valueType="num">
                                      <p:cBhvr additive="base">
                                        <p:cTn id="64" dur="3000"/>
                                        <p:tgtEl>
                                          <p:spTgt spid="5"/>
                                        </p:tgtEl>
                                        <p:attrNameLst>
                                          <p:attrName>ppt_x</p:attrName>
                                        </p:attrNameLst>
                                      </p:cBhvr>
                                      <p:tavLst>
                                        <p:tav tm="0">
                                          <p:val>
                                            <p:strVal val="ppt_x"/>
                                          </p:val>
                                        </p:tav>
                                        <p:tav tm="100000">
                                          <p:val>
                                            <p:strVal val="0-ppt_w/2"/>
                                          </p:val>
                                        </p:tav>
                                      </p:tavLst>
                                    </p:anim>
                                    <p:anim calcmode="lin" valueType="num">
                                      <p:cBhvr additive="base">
                                        <p:cTn id="65" dur="3000"/>
                                        <p:tgtEl>
                                          <p:spTgt spid="5"/>
                                        </p:tgtEl>
                                        <p:attrNameLst>
                                          <p:attrName>ppt_y</p:attrName>
                                        </p:attrNameLst>
                                      </p:cBhvr>
                                      <p:tavLst>
                                        <p:tav tm="0">
                                          <p:val>
                                            <p:strVal val="ppt_y"/>
                                          </p:val>
                                        </p:tav>
                                        <p:tav tm="100000">
                                          <p:val>
                                            <p:strVal val="ppt_y"/>
                                          </p:val>
                                        </p:tav>
                                      </p:tavLst>
                                    </p:anim>
                                    <p:set>
                                      <p:cBhvr>
                                        <p:cTn id="66" dur="1" fill="hold">
                                          <p:stCondLst>
                                            <p:cond delay="2999"/>
                                          </p:stCondLst>
                                        </p:cTn>
                                        <p:tgtEl>
                                          <p:spTgt spid="5"/>
                                        </p:tgtEl>
                                        <p:attrNameLst>
                                          <p:attrName>style.visibility</p:attrName>
                                        </p:attrNameLst>
                                      </p:cBhvr>
                                      <p:to>
                                        <p:strVal val="hidden"/>
                                      </p:to>
                                    </p:set>
                                  </p:childTnLst>
                                </p:cTn>
                              </p:par>
                              <p:par>
                                <p:cTn id="67" presetID="2" presetClass="exit" presetSubtype="2" fill="hold" nodeType="withEffect">
                                  <p:stCondLst>
                                    <p:cond delay="0"/>
                                  </p:stCondLst>
                                  <p:childTnLst>
                                    <p:anim calcmode="lin" valueType="num">
                                      <p:cBhvr additive="base">
                                        <p:cTn id="68" dur="3000"/>
                                        <p:tgtEl>
                                          <p:spTgt spid="6"/>
                                        </p:tgtEl>
                                        <p:attrNameLst>
                                          <p:attrName>ppt_x</p:attrName>
                                        </p:attrNameLst>
                                      </p:cBhvr>
                                      <p:tavLst>
                                        <p:tav tm="0">
                                          <p:val>
                                            <p:strVal val="ppt_x"/>
                                          </p:val>
                                        </p:tav>
                                        <p:tav tm="100000">
                                          <p:val>
                                            <p:strVal val="1+ppt_w/2"/>
                                          </p:val>
                                        </p:tav>
                                      </p:tavLst>
                                    </p:anim>
                                    <p:anim calcmode="lin" valueType="num">
                                      <p:cBhvr additive="base">
                                        <p:cTn id="69" dur="3000"/>
                                        <p:tgtEl>
                                          <p:spTgt spid="6"/>
                                        </p:tgtEl>
                                        <p:attrNameLst>
                                          <p:attrName>ppt_y</p:attrName>
                                        </p:attrNameLst>
                                      </p:cBhvr>
                                      <p:tavLst>
                                        <p:tav tm="0">
                                          <p:val>
                                            <p:strVal val="ppt_y"/>
                                          </p:val>
                                        </p:tav>
                                        <p:tav tm="100000">
                                          <p:val>
                                            <p:strVal val="ppt_y"/>
                                          </p:val>
                                        </p:tav>
                                      </p:tavLst>
                                    </p:anim>
                                    <p:set>
                                      <p:cBhvr>
                                        <p:cTn id="70" dur="1" fill="hold">
                                          <p:stCondLst>
                                            <p:cond delay="2999"/>
                                          </p:stCondLst>
                                        </p:cTn>
                                        <p:tgtEl>
                                          <p:spTgt spid="6"/>
                                        </p:tgtEl>
                                        <p:attrNameLst>
                                          <p:attrName>style.visibility</p:attrName>
                                        </p:attrNameLst>
                                      </p:cBhvr>
                                      <p:to>
                                        <p:strVal val="hidden"/>
                                      </p:to>
                                    </p:set>
                                  </p:childTnLst>
                                </p:cTn>
                              </p:par>
                              <p:par>
                                <p:cTn id="71" presetID="2" presetClass="exit" presetSubtype="12" fill="hold" nodeType="withEffect">
                                  <p:stCondLst>
                                    <p:cond delay="0"/>
                                  </p:stCondLst>
                                  <p:childTnLst>
                                    <p:anim calcmode="lin" valueType="num">
                                      <p:cBhvr additive="base">
                                        <p:cTn id="72" dur="3000"/>
                                        <p:tgtEl>
                                          <p:spTgt spid="7"/>
                                        </p:tgtEl>
                                        <p:attrNameLst>
                                          <p:attrName>ppt_x</p:attrName>
                                        </p:attrNameLst>
                                      </p:cBhvr>
                                      <p:tavLst>
                                        <p:tav tm="0">
                                          <p:val>
                                            <p:strVal val="ppt_x"/>
                                          </p:val>
                                        </p:tav>
                                        <p:tav tm="100000">
                                          <p:val>
                                            <p:strVal val="0-ppt_w/2"/>
                                          </p:val>
                                        </p:tav>
                                      </p:tavLst>
                                    </p:anim>
                                    <p:anim calcmode="lin" valueType="num">
                                      <p:cBhvr additive="base">
                                        <p:cTn id="73" dur="3000"/>
                                        <p:tgtEl>
                                          <p:spTgt spid="7"/>
                                        </p:tgtEl>
                                        <p:attrNameLst>
                                          <p:attrName>ppt_y</p:attrName>
                                        </p:attrNameLst>
                                      </p:cBhvr>
                                      <p:tavLst>
                                        <p:tav tm="0">
                                          <p:val>
                                            <p:strVal val="ppt_y"/>
                                          </p:val>
                                        </p:tav>
                                        <p:tav tm="100000">
                                          <p:val>
                                            <p:strVal val="1+ppt_h/2"/>
                                          </p:val>
                                        </p:tav>
                                      </p:tavLst>
                                    </p:anim>
                                    <p:set>
                                      <p:cBhvr>
                                        <p:cTn id="74" dur="1" fill="hold">
                                          <p:stCondLst>
                                            <p:cond delay="2999"/>
                                          </p:stCondLst>
                                        </p:cTn>
                                        <p:tgtEl>
                                          <p:spTgt spid="7"/>
                                        </p:tgtEl>
                                        <p:attrNameLst>
                                          <p:attrName>style.visibility</p:attrName>
                                        </p:attrNameLst>
                                      </p:cBhvr>
                                      <p:to>
                                        <p:strVal val="hidden"/>
                                      </p:to>
                                    </p:set>
                                  </p:childTnLst>
                                </p:cTn>
                              </p:par>
                              <p:par>
                                <p:cTn id="75" presetID="2" presetClass="exit" presetSubtype="6" fill="hold" nodeType="withEffect">
                                  <p:stCondLst>
                                    <p:cond delay="0"/>
                                  </p:stCondLst>
                                  <p:childTnLst>
                                    <p:anim calcmode="lin" valueType="num">
                                      <p:cBhvr additive="base">
                                        <p:cTn id="76" dur="3000"/>
                                        <p:tgtEl>
                                          <p:spTgt spid="8"/>
                                        </p:tgtEl>
                                        <p:attrNameLst>
                                          <p:attrName>ppt_x</p:attrName>
                                        </p:attrNameLst>
                                      </p:cBhvr>
                                      <p:tavLst>
                                        <p:tav tm="0">
                                          <p:val>
                                            <p:strVal val="ppt_x"/>
                                          </p:val>
                                        </p:tav>
                                        <p:tav tm="100000">
                                          <p:val>
                                            <p:strVal val="1+ppt_w/2"/>
                                          </p:val>
                                        </p:tav>
                                      </p:tavLst>
                                    </p:anim>
                                    <p:anim calcmode="lin" valueType="num">
                                      <p:cBhvr additive="base">
                                        <p:cTn id="77" dur="3000"/>
                                        <p:tgtEl>
                                          <p:spTgt spid="8"/>
                                        </p:tgtEl>
                                        <p:attrNameLst>
                                          <p:attrName>ppt_y</p:attrName>
                                        </p:attrNameLst>
                                      </p:cBhvr>
                                      <p:tavLst>
                                        <p:tav tm="0">
                                          <p:val>
                                            <p:strVal val="ppt_y"/>
                                          </p:val>
                                        </p:tav>
                                        <p:tav tm="100000">
                                          <p:val>
                                            <p:strVal val="1+ppt_h/2"/>
                                          </p:val>
                                        </p:tav>
                                      </p:tavLst>
                                    </p:anim>
                                    <p:set>
                                      <p:cBhvr>
                                        <p:cTn id="78" dur="1" fill="hold">
                                          <p:stCondLst>
                                            <p:cond delay="2999"/>
                                          </p:stCondLst>
                                        </p:cTn>
                                        <p:tgtEl>
                                          <p:spTgt spid="8"/>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3000"/>
                                        <p:tgtEl>
                                          <p:spTgt spid="9"/>
                                        </p:tgtEl>
                                        <p:attrNameLst>
                                          <p:attrName>ppt_x</p:attrName>
                                        </p:attrNameLst>
                                      </p:cBhvr>
                                      <p:tavLst>
                                        <p:tav tm="0">
                                          <p:val>
                                            <p:strVal val="ppt_x"/>
                                          </p:val>
                                        </p:tav>
                                        <p:tav tm="100000">
                                          <p:val>
                                            <p:strVal val="ppt_x"/>
                                          </p:val>
                                        </p:tav>
                                      </p:tavLst>
                                    </p:anim>
                                    <p:anim calcmode="lin" valueType="num">
                                      <p:cBhvr additive="base">
                                        <p:cTn id="81" dur="3000"/>
                                        <p:tgtEl>
                                          <p:spTgt spid="9"/>
                                        </p:tgtEl>
                                        <p:attrNameLst>
                                          <p:attrName>ppt_y</p:attrName>
                                        </p:attrNameLst>
                                      </p:cBhvr>
                                      <p:tavLst>
                                        <p:tav tm="0">
                                          <p:val>
                                            <p:strVal val="ppt_y"/>
                                          </p:val>
                                        </p:tav>
                                        <p:tav tm="100000">
                                          <p:val>
                                            <p:strVal val="0-ppt_h/2"/>
                                          </p:val>
                                        </p:tav>
                                      </p:tavLst>
                                    </p:anim>
                                    <p:set>
                                      <p:cBhvr>
                                        <p:cTn id="82" dur="1" fill="hold">
                                          <p:stCondLst>
                                            <p:cond delay="2999"/>
                                          </p:stCondLst>
                                        </p:cTn>
                                        <p:tgtEl>
                                          <p:spTgt spid="9"/>
                                        </p:tgtEl>
                                        <p:attrNameLst>
                                          <p:attrName>style.visibility</p:attrName>
                                        </p:attrNameLst>
                                      </p:cBhvr>
                                      <p:to>
                                        <p:strVal val="hidden"/>
                                      </p:to>
                                    </p:set>
                                  </p:childTnLst>
                                </p:cTn>
                              </p:par>
                              <p:par>
                                <p:cTn id="83" presetID="2" presetClass="exit" presetSubtype="4" fill="hold"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ppt_x"/>
                                          </p:val>
                                        </p:tav>
                                      </p:tavLst>
                                    </p:anim>
                                    <p:anim calcmode="lin" valueType="num">
                                      <p:cBhvr additive="base">
                                        <p:cTn id="85" dur="3000"/>
                                        <p:tgtEl>
                                          <p:spTgt spid="10"/>
                                        </p:tgtEl>
                                        <p:attrNameLst>
                                          <p:attrName>ppt_y</p:attrName>
                                        </p:attrNameLst>
                                      </p:cBhvr>
                                      <p:tavLst>
                                        <p:tav tm="0">
                                          <p:val>
                                            <p:strVal val="ppt_y"/>
                                          </p:val>
                                        </p:tav>
                                        <p:tav tm="100000">
                                          <p:val>
                                            <p:strVal val="1+ppt_h/2"/>
                                          </p:val>
                                        </p:tav>
                                      </p:tavLst>
                                    </p:anim>
                                    <p:set>
                                      <p:cBhvr>
                                        <p:cTn id="86" dur="1" fill="hold">
                                          <p:stCondLst>
                                            <p:cond delay="2999"/>
                                          </p:stCondLst>
                                        </p:cTn>
                                        <p:tgtEl>
                                          <p:spTgt spid="10"/>
                                        </p:tgtEl>
                                        <p:attrNameLst>
                                          <p:attrName>style.visibility</p:attrName>
                                        </p:attrNameLst>
                                      </p:cBhvr>
                                      <p:to>
                                        <p:strVal val="hidden"/>
                                      </p:to>
                                    </p:set>
                                  </p:childTnLst>
                                </p:cTn>
                              </p:par>
                              <p:par>
                                <p:cTn id="87" presetID="6" presetClass="entr" presetSubtype="32"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Effect transition="in" filter="circle(out)">
                                      <p:cBhvr>
                                        <p:cTn id="89" dur="3000"/>
                                        <p:tgtEl>
                                          <p:spTgt spid="12"/>
                                        </p:tgtEl>
                                      </p:cBhvr>
                                    </p:animEffect>
                                  </p:childTnLst>
                                </p:cTn>
                              </p:par>
                              <p:par>
                                <p:cTn id="90" presetID="23" presetClass="entr" presetSubtype="528"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3000" fill="hold"/>
                                        <p:tgtEl>
                                          <p:spTgt spid="12"/>
                                        </p:tgtEl>
                                        <p:attrNameLst>
                                          <p:attrName>ppt_w</p:attrName>
                                        </p:attrNameLst>
                                      </p:cBhvr>
                                      <p:tavLst>
                                        <p:tav tm="0">
                                          <p:val>
                                            <p:fltVal val="0"/>
                                          </p:val>
                                        </p:tav>
                                        <p:tav tm="100000">
                                          <p:val>
                                            <p:strVal val="#ppt_w"/>
                                          </p:val>
                                        </p:tav>
                                      </p:tavLst>
                                    </p:anim>
                                    <p:anim calcmode="lin" valueType="num">
                                      <p:cBhvr>
                                        <p:cTn id="93" dur="3000" fill="hold"/>
                                        <p:tgtEl>
                                          <p:spTgt spid="12"/>
                                        </p:tgtEl>
                                        <p:attrNameLst>
                                          <p:attrName>ppt_h</p:attrName>
                                        </p:attrNameLst>
                                      </p:cBhvr>
                                      <p:tavLst>
                                        <p:tav tm="0">
                                          <p:val>
                                            <p:fltVal val="0"/>
                                          </p:val>
                                        </p:tav>
                                        <p:tav tm="100000">
                                          <p:val>
                                            <p:strVal val="#ppt_h"/>
                                          </p:val>
                                        </p:tav>
                                      </p:tavLst>
                                    </p:anim>
                                    <p:anim calcmode="lin" valueType="num">
                                      <p:cBhvr>
                                        <p:cTn id="94" dur="3000" fill="hold"/>
                                        <p:tgtEl>
                                          <p:spTgt spid="12"/>
                                        </p:tgtEl>
                                        <p:attrNameLst>
                                          <p:attrName>ppt_x</p:attrName>
                                        </p:attrNameLst>
                                      </p:cBhvr>
                                      <p:tavLst>
                                        <p:tav tm="0">
                                          <p:val>
                                            <p:fltVal val="0.5"/>
                                          </p:val>
                                        </p:tav>
                                        <p:tav tm="100000">
                                          <p:val>
                                            <p:strVal val="#ppt_x"/>
                                          </p:val>
                                        </p:tav>
                                      </p:tavLst>
                                    </p:anim>
                                    <p:anim calcmode="lin" valueType="num">
                                      <p:cBhvr>
                                        <p:cTn id="95" dur="3000" fill="hold"/>
                                        <p:tgtEl>
                                          <p:spTgt spid="12"/>
                                        </p:tgtEl>
                                        <p:attrNameLst>
                                          <p:attrName>ppt_y</p:attrName>
                                        </p:attrNameLst>
                                      </p:cBhvr>
                                      <p:tavLst>
                                        <p:tav tm="0">
                                          <p:val>
                                            <p:fltVal val="0.5"/>
                                          </p:val>
                                        </p:tav>
                                        <p:tav tm="100000">
                                          <p:val>
                                            <p:strVal val="#ppt_y"/>
                                          </p:val>
                                        </p:tav>
                                      </p:tavLst>
                                    </p:anim>
                                  </p:childTnLst>
                                </p:cTn>
                              </p:par>
                            </p:childTnLst>
                          </p:cTn>
                        </p:par>
                        <p:par>
                          <p:cTn id="96" fill="hold">
                            <p:stCondLst>
                              <p:cond delay="6000"/>
                            </p:stCondLst>
                            <p:childTnLst>
                              <p:par>
                                <p:cTn id="97" presetID="40" presetClass="entr" presetSubtype="0" fill="hold" grpId="0" nodeType="afterEffect">
                                  <p:stCondLst>
                                    <p:cond delay="0"/>
                                  </p:stCondLst>
                                  <p:iterate type="lt">
                                    <p:tmPct val="10000"/>
                                  </p:iterate>
                                  <p:childTnLst>
                                    <p:set>
                                      <p:cBhvr>
                                        <p:cTn id="98" dur="1" fill="hold">
                                          <p:stCondLst>
                                            <p:cond delay="0"/>
                                          </p:stCondLst>
                                        </p:cTn>
                                        <p:tgtEl>
                                          <p:spTgt spid="13"/>
                                        </p:tgtEl>
                                        <p:attrNameLst>
                                          <p:attrName>style.visibility</p:attrName>
                                        </p:attrNameLst>
                                      </p:cBhvr>
                                      <p:to>
                                        <p:strVal val="visible"/>
                                      </p:to>
                                    </p:set>
                                    <p:animEffect transition="in" filter="fade">
                                      <p:cBhvr>
                                        <p:cTn id="99" dur="1000"/>
                                        <p:tgtEl>
                                          <p:spTgt spid="13"/>
                                        </p:tgtEl>
                                      </p:cBhvr>
                                    </p:animEffect>
                                    <p:anim calcmode="lin" valueType="num">
                                      <p:cBhvr>
                                        <p:cTn id="100" dur="1000" fill="hold"/>
                                        <p:tgtEl>
                                          <p:spTgt spid="13"/>
                                        </p:tgtEl>
                                        <p:attrNameLst>
                                          <p:attrName>ppt_x</p:attrName>
                                        </p:attrNameLst>
                                      </p:cBhvr>
                                      <p:tavLst>
                                        <p:tav tm="0">
                                          <p:val>
                                            <p:strVal val="#ppt_x-.1"/>
                                          </p:val>
                                        </p:tav>
                                        <p:tav tm="100000">
                                          <p:val>
                                            <p:strVal val="#ppt_x"/>
                                          </p:val>
                                        </p:tav>
                                      </p:tavLst>
                                    </p:anim>
                                    <p:anim calcmode="lin" valueType="num">
                                      <p:cBhvr>
                                        <p:cTn id="10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fotos-manipuladas-1.jpg"/>
          <p:cNvPicPr>
            <a:picLocks noChangeAspect="1"/>
          </p:cNvPicPr>
          <p:nvPr/>
        </p:nvPicPr>
        <p:blipFill>
          <a:blip r:embed="rId2" cstate="print"/>
          <a:srcRect/>
          <a:stretch>
            <a:fillRect/>
          </a:stretch>
        </p:blipFill>
        <p:spPr bwMode="auto">
          <a:xfrm>
            <a:off x="1763713" y="0"/>
            <a:ext cx="56165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763713" cy="57150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380288" y="0"/>
            <a:ext cx="1763712" cy="57150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763713" y="0"/>
            <a:ext cx="1357312"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3071813" y="0"/>
            <a:ext cx="1489075"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4500563" y="0"/>
            <a:ext cx="1571625"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6072188" y="0"/>
            <a:ext cx="1308100"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1763713" y="4081463"/>
            <a:ext cx="5688012"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parque cuenta con una pista para correr tanto a pie como en bicicleta en todo su alrededor, entre su vegetación vimos  una clase de árboles extraños, parecían sacados de las películas El Señor de los Anillos.</a:t>
            </a:r>
          </a:p>
        </p:txBody>
      </p:sp>
    </p:spTree>
  </p:cSld>
  <p:clrMapOvr>
    <a:masterClrMapping/>
  </p:clrMapOvr>
  <mc:AlternateContent xmlns:mc="http://schemas.openxmlformats.org/markup-compatibility/2006" xmlns:p14="http://schemas.microsoft.com/office/powerpoint/2010/main">
    <mc:Choice Requires="p14">
      <p:transition spd="slow" p14:dur="2000" advTm="25000">
        <p:wipe/>
      </p:transition>
    </mc:Choice>
    <mc:Fallback xmlns="">
      <p:transition spd="slow" advTm="2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horizontal)">
                                      <p:cBhvr>
                                        <p:cTn id="19" dur="3000"/>
                                        <p:tgtEl>
                                          <p:spTgt spid="5"/>
                                        </p:tgtEl>
                                      </p:cBhvr>
                                    </p:animEffect>
                                  </p:childTnLst>
                                </p:cTn>
                              </p:par>
                              <p:par>
                                <p:cTn id="20" presetID="3"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3000"/>
                                        <p:tgtEl>
                                          <p:spTgt spid="6"/>
                                        </p:tgtEl>
                                      </p:cBhvr>
                                    </p:animEffect>
                                  </p:childTnLst>
                                </p:cTn>
                              </p:par>
                              <p:par>
                                <p:cTn id="23" presetID="35"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2000"/>
                                        <p:tgtEl>
                                          <p:spTgt spid="4"/>
                                        </p:tgtEl>
                                      </p:cBhvr>
                                    </p:animEffect>
                                    <p:anim calcmode="lin" valueType="num">
                                      <p:cBhvr>
                                        <p:cTn id="26" dur="2000" fill="hold"/>
                                        <p:tgtEl>
                                          <p:spTgt spid="4"/>
                                        </p:tgtEl>
                                        <p:attrNameLst>
                                          <p:attrName>style.rotation</p:attrName>
                                        </p:attrNameLst>
                                      </p:cBhvr>
                                      <p:tavLst>
                                        <p:tav tm="0">
                                          <p:val>
                                            <p:fltVal val="720"/>
                                          </p:val>
                                        </p:tav>
                                        <p:tav tm="100000">
                                          <p:val>
                                            <p:fltVal val="0"/>
                                          </p:val>
                                        </p:tav>
                                      </p:tavLst>
                                    </p:anim>
                                    <p:anim calcmode="lin" valueType="num">
                                      <p:cBhvr>
                                        <p:cTn id="27" dur="2000" fill="hold"/>
                                        <p:tgtEl>
                                          <p:spTgt spid="4"/>
                                        </p:tgtEl>
                                        <p:attrNameLst>
                                          <p:attrName>ppt_h</p:attrName>
                                        </p:attrNameLst>
                                      </p:cBhvr>
                                      <p:tavLst>
                                        <p:tav tm="0">
                                          <p:val>
                                            <p:fltVal val="0"/>
                                          </p:val>
                                        </p:tav>
                                        <p:tav tm="100000">
                                          <p:val>
                                            <p:strVal val="#ppt_h"/>
                                          </p:val>
                                        </p:tav>
                                      </p:tavLst>
                                    </p:anim>
                                    <p:anim calcmode="lin" valueType="num">
                                      <p:cBhvr>
                                        <p:cTn id="28" dur="2000" fill="hold"/>
                                        <p:tgtEl>
                                          <p:spTgt spid="4"/>
                                        </p:tgtEl>
                                        <p:attrNameLst>
                                          <p:attrName>ppt_w</p:attrName>
                                        </p:attrNameLst>
                                      </p:cBhvr>
                                      <p:tavLst>
                                        <p:tav tm="0">
                                          <p:val>
                                            <p:fltVal val="0"/>
                                          </p:val>
                                        </p:tav>
                                        <p:tav tm="100000">
                                          <p:val>
                                            <p:strVal val="#ppt_w"/>
                                          </p:val>
                                        </p:tav>
                                      </p:tavLst>
                                    </p:anim>
                                  </p:childTnLst>
                                </p:cTn>
                              </p:par>
                              <p:par>
                                <p:cTn id="29" presetID="16" presetClass="entr" presetSubtype="2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inHorizontal)">
                                      <p:cBhvr>
                                        <p:cTn id="31" dur="3000"/>
                                        <p:tgtEl>
                                          <p:spTgt spid="4"/>
                                        </p:tgtEl>
                                      </p:cBhvr>
                                    </p:animEffect>
                                  </p:childTnLst>
                                </p:cTn>
                              </p:par>
                              <p:par>
                                <p:cTn id="32" presetID="39" presetClass="entr" presetSubtype="0" accel="100000"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35"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36"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37" dur="3000" fill="hold"/>
                                        <p:tgtEl>
                                          <p:spTgt spid="4"/>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1"/>
                                          </p:val>
                                        </p:tav>
                                        <p:tav tm="100000">
                                          <p:val>
                                            <p:strVal val="#ppt_x"/>
                                          </p:val>
                                        </p:tav>
                                      </p:tavLst>
                                    </p:anim>
                                    <p:anim calcmode="lin" valueType="num">
                                      <p:cBhvr>
                                        <p:cTn id="4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oto-artistica-de-cascadas.jpg"/>
          <p:cNvPicPr>
            <a:picLocks noChangeAspect="1"/>
          </p:cNvPicPr>
          <p:nvPr/>
        </p:nvPicPr>
        <p:blipFill>
          <a:blip r:embed="rId2" cstate="print"/>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Luna"/>
          <p:cNvSpPr/>
          <p:nvPr/>
        </p:nvSpPr>
        <p:spPr>
          <a:xfrm>
            <a:off x="2928938" y="238125"/>
            <a:ext cx="1071562" cy="2698750"/>
          </a:xfrm>
          <a:prstGeom prst="moon">
            <a:avLst>
              <a:gd name="adj" fmla="val 40415"/>
            </a:avLst>
          </a:prstGeom>
          <a:solidFill>
            <a:schemeClr val="accent3">
              <a:lumMod val="50000"/>
              <a:alpha val="60000"/>
            </a:schemeClr>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Luna"/>
          <p:cNvSpPr/>
          <p:nvPr/>
        </p:nvSpPr>
        <p:spPr>
          <a:xfrm rot="10800000">
            <a:off x="4787900" y="2857500"/>
            <a:ext cx="1071563" cy="2698750"/>
          </a:xfrm>
          <a:prstGeom prst="moon">
            <a:avLst>
              <a:gd name="adj" fmla="val 42786"/>
            </a:avLst>
          </a:prstGeom>
          <a:solidFill>
            <a:schemeClr val="accent3">
              <a:lumMod val="50000"/>
              <a:alpha val="60000"/>
            </a:schemeClr>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3500438" y="238125"/>
            <a:ext cx="1071562" cy="2698750"/>
          </a:xfrm>
          <a:prstGeom prst="moon">
            <a:avLst>
              <a:gd name="adj" fmla="val 41600"/>
            </a:avLst>
          </a:prstGeom>
          <a:solidFill>
            <a:schemeClr val="accent3">
              <a:lumMod val="50000"/>
              <a:alpha val="60000"/>
            </a:schemeClr>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0800000">
            <a:off x="4140200" y="2857500"/>
            <a:ext cx="1071563" cy="2698750"/>
          </a:xfrm>
          <a:prstGeom prst="moon">
            <a:avLst>
              <a:gd name="adj" fmla="val 38045"/>
            </a:avLst>
          </a:prstGeom>
          <a:solidFill>
            <a:schemeClr val="accent3">
              <a:lumMod val="50000"/>
              <a:alpha val="60000"/>
            </a:schemeClr>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4071938" y="238125"/>
            <a:ext cx="1071562" cy="2698750"/>
          </a:xfrm>
          <a:prstGeom prst="moon">
            <a:avLst>
              <a:gd name="adj" fmla="val 40416"/>
            </a:avLst>
          </a:prstGeom>
          <a:solidFill>
            <a:schemeClr val="accent3">
              <a:lumMod val="50000"/>
              <a:alpha val="60000"/>
            </a:schemeClr>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rot="10800000">
            <a:off x="3635375" y="2857500"/>
            <a:ext cx="1071563" cy="2698750"/>
          </a:xfrm>
          <a:prstGeom prst="moon">
            <a:avLst>
              <a:gd name="adj" fmla="val 42786"/>
            </a:avLst>
          </a:prstGeom>
          <a:solidFill>
            <a:schemeClr val="accent3">
              <a:lumMod val="50000"/>
              <a:alpha val="60000"/>
            </a:schemeClr>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539750" y="4657725"/>
            <a:ext cx="809625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Como aquí se puede ver, también dispone de una rosaleda pero a estas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alturas del verano a falta de unos días para entrar en otoño, las pocas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rosas que habían no estaban en su mejor momento.</a:t>
            </a:r>
          </a:p>
        </p:txBody>
      </p:sp>
    </p:spTree>
  </p:cSld>
  <p:clrMapOvr>
    <a:masterClrMapping/>
  </p:clrMapOvr>
  <mc:AlternateContent xmlns:mc="http://schemas.openxmlformats.org/markup-compatibility/2006" xmlns:p14="http://schemas.microsoft.com/office/powerpoint/2010/main">
    <mc:Choice Requires="p14">
      <p:transition spd="slow" p14:dur="2000" advTm="26000">
        <p14:prism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anim calcmode="lin" valueType="num">
                                      <p:cBhvr>
                                        <p:cTn id="15" dur="3000" fill="hold"/>
                                        <p:tgtEl>
                                          <p:spTgt spid="5"/>
                                        </p:tgtEl>
                                        <p:attrNameLst>
                                          <p:attrName>ppt_x</p:attrName>
                                        </p:attrNameLst>
                                      </p:cBhvr>
                                      <p:tavLst>
                                        <p:tav tm="0">
                                          <p:val>
                                            <p:fltVal val="0.5"/>
                                          </p:val>
                                        </p:tav>
                                        <p:tav tm="100000">
                                          <p:val>
                                            <p:strVal val="#ppt_x"/>
                                          </p:val>
                                        </p:tav>
                                      </p:tavLst>
                                    </p:anim>
                                    <p:anim calcmode="lin" valueType="num">
                                      <p:cBhvr>
                                        <p:cTn id="16" dur="30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anim calcmode="lin" valueType="num">
                                      <p:cBhvr>
                                        <p:cTn id="21" dur="3000" fill="hold"/>
                                        <p:tgtEl>
                                          <p:spTgt spid="8"/>
                                        </p:tgtEl>
                                        <p:attrNameLst>
                                          <p:attrName>ppt_x</p:attrName>
                                        </p:attrNameLst>
                                      </p:cBhvr>
                                      <p:tavLst>
                                        <p:tav tm="0">
                                          <p:val>
                                            <p:fltVal val="0.5"/>
                                          </p:val>
                                        </p:tav>
                                        <p:tav tm="100000">
                                          <p:val>
                                            <p:strVal val="#ppt_x"/>
                                          </p:val>
                                        </p:tav>
                                      </p:tavLst>
                                    </p:anim>
                                    <p:anim calcmode="lin" valueType="num">
                                      <p:cBhvr>
                                        <p:cTn id="22" dur="3000" fill="hold"/>
                                        <p:tgtEl>
                                          <p:spTgt spid="8"/>
                                        </p:tgtEl>
                                        <p:attrNameLst>
                                          <p:attrName>ppt_y</p:attrName>
                                        </p:attrNameLst>
                                      </p:cBhvr>
                                      <p:tavLst>
                                        <p:tav tm="0">
                                          <p:val>
                                            <p:fltVal val="0.5"/>
                                          </p:val>
                                        </p:tav>
                                        <p:tav tm="100000">
                                          <p:val>
                                            <p:strVal val="#ppt_y"/>
                                          </p:val>
                                        </p:tav>
                                      </p:tavLst>
                                    </p:anim>
                                  </p:childTnLst>
                                </p:cTn>
                              </p:par>
                              <p:par>
                                <p:cTn id="23" presetID="23" presetClass="entr" presetSubtype="528"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anim calcmode="lin" valueType="num">
                                      <p:cBhvr>
                                        <p:cTn id="27" dur="3000" fill="hold"/>
                                        <p:tgtEl>
                                          <p:spTgt spid="9"/>
                                        </p:tgtEl>
                                        <p:attrNameLst>
                                          <p:attrName>ppt_x</p:attrName>
                                        </p:attrNameLst>
                                      </p:cBhvr>
                                      <p:tavLst>
                                        <p:tav tm="0">
                                          <p:val>
                                            <p:fltVal val="0.5"/>
                                          </p:val>
                                        </p:tav>
                                        <p:tav tm="100000">
                                          <p:val>
                                            <p:strVal val="#ppt_x"/>
                                          </p:val>
                                        </p:tav>
                                      </p:tavLst>
                                    </p:anim>
                                    <p:anim calcmode="lin" valueType="num">
                                      <p:cBhvr>
                                        <p:cTn id="28" dur="3000" fill="hold"/>
                                        <p:tgtEl>
                                          <p:spTgt spid="9"/>
                                        </p:tgtEl>
                                        <p:attrNameLst>
                                          <p:attrName>ppt_y</p:attrName>
                                        </p:attrNameLst>
                                      </p:cBhvr>
                                      <p:tavLst>
                                        <p:tav tm="0">
                                          <p:val>
                                            <p:fltVal val="0.5"/>
                                          </p:val>
                                        </p:tav>
                                        <p:tav tm="100000">
                                          <p:val>
                                            <p:strVal val="#ppt_y"/>
                                          </p:val>
                                        </p:tav>
                                      </p:tavLst>
                                    </p:anim>
                                  </p:childTnLst>
                                </p:cTn>
                              </p:par>
                              <p:par>
                                <p:cTn id="29" presetID="23" presetClass="entr" presetSubtype="528" fill="hold" grpId="1"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ppt_w</p:attrName>
                                        </p:attrNameLst>
                                      </p:cBhvr>
                                      <p:tavLst>
                                        <p:tav tm="0">
                                          <p:val>
                                            <p:fltVal val="0"/>
                                          </p:val>
                                        </p:tav>
                                        <p:tav tm="100000">
                                          <p:val>
                                            <p:strVal val="#ppt_w"/>
                                          </p:val>
                                        </p:tav>
                                      </p:tavLst>
                                    </p:anim>
                                    <p:anim calcmode="lin" valueType="num">
                                      <p:cBhvr>
                                        <p:cTn id="32" dur="3000" fill="hold"/>
                                        <p:tgtEl>
                                          <p:spTgt spid="11"/>
                                        </p:tgtEl>
                                        <p:attrNameLst>
                                          <p:attrName>ppt_h</p:attrName>
                                        </p:attrNameLst>
                                      </p:cBhvr>
                                      <p:tavLst>
                                        <p:tav tm="0">
                                          <p:val>
                                            <p:fltVal val="0"/>
                                          </p:val>
                                        </p:tav>
                                        <p:tav tm="100000">
                                          <p:val>
                                            <p:strVal val="#ppt_h"/>
                                          </p:val>
                                        </p:tav>
                                      </p:tavLst>
                                    </p:anim>
                                    <p:anim calcmode="lin" valueType="num">
                                      <p:cBhvr>
                                        <p:cTn id="33" dur="3000" fill="hold"/>
                                        <p:tgtEl>
                                          <p:spTgt spid="11"/>
                                        </p:tgtEl>
                                        <p:attrNameLst>
                                          <p:attrName>ppt_x</p:attrName>
                                        </p:attrNameLst>
                                      </p:cBhvr>
                                      <p:tavLst>
                                        <p:tav tm="0">
                                          <p:val>
                                            <p:fltVal val="0.5"/>
                                          </p:val>
                                        </p:tav>
                                        <p:tav tm="100000">
                                          <p:val>
                                            <p:strVal val="#ppt_x"/>
                                          </p:val>
                                        </p:tav>
                                      </p:tavLst>
                                    </p:anim>
                                    <p:anim calcmode="lin" valueType="num">
                                      <p:cBhvr>
                                        <p:cTn id="34" dur="3000" fill="hold"/>
                                        <p:tgtEl>
                                          <p:spTgt spid="11"/>
                                        </p:tgtEl>
                                        <p:attrNameLst>
                                          <p:attrName>ppt_y</p:attrName>
                                        </p:attrNameLst>
                                      </p:cBhvr>
                                      <p:tavLst>
                                        <p:tav tm="0">
                                          <p:val>
                                            <p:fltVal val="0.5"/>
                                          </p:val>
                                        </p:tav>
                                        <p:tav tm="100000">
                                          <p:val>
                                            <p:strVal val="#ppt_y"/>
                                          </p:val>
                                        </p:tav>
                                      </p:tavLst>
                                    </p:anim>
                                  </p:childTnLst>
                                </p:cTn>
                              </p:par>
                              <p:par>
                                <p:cTn id="35" presetID="23" presetClass="entr" presetSubtype="528" fill="hold" grpId="1"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3000" fill="hold"/>
                                        <p:tgtEl>
                                          <p:spTgt spid="14"/>
                                        </p:tgtEl>
                                        <p:attrNameLst>
                                          <p:attrName>ppt_w</p:attrName>
                                        </p:attrNameLst>
                                      </p:cBhvr>
                                      <p:tavLst>
                                        <p:tav tm="0">
                                          <p:val>
                                            <p:fltVal val="0"/>
                                          </p:val>
                                        </p:tav>
                                        <p:tav tm="100000">
                                          <p:val>
                                            <p:strVal val="#ppt_w"/>
                                          </p:val>
                                        </p:tav>
                                      </p:tavLst>
                                    </p:anim>
                                    <p:anim calcmode="lin" valueType="num">
                                      <p:cBhvr>
                                        <p:cTn id="38" dur="3000" fill="hold"/>
                                        <p:tgtEl>
                                          <p:spTgt spid="14"/>
                                        </p:tgtEl>
                                        <p:attrNameLst>
                                          <p:attrName>ppt_h</p:attrName>
                                        </p:attrNameLst>
                                      </p:cBhvr>
                                      <p:tavLst>
                                        <p:tav tm="0">
                                          <p:val>
                                            <p:fltVal val="0"/>
                                          </p:val>
                                        </p:tav>
                                        <p:tav tm="100000">
                                          <p:val>
                                            <p:strVal val="#ppt_h"/>
                                          </p:val>
                                        </p:tav>
                                      </p:tavLst>
                                    </p:anim>
                                    <p:anim calcmode="lin" valueType="num">
                                      <p:cBhvr>
                                        <p:cTn id="39" dur="3000" fill="hold"/>
                                        <p:tgtEl>
                                          <p:spTgt spid="14"/>
                                        </p:tgtEl>
                                        <p:attrNameLst>
                                          <p:attrName>ppt_x</p:attrName>
                                        </p:attrNameLst>
                                      </p:cBhvr>
                                      <p:tavLst>
                                        <p:tav tm="0">
                                          <p:val>
                                            <p:fltVal val="0.5"/>
                                          </p:val>
                                        </p:tav>
                                        <p:tav tm="100000">
                                          <p:val>
                                            <p:strVal val="#ppt_x"/>
                                          </p:val>
                                        </p:tav>
                                      </p:tavLst>
                                    </p:anim>
                                    <p:anim calcmode="lin" valueType="num">
                                      <p:cBhvr>
                                        <p:cTn id="40" dur="3000" fill="hold"/>
                                        <p:tgtEl>
                                          <p:spTgt spid="14"/>
                                        </p:tgtEl>
                                        <p:attrNameLst>
                                          <p:attrName>ppt_y</p:attrName>
                                        </p:attrNameLst>
                                      </p:cBhvr>
                                      <p:tavLst>
                                        <p:tav tm="0">
                                          <p:val>
                                            <p:fltVal val="0.5"/>
                                          </p:val>
                                        </p:tav>
                                        <p:tav tm="100000">
                                          <p:val>
                                            <p:strVal val="#ppt_y"/>
                                          </p:val>
                                        </p:tav>
                                      </p:tavLst>
                                    </p:anim>
                                  </p:childTnLst>
                                </p:cTn>
                              </p:par>
                              <p:par>
                                <p:cTn id="41" presetID="8" presetClass="emph" presetSubtype="0" fill="hold" grpId="0" nodeType="withEffect">
                                  <p:stCondLst>
                                    <p:cond delay="0"/>
                                  </p:stCondLst>
                                  <p:childTnLst>
                                    <p:animRot by="21600000">
                                      <p:cBhvr>
                                        <p:cTn id="42" dur="3000" fill="hold"/>
                                        <p:tgtEl>
                                          <p:spTgt spid="4"/>
                                        </p:tgtEl>
                                        <p:attrNameLst>
                                          <p:attrName>r</p:attrName>
                                        </p:attrNameLst>
                                      </p:cBhvr>
                                    </p:animRot>
                                  </p:childTnLst>
                                </p:cTn>
                              </p:par>
                              <p:par>
                                <p:cTn id="43" presetID="8" presetClass="emph" presetSubtype="0" fill="hold" grpId="0" nodeType="withEffect">
                                  <p:stCondLst>
                                    <p:cond delay="0"/>
                                  </p:stCondLst>
                                  <p:childTnLst>
                                    <p:animRot by="21600000">
                                      <p:cBhvr>
                                        <p:cTn id="44" dur="3000" fill="hold"/>
                                        <p:tgtEl>
                                          <p:spTgt spid="5"/>
                                        </p:tgtEl>
                                        <p:attrNameLst>
                                          <p:attrName>r</p:attrName>
                                        </p:attrNameLst>
                                      </p:cBhvr>
                                    </p:animRot>
                                  </p:childTnLst>
                                </p:cTn>
                              </p:par>
                              <p:par>
                                <p:cTn id="45" presetID="8" presetClass="emph" presetSubtype="0" fill="hold" grpId="0" nodeType="withEffect">
                                  <p:stCondLst>
                                    <p:cond delay="0"/>
                                  </p:stCondLst>
                                  <p:childTnLst>
                                    <p:animRot by="21600000">
                                      <p:cBhvr>
                                        <p:cTn id="46" dur="3000" fill="hold"/>
                                        <p:tgtEl>
                                          <p:spTgt spid="8"/>
                                        </p:tgtEl>
                                        <p:attrNameLst>
                                          <p:attrName>r</p:attrName>
                                        </p:attrNameLst>
                                      </p:cBhvr>
                                    </p:animRot>
                                  </p:childTnLst>
                                </p:cTn>
                              </p:par>
                              <p:par>
                                <p:cTn id="47" presetID="8" presetClass="emph" presetSubtype="0" fill="hold" grpId="0"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grpId="0" nodeType="withEffect">
                                  <p:stCondLst>
                                    <p:cond delay="0"/>
                                  </p:stCondLst>
                                  <p:childTnLst>
                                    <p:animRot by="21600000">
                                      <p:cBhvr>
                                        <p:cTn id="50" dur="3000" fill="hold"/>
                                        <p:tgtEl>
                                          <p:spTgt spid="11"/>
                                        </p:tgtEl>
                                        <p:attrNameLst>
                                          <p:attrName>r</p:attrName>
                                        </p:attrNameLst>
                                      </p:cBhvr>
                                    </p:animRot>
                                  </p:childTnLst>
                                </p:cTn>
                              </p:par>
                              <p:par>
                                <p:cTn id="51" presetID="8" presetClass="emph" presetSubtype="0" fill="hold" grpId="0" nodeType="withEffect">
                                  <p:stCondLst>
                                    <p:cond delay="0"/>
                                  </p:stCondLst>
                                  <p:childTnLst>
                                    <p:animRot by="21600000">
                                      <p:cBhvr>
                                        <p:cTn id="52" dur="3000" fill="hold"/>
                                        <p:tgtEl>
                                          <p:spTgt spid="14"/>
                                        </p:tgtEl>
                                        <p:attrNameLst>
                                          <p:attrName>r</p:attrName>
                                        </p:attrNameLst>
                                      </p:cBhvr>
                                    </p:animRot>
                                  </p:childTnLst>
                                </p:cTn>
                              </p:par>
                              <p:par>
                                <p:cTn id="53" presetID="19" presetClass="entr" presetSubtype="10" fill="hold" grpId="2"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fmla="#ppt_w*sin(2.5*pi*$)">
                                          <p:val>
                                            <p:fltVal val="0"/>
                                          </p:val>
                                        </p:tav>
                                        <p:tav tm="100000">
                                          <p:val>
                                            <p:fltVal val="1"/>
                                          </p:val>
                                        </p:tav>
                                      </p:tavLst>
                                    </p:anim>
                                    <p:anim calcmode="lin" valueType="num">
                                      <p:cBhvr>
                                        <p:cTn id="56" dur="3000" fill="hold"/>
                                        <p:tgtEl>
                                          <p:spTgt spid="4"/>
                                        </p:tgtEl>
                                        <p:attrNameLst>
                                          <p:attrName>ppt_h</p:attrName>
                                        </p:attrNameLst>
                                      </p:cBhvr>
                                      <p:tavLst>
                                        <p:tav tm="0">
                                          <p:val>
                                            <p:strVal val="#ppt_h"/>
                                          </p:val>
                                        </p:tav>
                                        <p:tav tm="100000">
                                          <p:val>
                                            <p:strVal val="#ppt_h"/>
                                          </p:val>
                                        </p:tav>
                                      </p:tavLst>
                                    </p:anim>
                                  </p:childTnLst>
                                </p:cTn>
                              </p:par>
                              <p:par>
                                <p:cTn id="57" presetID="19" presetClass="entr" presetSubtype="10" fill="hold" grpId="2" nodeType="with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3000" fill="hold"/>
                                        <p:tgtEl>
                                          <p:spTgt spid="5"/>
                                        </p:tgtEl>
                                        <p:attrNameLst>
                                          <p:attrName>ppt_w</p:attrName>
                                        </p:attrNameLst>
                                      </p:cBhvr>
                                      <p:tavLst>
                                        <p:tav tm="0" fmla="#ppt_w*sin(2.5*pi*$)">
                                          <p:val>
                                            <p:fltVal val="0"/>
                                          </p:val>
                                        </p:tav>
                                        <p:tav tm="100000">
                                          <p:val>
                                            <p:fltVal val="1"/>
                                          </p:val>
                                        </p:tav>
                                      </p:tavLst>
                                    </p:anim>
                                    <p:anim calcmode="lin" valueType="num">
                                      <p:cBhvr>
                                        <p:cTn id="60" dur="3000" fill="hold"/>
                                        <p:tgtEl>
                                          <p:spTgt spid="5"/>
                                        </p:tgtEl>
                                        <p:attrNameLst>
                                          <p:attrName>ppt_h</p:attrName>
                                        </p:attrNameLst>
                                      </p:cBhvr>
                                      <p:tavLst>
                                        <p:tav tm="0">
                                          <p:val>
                                            <p:strVal val="#ppt_h"/>
                                          </p:val>
                                        </p:tav>
                                        <p:tav tm="100000">
                                          <p:val>
                                            <p:strVal val="#ppt_h"/>
                                          </p:val>
                                        </p:tav>
                                      </p:tavLst>
                                    </p:anim>
                                  </p:childTnLst>
                                </p:cTn>
                              </p:par>
                              <p:par>
                                <p:cTn id="61" presetID="19" presetClass="entr" presetSubtype="10" fill="hold" grpId="2"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3000" fill="hold"/>
                                        <p:tgtEl>
                                          <p:spTgt spid="8"/>
                                        </p:tgtEl>
                                        <p:attrNameLst>
                                          <p:attrName>ppt_w</p:attrName>
                                        </p:attrNameLst>
                                      </p:cBhvr>
                                      <p:tavLst>
                                        <p:tav tm="0" fmla="#ppt_w*sin(2.5*pi*$)">
                                          <p:val>
                                            <p:fltVal val="0"/>
                                          </p:val>
                                        </p:tav>
                                        <p:tav tm="100000">
                                          <p:val>
                                            <p:fltVal val="1"/>
                                          </p:val>
                                        </p:tav>
                                      </p:tavLst>
                                    </p:anim>
                                    <p:anim calcmode="lin" valueType="num">
                                      <p:cBhvr>
                                        <p:cTn id="64" dur="3000" fill="hold"/>
                                        <p:tgtEl>
                                          <p:spTgt spid="8"/>
                                        </p:tgtEl>
                                        <p:attrNameLst>
                                          <p:attrName>ppt_h</p:attrName>
                                        </p:attrNameLst>
                                      </p:cBhvr>
                                      <p:tavLst>
                                        <p:tav tm="0">
                                          <p:val>
                                            <p:strVal val="#ppt_h"/>
                                          </p:val>
                                        </p:tav>
                                        <p:tav tm="100000">
                                          <p:val>
                                            <p:strVal val="#ppt_h"/>
                                          </p:val>
                                        </p:tav>
                                      </p:tavLst>
                                    </p:anim>
                                  </p:childTnLst>
                                </p:cTn>
                              </p:par>
                              <p:par>
                                <p:cTn id="65" presetID="19" presetClass="entr" presetSubtype="10" fill="hold" grpId="2"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3000" fill="hold"/>
                                        <p:tgtEl>
                                          <p:spTgt spid="9"/>
                                        </p:tgtEl>
                                        <p:attrNameLst>
                                          <p:attrName>ppt_w</p:attrName>
                                        </p:attrNameLst>
                                      </p:cBhvr>
                                      <p:tavLst>
                                        <p:tav tm="0" fmla="#ppt_w*sin(2.5*pi*$)">
                                          <p:val>
                                            <p:fltVal val="0"/>
                                          </p:val>
                                        </p:tav>
                                        <p:tav tm="100000">
                                          <p:val>
                                            <p:fltVal val="1"/>
                                          </p:val>
                                        </p:tav>
                                      </p:tavLst>
                                    </p:anim>
                                    <p:anim calcmode="lin" valueType="num">
                                      <p:cBhvr>
                                        <p:cTn id="68" dur="3000" fill="hold"/>
                                        <p:tgtEl>
                                          <p:spTgt spid="9"/>
                                        </p:tgtEl>
                                        <p:attrNameLst>
                                          <p:attrName>ppt_h</p:attrName>
                                        </p:attrNameLst>
                                      </p:cBhvr>
                                      <p:tavLst>
                                        <p:tav tm="0">
                                          <p:val>
                                            <p:strVal val="#ppt_h"/>
                                          </p:val>
                                        </p:tav>
                                        <p:tav tm="100000">
                                          <p:val>
                                            <p:strVal val="#ppt_h"/>
                                          </p:val>
                                        </p:tav>
                                      </p:tavLst>
                                    </p:anim>
                                  </p:childTnLst>
                                </p:cTn>
                              </p:par>
                              <p:par>
                                <p:cTn id="69" presetID="19" presetClass="entr" presetSubtype="10" fill="hold" grpId="2"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p:cTn id="71" dur="3000" fill="hold"/>
                                        <p:tgtEl>
                                          <p:spTgt spid="11"/>
                                        </p:tgtEl>
                                        <p:attrNameLst>
                                          <p:attrName>ppt_w</p:attrName>
                                        </p:attrNameLst>
                                      </p:cBhvr>
                                      <p:tavLst>
                                        <p:tav tm="0" fmla="#ppt_w*sin(2.5*pi*$)">
                                          <p:val>
                                            <p:fltVal val="0"/>
                                          </p:val>
                                        </p:tav>
                                        <p:tav tm="100000">
                                          <p:val>
                                            <p:fltVal val="1"/>
                                          </p:val>
                                        </p:tav>
                                      </p:tavLst>
                                    </p:anim>
                                    <p:anim calcmode="lin" valueType="num">
                                      <p:cBhvr>
                                        <p:cTn id="72" dur="3000" fill="hold"/>
                                        <p:tgtEl>
                                          <p:spTgt spid="11"/>
                                        </p:tgtEl>
                                        <p:attrNameLst>
                                          <p:attrName>ppt_h</p:attrName>
                                        </p:attrNameLst>
                                      </p:cBhvr>
                                      <p:tavLst>
                                        <p:tav tm="0">
                                          <p:val>
                                            <p:strVal val="#ppt_h"/>
                                          </p:val>
                                        </p:tav>
                                        <p:tav tm="100000">
                                          <p:val>
                                            <p:strVal val="#ppt_h"/>
                                          </p:val>
                                        </p:tav>
                                      </p:tavLst>
                                    </p:anim>
                                  </p:childTnLst>
                                </p:cTn>
                              </p:par>
                              <p:par>
                                <p:cTn id="73" presetID="19" presetClass="entr" presetSubtype="10" fill="hold" grpId="2"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ppt_w</p:attrName>
                                        </p:attrNameLst>
                                      </p:cBhvr>
                                      <p:tavLst>
                                        <p:tav tm="0" fmla="#ppt_w*sin(2.5*pi*$)">
                                          <p:val>
                                            <p:fltVal val="0"/>
                                          </p:val>
                                        </p:tav>
                                        <p:tav tm="100000">
                                          <p:val>
                                            <p:fltVal val="1"/>
                                          </p:val>
                                        </p:tav>
                                      </p:tavLst>
                                    </p:anim>
                                    <p:anim calcmode="lin" valueType="num">
                                      <p:cBhvr>
                                        <p:cTn id="76" dur="3000" fill="hold"/>
                                        <p:tgtEl>
                                          <p:spTgt spid="14"/>
                                        </p:tgtEl>
                                        <p:attrNameLst>
                                          <p:attrName>ppt_h</p:attrName>
                                        </p:attrNameLst>
                                      </p:cBhvr>
                                      <p:tavLst>
                                        <p:tav tm="0">
                                          <p:val>
                                            <p:strVal val="#ppt_h"/>
                                          </p:val>
                                        </p:tav>
                                        <p:tav tm="100000">
                                          <p:val>
                                            <p:strVal val="#ppt_h"/>
                                          </p:val>
                                        </p:tav>
                                      </p:tavLst>
                                    </p:anim>
                                  </p:childTnLst>
                                </p:cTn>
                              </p:par>
                            </p:childTnLst>
                          </p:cTn>
                        </p:par>
                        <p:par>
                          <p:cTn id="77" fill="hold">
                            <p:stCondLst>
                              <p:cond delay="3000"/>
                            </p:stCondLst>
                            <p:childTnLst>
                              <p:par>
                                <p:cTn id="78" presetID="23" presetClass="exit" presetSubtype="544" fill="hold" grpId="3" nodeType="afterEffect">
                                  <p:stCondLst>
                                    <p:cond delay="0"/>
                                  </p:stCondLst>
                                  <p:childTnLst>
                                    <p:anim calcmode="lin" valueType="num">
                                      <p:cBhvr>
                                        <p:cTn id="79" dur="3000"/>
                                        <p:tgtEl>
                                          <p:spTgt spid="4"/>
                                        </p:tgtEl>
                                        <p:attrNameLst>
                                          <p:attrName>ppt_w</p:attrName>
                                        </p:attrNameLst>
                                      </p:cBhvr>
                                      <p:tavLst>
                                        <p:tav tm="0">
                                          <p:val>
                                            <p:strVal val="ppt_w"/>
                                          </p:val>
                                        </p:tav>
                                        <p:tav tm="100000">
                                          <p:val>
                                            <p:fltVal val="0"/>
                                          </p:val>
                                        </p:tav>
                                      </p:tavLst>
                                    </p:anim>
                                    <p:anim calcmode="lin" valueType="num">
                                      <p:cBhvr>
                                        <p:cTn id="80" dur="3000"/>
                                        <p:tgtEl>
                                          <p:spTgt spid="4"/>
                                        </p:tgtEl>
                                        <p:attrNameLst>
                                          <p:attrName>ppt_h</p:attrName>
                                        </p:attrNameLst>
                                      </p:cBhvr>
                                      <p:tavLst>
                                        <p:tav tm="0">
                                          <p:val>
                                            <p:strVal val="ppt_h"/>
                                          </p:val>
                                        </p:tav>
                                        <p:tav tm="100000">
                                          <p:val>
                                            <p:fltVal val="0"/>
                                          </p:val>
                                        </p:tav>
                                      </p:tavLst>
                                    </p:anim>
                                    <p:anim calcmode="lin" valueType="num">
                                      <p:cBhvr>
                                        <p:cTn id="81" dur="3000"/>
                                        <p:tgtEl>
                                          <p:spTgt spid="4"/>
                                        </p:tgtEl>
                                        <p:attrNameLst>
                                          <p:attrName>ppt_x</p:attrName>
                                        </p:attrNameLst>
                                      </p:cBhvr>
                                      <p:tavLst>
                                        <p:tav tm="0">
                                          <p:val>
                                            <p:strVal val="ppt_x"/>
                                          </p:val>
                                        </p:tav>
                                        <p:tav tm="100000">
                                          <p:val>
                                            <p:fltVal val="0.5"/>
                                          </p:val>
                                        </p:tav>
                                      </p:tavLst>
                                    </p:anim>
                                    <p:anim calcmode="lin" valueType="num">
                                      <p:cBhvr>
                                        <p:cTn id="82" dur="3000"/>
                                        <p:tgtEl>
                                          <p:spTgt spid="4"/>
                                        </p:tgtEl>
                                        <p:attrNameLst>
                                          <p:attrName>ppt_y</p:attrName>
                                        </p:attrNameLst>
                                      </p:cBhvr>
                                      <p:tavLst>
                                        <p:tav tm="0">
                                          <p:val>
                                            <p:strVal val="ppt_y"/>
                                          </p:val>
                                        </p:tav>
                                        <p:tav tm="100000">
                                          <p:val>
                                            <p:fltVal val="0.5"/>
                                          </p:val>
                                        </p:tav>
                                      </p:tavLst>
                                    </p:anim>
                                    <p:set>
                                      <p:cBhvr>
                                        <p:cTn id="83" dur="1" fill="hold">
                                          <p:stCondLst>
                                            <p:cond delay="2999"/>
                                          </p:stCondLst>
                                        </p:cTn>
                                        <p:tgtEl>
                                          <p:spTgt spid="4"/>
                                        </p:tgtEl>
                                        <p:attrNameLst>
                                          <p:attrName>style.visibility</p:attrName>
                                        </p:attrNameLst>
                                      </p:cBhvr>
                                      <p:to>
                                        <p:strVal val="hidden"/>
                                      </p:to>
                                    </p:set>
                                  </p:childTnLst>
                                </p:cTn>
                              </p:par>
                              <p:par>
                                <p:cTn id="84" presetID="23" presetClass="exit" presetSubtype="544" fill="hold" grpId="3" nodeType="withEffect">
                                  <p:stCondLst>
                                    <p:cond delay="0"/>
                                  </p:stCondLst>
                                  <p:childTnLst>
                                    <p:anim calcmode="lin" valueType="num">
                                      <p:cBhvr>
                                        <p:cTn id="85" dur="3000"/>
                                        <p:tgtEl>
                                          <p:spTgt spid="5"/>
                                        </p:tgtEl>
                                        <p:attrNameLst>
                                          <p:attrName>ppt_w</p:attrName>
                                        </p:attrNameLst>
                                      </p:cBhvr>
                                      <p:tavLst>
                                        <p:tav tm="0">
                                          <p:val>
                                            <p:strVal val="ppt_w"/>
                                          </p:val>
                                        </p:tav>
                                        <p:tav tm="100000">
                                          <p:val>
                                            <p:fltVal val="0"/>
                                          </p:val>
                                        </p:tav>
                                      </p:tavLst>
                                    </p:anim>
                                    <p:anim calcmode="lin" valueType="num">
                                      <p:cBhvr>
                                        <p:cTn id="86" dur="3000"/>
                                        <p:tgtEl>
                                          <p:spTgt spid="5"/>
                                        </p:tgtEl>
                                        <p:attrNameLst>
                                          <p:attrName>ppt_h</p:attrName>
                                        </p:attrNameLst>
                                      </p:cBhvr>
                                      <p:tavLst>
                                        <p:tav tm="0">
                                          <p:val>
                                            <p:strVal val="ppt_h"/>
                                          </p:val>
                                        </p:tav>
                                        <p:tav tm="100000">
                                          <p:val>
                                            <p:fltVal val="0"/>
                                          </p:val>
                                        </p:tav>
                                      </p:tavLst>
                                    </p:anim>
                                    <p:anim calcmode="lin" valueType="num">
                                      <p:cBhvr>
                                        <p:cTn id="87" dur="3000"/>
                                        <p:tgtEl>
                                          <p:spTgt spid="5"/>
                                        </p:tgtEl>
                                        <p:attrNameLst>
                                          <p:attrName>ppt_x</p:attrName>
                                        </p:attrNameLst>
                                      </p:cBhvr>
                                      <p:tavLst>
                                        <p:tav tm="0">
                                          <p:val>
                                            <p:strVal val="ppt_x"/>
                                          </p:val>
                                        </p:tav>
                                        <p:tav tm="100000">
                                          <p:val>
                                            <p:fltVal val="0.5"/>
                                          </p:val>
                                        </p:tav>
                                      </p:tavLst>
                                    </p:anim>
                                    <p:anim calcmode="lin" valueType="num">
                                      <p:cBhvr>
                                        <p:cTn id="88" dur="3000"/>
                                        <p:tgtEl>
                                          <p:spTgt spid="5"/>
                                        </p:tgtEl>
                                        <p:attrNameLst>
                                          <p:attrName>ppt_y</p:attrName>
                                        </p:attrNameLst>
                                      </p:cBhvr>
                                      <p:tavLst>
                                        <p:tav tm="0">
                                          <p:val>
                                            <p:strVal val="ppt_y"/>
                                          </p:val>
                                        </p:tav>
                                        <p:tav tm="100000">
                                          <p:val>
                                            <p:fltVal val="0.5"/>
                                          </p:val>
                                        </p:tav>
                                      </p:tavLst>
                                    </p:anim>
                                    <p:set>
                                      <p:cBhvr>
                                        <p:cTn id="89" dur="1" fill="hold">
                                          <p:stCondLst>
                                            <p:cond delay="2999"/>
                                          </p:stCondLst>
                                        </p:cTn>
                                        <p:tgtEl>
                                          <p:spTgt spid="5"/>
                                        </p:tgtEl>
                                        <p:attrNameLst>
                                          <p:attrName>style.visibility</p:attrName>
                                        </p:attrNameLst>
                                      </p:cBhvr>
                                      <p:to>
                                        <p:strVal val="hidden"/>
                                      </p:to>
                                    </p:set>
                                  </p:childTnLst>
                                </p:cTn>
                              </p:par>
                              <p:par>
                                <p:cTn id="90" presetID="23" presetClass="exit" presetSubtype="544" fill="hold" grpId="3" nodeType="withEffect">
                                  <p:stCondLst>
                                    <p:cond delay="0"/>
                                  </p:stCondLst>
                                  <p:childTnLst>
                                    <p:anim calcmode="lin" valueType="num">
                                      <p:cBhvr>
                                        <p:cTn id="91" dur="3000"/>
                                        <p:tgtEl>
                                          <p:spTgt spid="8"/>
                                        </p:tgtEl>
                                        <p:attrNameLst>
                                          <p:attrName>ppt_w</p:attrName>
                                        </p:attrNameLst>
                                      </p:cBhvr>
                                      <p:tavLst>
                                        <p:tav tm="0">
                                          <p:val>
                                            <p:strVal val="ppt_w"/>
                                          </p:val>
                                        </p:tav>
                                        <p:tav tm="100000">
                                          <p:val>
                                            <p:fltVal val="0"/>
                                          </p:val>
                                        </p:tav>
                                      </p:tavLst>
                                    </p:anim>
                                    <p:anim calcmode="lin" valueType="num">
                                      <p:cBhvr>
                                        <p:cTn id="92" dur="3000"/>
                                        <p:tgtEl>
                                          <p:spTgt spid="8"/>
                                        </p:tgtEl>
                                        <p:attrNameLst>
                                          <p:attrName>ppt_h</p:attrName>
                                        </p:attrNameLst>
                                      </p:cBhvr>
                                      <p:tavLst>
                                        <p:tav tm="0">
                                          <p:val>
                                            <p:strVal val="ppt_h"/>
                                          </p:val>
                                        </p:tav>
                                        <p:tav tm="100000">
                                          <p:val>
                                            <p:fltVal val="0"/>
                                          </p:val>
                                        </p:tav>
                                      </p:tavLst>
                                    </p:anim>
                                    <p:anim calcmode="lin" valueType="num">
                                      <p:cBhvr>
                                        <p:cTn id="93" dur="3000"/>
                                        <p:tgtEl>
                                          <p:spTgt spid="8"/>
                                        </p:tgtEl>
                                        <p:attrNameLst>
                                          <p:attrName>ppt_x</p:attrName>
                                        </p:attrNameLst>
                                      </p:cBhvr>
                                      <p:tavLst>
                                        <p:tav tm="0">
                                          <p:val>
                                            <p:strVal val="ppt_x"/>
                                          </p:val>
                                        </p:tav>
                                        <p:tav tm="100000">
                                          <p:val>
                                            <p:fltVal val="0.5"/>
                                          </p:val>
                                        </p:tav>
                                      </p:tavLst>
                                    </p:anim>
                                    <p:anim calcmode="lin" valueType="num">
                                      <p:cBhvr>
                                        <p:cTn id="94" dur="3000"/>
                                        <p:tgtEl>
                                          <p:spTgt spid="8"/>
                                        </p:tgtEl>
                                        <p:attrNameLst>
                                          <p:attrName>ppt_y</p:attrName>
                                        </p:attrNameLst>
                                      </p:cBhvr>
                                      <p:tavLst>
                                        <p:tav tm="0">
                                          <p:val>
                                            <p:strVal val="ppt_y"/>
                                          </p:val>
                                        </p:tav>
                                        <p:tav tm="100000">
                                          <p:val>
                                            <p:fltVal val="0.5"/>
                                          </p:val>
                                        </p:tav>
                                      </p:tavLst>
                                    </p:anim>
                                    <p:set>
                                      <p:cBhvr>
                                        <p:cTn id="95" dur="1" fill="hold">
                                          <p:stCondLst>
                                            <p:cond delay="2999"/>
                                          </p:stCondLst>
                                        </p:cTn>
                                        <p:tgtEl>
                                          <p:spTgt spid="8"/>
                                        </p:tgtEl>
                                        <p:attrNameLst>
                                          <p:attrName>style.visibility</p:attrName>
                                        </p:attrNameLst>
                                      </p:cBhvr>
                                      <p:to>
                                        <p:strVal val="hidden"/>
                                      </p:to>
                                    </p:set>
                                  </p:childTnLst>
                                </p:cTn>
                              </p:par>
                              <p:par>
                                <p:cTn id="96" presetID="23" presetClass="exit" presetSubtype="544" fill="hold" grpId="3" nodeType="withEffect">
                                  <p:stCondLst>
                                    <p:cond delay="0"/>
                                  </p:stCondLst>
                                  <p:childTnLst>
                                    <p:anim calcmode="lin" valueType="num">
                                      <p:cBhvr>
                                        <p:cTn id="97" dur="3000"/>
                                        <p:tgtEl>
                                          <p:spTgt spid="9"/>
                                        </p:tgtEl>
                                        <p:attrNameLst>
                                          <p:attrName>ppt_w</p:attrName>
                                        </p:attrNameLst>
                                      </p:cBhvr>
                                      <p:tavLst>
                                        <p:tav tm="0">
                                          <p:val>
                                            <p:strVal val="ppt_w"/>
                                          </p:val>
                                        </p:tav>
                                        <p:tav tm="100000">
                                          <p:val>
                                            <p:fltVal val="0"/>
                                          </p:val>
                                        </p:tav>
                                      </p:tavLst>
                                    </p:anim>
                                    <p:anim calcmode="lin" valueType="num">
                                      <p:cBhvr>
                                        <p:cTn id="98" dur="3000"/>
                                        <p:tgtEl>
                                          <p:spTgt spid="9"/>
                                        </p:tgtEl>
                                        <p:attrNameLst>
                                          <p:attrName>ppt_h</p:attrName>
                                        </p:attrNameLst>
                                      </p:cBhvr>
                                      <p:tavLst>
                                        <p:tav tm="0">
                                          <p:val>
                                            <p:strVal val="ppt_h"/>
                                          </p:val>
                                        </p:tav>
                                        <p:tav tm="100000">
                                          <p:val>
                                            <p:fltVal val="0"/>
                                          </p:val>
                                        </p:tav>
                                      </p:tavLst>
                                    </p:anim>
                                    <p:anim calcmode="lin" valueType="num">
                                      <p:cBhvr>
                                        <p:cTn id="99" dur="3000"/>
                                        <p:tgtEl>
                                          <p:spTgt spid="9"/>
                                        </p:tgtEl>
                                        <p:attrNameLst>
                                          <p:attrName>ppt_x</p:attrName>
                                        </p:attrNameLst>
                                      </p:cBhvr>
                                      <p:tavLst>
                                        <p:tav tm="0">
                                          <p:val>
                                            <p:strVal val="ppt_x"/>
                                          </p:val>
                                        </p:tav>
                                        <p:tav tm="100000">
                                          <p:val>
                                            <p:fltVal val="0.5"/>
                                          </p:val>
                                        </p:tav>
                                      </p:tavLst>
                                    </p:anim>
                                    <p:anim calcmode="lin" valueType="num">
                                      <p:cBhvr>
                                        <p:cTn id="100" dur="3000"/>
                                        <p:tgtEl>
                                          <p:spTgt spid="9"/>
                                        </p:tgtEl>
                                        <p:attrNameLst>
                                          <p:attrName>ppt_y</p:attrName>
                                        </p:attrNameLst>
                                      </p:cBhvr>
                                      <p:tavLst>
                                        <p:tav tm="0">
                                          <p:val>
                                            <p:strVal val="ppt_y"/>
                                          </p:val>
                                        </p:tav>
                                        <p:tav tm="100000">
                                          <p:val>
                                            <p:fltVal val="0.5"/>
                                          </p:val>
                                        </p:tav>
                                      </p:tavLst>
                                    </p:anim>
                                    <p:set>
                                      <p:cBhvr>
                                        <p:cTn id="101" dur="1" fill="hold">
                                          <p:stCondLst>
                                            <p:cond delay="2999"/>
                                          </p:stCondLst>
                                        </p:cTn>
                                        <p:tgtEl>
                                          <p:spTgt spid="9"/>
                                        </p:tgtEl>
                                        <p:attrNameLst>
                                          <p:attrName>style.visibility</p:attrName>
                                        </p:attrNameLst>
                                      </p:cBhvr>
                                      <p:to>
                                        <p:strVal val="hidden"/>
                                      </p:to>
                                    </p:set>
                                  </p:childTnLst>
                                </p:cTn>
                              </p:par>
                              <p:par>
                                <p:cTn id="102" presetID="23" presetClass="exit" presetSubtype="544" fill="hold" grpId="3" nodeType="withEffect">
                                  <p:stCondLst>
                                    <p:cond delay="0"/>
                                  </p:stCondLst>
                                  <p:childTnLst>
                                    <p:anim calcmode="lin" valueType="num">
                                      <p:cBhvr>
                                        <p:cTn id="103" dur="3000"/>
                                        <p:tgtEl>
                                          <p:spTgt spid="11"/>
                                        </p:tgtEl>
                                        <p:attrNameLst>
                                          <p:attrName>ppt_w</p:attrName>
                                        </p:attrNameLst>
                                      </p:cBhvr>
                                      <p:tavLst>
                                        <p:tav tm="0">
                                          <p:val>
                                            <p:strVal val="ppt_w"/>
                                          </p:val>
                                        </p:tav>
                                        <p:tav tm="100000">
                                          <p:val>
                                            <p:fltVal val="0"/>
                                          </p:val>
                                        </p:tav>
                                      </p:tavLst>
                                    </p:anim>
                                    <p:anim calcmode="lin" valueType="num">
                                      <p:cBhvr>
                                        <p:cTn id="104" dur="3000"/>
                                        <p:tgtEl>
                                          <p:spTgt spid="11"/>
                                        </p:tgtEl>
                                        <p:attrNameLst>
                                          <p:attrName>ppt_h</p:attrName>
                                        </p:attrNameLst>
                                      </p:cBhvr>
                                      <p:tavLst>
                                        <p:tav tm="0">
                                          <p:val>
                                            <p:strVal val="ppt_h"/>
                                          </p:val>
                                        </p:tav>
                                        <p:tav tm="100000">
                                          <p:val>
                                            <p:fltVal val="0"/>
                                          </p:val>
                                        </p:tav>
                                      </p:tavLst>
                                    </p:anim>
                                    <p:anim calcmode="lin" valueType="num">
                                      <p:cBhvr>
                                        <p:cTn id="105" dur="3000"/>
                                        <p:tgtEl>
                                          <p:spTgt spid="11"/>
                                        </p:tgtEl>
                                        <p:attrNameLst>
                                          <p:attrName>ppt_x</p:attrName>
                                        </p:attrNameLst>
                                      </p:cBhvr>
                                      <p:tavLst>
                                        <p:tav tm="0">
                                          <p:val>
                                            <p:strVal val="ppt_x"/>
                                          </p:val>
                                        </p:tav>
                                        <p:tav tm="100000">
                                          <p:val>
                                            <p:fltVal val="0.5"/>
                                          </p:val>
                                        </p:tav>
                                      </p:tavLst>
                                    </p:anim>
                                    <p:anim calcmode="lin" valueType="num">
                                      <p:cBhvr>
                                        <p:cTn id="106" dur="3000"/>
                                        <p:tgtEl>
                                          <p:spTgt spid="11"/>
                                        </p:tgtEl>
                                        <p:attrNameLst>
                                          <p:attrName>ppt_y</p:attrName>
                                        </p:attrNameLst>
                                      </p:cBhvr>
                                      <p:tavLst>
                                        <p:tav tm="0">
                                          <p:val>
                                            <p:strVal val="ppt_y"/>
                                          </p:val>
                                        </p:tav>
                                        <p:tav tm="100000">
                                          <p:val>
                                            <p:fltVal val="0.5"/>
                                          </p:val>
                                        </p:tav>
                                      </p:tavLst>
                                    </p:anim>
                                    <p:set>
                                      <p:cBhvr>
                                        <p:cTn id="107" dur="1" fill="hold">
                                          <p:stCondLst>
                                            <p:cond delay="2999"/>
                                          </p:stCondLst>
                                        </p:cTn>
                                        <p:tgtEl>
                                          <p:spTgt spid="11"/>
                                        </p:tgtEl>
                                        <p:attrNameLst>
                                          <p:attrName>style.visibility</p:attrName>
                                        </p:attrNameLst>
                                      </p:cBhvr>
                                      <p:to>
                                        <p:strVal val="hidden"/>
                                      </p:to>
                                    </p:set>
                                  </p:childTnLst>
                                </p:cTn>
                              </p:par>
                              <p:par>
                                <p:cTn id="108" presetID="23" presetClass="exit" presetSubtype="544" fill="hold" grpId="3" nodeType="withEffect">
                                  <p:stCondLst>
                                    <p:cond delay="0"/>
                                  </p:stCondLst>
                                  <p:childTnLst>
                                    <p:anim calcmode="lin" valueType="num">
                                      <p:cBhvr>
                                        <p:cTn id="109" dur="3000"/>
                                        <p:tgtEl>
                                          <p:spTgt spid="14"/>
                                        </p:tgtEl>
                                        <p:attrNameLst>
                                          <p:attrName>ppt_w</p:attrName>
                                        </p:attrNameLst>
                                      </p:cBhvr>
                                      <p:tavLst>
                                        <p:tav tm="0">
                                          <p:val>
                                            <p:strVal val="ppt_w"/>
                                          </p:val>
                                        </p:tav>
                                        <p:tav tm="100000">
                                          <p:val>
                                            <p:fltVal val="0"/>
                                          </p:val>
                                        </p:tav>
                                      </p:tavLst>
                                    </p:anim>
                                    <p:anim calcmode="lin" valueType="num">
                                      <p:cBhvr>
                                        <p:cTn id="110" dur="3000"/>
                                        <p:tgtEl>
                                          <p:spTgt spid="14"/>
                                        </p:tgtEl>
                                        <p:attrNameLst>
                                          <p:attrName>ppt_h</p:attrName>
                                        </p:attrNameLst>
                                      </p:cBhvr>
                                      <p:tavLst>
                                        <p:tav tm="0">
                                          <p:val>
                                            <p:strVal val="ppt_h"/>
                                          </p:val>
                                        </p:tav>
                                        <p:tav tm="100000">
                                          <p:val>
                                            <p:fltVal val="0"/>
                                          </p:val>
                                        </p:tav>
                                      </p:tavLst>
                                    </p:anim>
                                    <p:anim calcmode="lin" valueType="num">
                                      <p:cBhvr>
                                        <p:cTn id="111" dur="3000"/>
                                        <p:tgtEl>
                                          <p:spTgt spid="14"/>
                                        </p:tgtEl>
                                        <p:attrNameLst>
                                          <p:attrName>ppt_x</p:attrName>
                                        </p:attrNameLst>
                                      </p:cBhvr>
                                      <p:tavLst>
                                        <p:tav tm="0">
                                          <p:val>
                                            <p:strVal val="ppt_x"/>
                                          </p:val>
                                        </p:tav>
                                        <p:tav tm="100000">
                                          <p:val>
                                            <p:fltVal val="0.5"/>
                                          </p:val>
                                        </p:tav>
                                      </p:tavLst>
                                    </p:anim>
                                    <p:anim calcmode="lin" valueType="num">
                                      <p:cBhvr>
                                        <p:cTn id="112" dur="3000"/>
                                        <p:tgtEl>
                                          <p:spTgt spid="14"/>
                                        </p:tgtEl>
                                        <p:attrNameLst>
                                          <p:attrName>ppt_y</p:attrName>
                                        </p:attrNameLst>
                                      </p:cBhvr>
                                      <p:tavLst>
                                        <p:tav tm="0">
                                          <p:val>
                                            <p:strVal val="ppt_y"/>
                                          </p:val>
                                        </p:tav>
                                        <p:tav tm="100000">
                                          <p:val>
                                            <p:fltVal val="0.5"/>
                                          </p:val>
                                        </p:tav>
                                      </p:tavLst>
                                    </p:anim>
                                    <p:set>
                                      <p:cBhvr>
                                        <p:cTn id="113" dur="1" fill="hold">
                                          <p:stCondLst>
                                            <p:cond delay="2999"/>
                                          </p:stCondLst>
                                        </p:cTn>
                                        <p:tgtEl>
                                          <p:spTgt spid="14"/>
                                        </p:tgtEl>
                                        <p:attrNameLst>
                                          <p:attrName>style.visibility</p:attrName>
                                        </p:attrNameLst>
                                      </p:cBhvr>
                                      <p:to>
                                        <p:strVal val="hidden"/>
                                      </p:to>
                                    </p:set>
                                  </p:childTnLst>
                                </p:cTn>
                              </p:par>
                              <p:par>
                                <p:cTn id="114" presetID="8" presetClass="emph" presetSubtype="0" fill="hold" grpId="4" nodeType="withEffect">
                                  <p:stCondLst>
                                    <p:cond delay="0"/>
                                  </p:stCondLst>
                                  <p:childTnLst>
                                    <p:animRot by="21600000">
                                      <p:cBhvr>
                                        <p:cTn id="115" dur="3000" fill="hold"/>
                                        <p:tgtEl>
                                          <p:spTgt spid="4"/>
                                        </p:tgtEl>
                                        <p:attrNameLst>
                                          <p:attrName>r</p:attrName>
                                        </p:attrNameLst>
                                      </p:cBhvr>
                                    </p:animRot>
                                  </p:childTnLst>
                                </p:cTn>
                              </p:par>
                              <p:par>
                                <p:cTn id="116" presetID="8" presetClass="emph" presetSubtype="0" fill="hold" grpId="4"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grpId="4" nodeType="withEffect">
                                  <p:stCondLst>
                                    <p:cond delay="0"/>
                                  </p:stCondLst>
                                  <p:childTnLst>
                                    <p:animRot by="21600000">
                                      <p:cBhvr>
                                        <p:cTn id="119" dur="3000" fill="hold"/>
                                        <p:tgtEl>
                                          <p:spTgt spid="8"/>
                                        </p:tgtEl>
                                        <p:attrNameLst>
                                          <p:attrName>r</p:attrName>
                                        </p:attrNameLst>
                                      </p:cBhvr>
                                    </p:animRot>
                                  </p:childTnLst>
                                </p:cTn>
                              </p:par>
                              <p:par>
                                <p:cTn id="120" presetID="8" presetClass="emph" presetSubtype="0" fill="hold" grpId="4" nodeType="withEffect">
                                  <p:stCondLst>
                                    <p:cond delay="0"/>
                                  </p:stCondLst>
                                  <p:childTnLst>
                                    <p:animRot by="21600000">
                                      <p:cBhvr>
                                        <p:cTn id="121" dur="3000" fill="hold"/>
                                        <p:tgtEl>
                                          <p:spTgt spid="9"/>
                                        </p:tgtEl>
                                        <p:attrNameLst>
                                          <p:attrName>r</p:attrName>
                                        </p:attrNameLst>
                                      </p:cBhvr>
                                    </p:animRot>
                                  </p:childTnLst>
                                </p:cTn>
                              </p:par>
                              <p:par>
                                <p:cTn id="122" presetID="8" presetClass="emph" presetSubtype="0" fill="hold" grpId="4" nodeType="withEffect">
                                  <p:stCondLst>
                                    <p:cond delay="0"/>
                                  </p:stCondLst>
                                  <p:childTnLst>
                                    <p:animRot by="21600000">
                                      <p:cBhvr>
                                        <p:cTn id="123" dur="3000" fill="hold"/>
                                        <p:tgtEl>
                                          <p:spTgt spid="11"/>
                                        </p:tgtEl>
                                        <p:attrNameLst>
                                          <p:attrName>r</p:attrName>
                                        </p:attrNameLst>
                                      </p:cBhvr>
                                    </p:animRot>
                                  </p:childTnLst>
                                </p:cTn>
                              </p:par>
                              <p:par>
                                <p:cTn id="124" presetID="8" presetClass="emph" presetSubtype="0" fill="hold" grpId="4" nodeType="withEffect">
                                  <p:stCondLst>
                                    <p:cond delay="0"/>
                                  </p:stCondLst>
                                  <p:childTnLst>
                                    <p:animRot by="21600000">
                                      <p:cBhvr>
                                        <p:cTn id="125" dur="3000" fill="hold"/>
                                        <p:tgtEl>
                                          <p:spTgt spid="14"/>
                                        </p:tgtEl>
                                        <p:attrNameLst>
                                          <p:attrName>r</p:attrName>
                                        </p:attrNameLst>
                                      </p:cBhvr>
                                    </p:animRot>
                                  </p:childTnLst>
                                </p:cTn>
                              </p:par>
                              <p:par>
                                <p:cTn id="126" presetID="23" presetClass="entr" presetSubtype="288" fill="hold" nodeType="withEffect">
                                  <p:stCondLst>
                                    <p:cond delay="0"/>
                                  </p:stCondLst>
                                  <p:childTnLst>
                                    <p:set>
                                      <p:cBhvr>
                                        <p:cTn id="127" dur="1" fill="hold">
                                          <p:stCondLst>
                                            <p:cond delay="0"/>
                                          </p:stCondLst>
                                        </p:cTn>
                                        <p:tgtEl>
                                          <p:spTgt spid="3"/>
                                        </p:tgtEl>
                                        <p:attrNameLst>
                                          <p:attrName>style.visibility</p:attrName>
                                        </p:attrNameLst>
                                      </p:cBhvr>
                                      <p:to>
                                        <p:strVal val="visible"/>
                                      </p:to>
                                    </p:set>
                                    <p:anim calcmode="lin" valueType="num">
                                      <p:cBhvr>
                                        <p:cTn id="128" dur="3000" fill="hold"/>
                                        <p:tgtEl>
                                          <p:spTgt spid="3"/>
                                        </p:tgtEl>
                                        <p:attrNameLst>
                                          <p:attrName>ppt_w</p:attrName>
                                        </p:attrNameLst>
                                      </p:cBhvr>
                                      <p:tavLst>
                                        <p:tav tm="0">
                                          <p:val>
                                            <p:strVal val="4/3*#ppt_w"/>
                                          </p:val>
                                        </p:tav>
                                        <p:tav tm="100000">
                                          <p:val>
                                            <p:strVal val="#ppt_w"/>
                                          </p:val>
                                        </p:tav>
                                      </p:tavLst>
                                    </p:anim>
                                    <p:anim calcmode="lin" valueType="num">
                                      <p:cBhvr>
                                        <p:cTn id="129" dur="3000" fill="hold"/>
                                        <p:tgtEl>
                                          <p:spTgt spid="3"/>
                                        </p:tgtEl>
                                        <p:attrNameLst>
                                          <p:attrName>ppt_h</p:attrName>
                                        </p:attrNameLst>
                                      </p:cBhvr>
                                      <p:tavLst>
                                        <p:tav tm="0">
                                          <p:val>
                                            <p:strVal val="4/3*#ppt_h"/>
                                          </p:val>
                                        </p:tav>
                                        <p:tav tm="100000">
                                          <p:val>
                                            <p:strVal val="#ppt_h"/>
                                          </p:val>
                                        </p:tav>
                                      </p:tavLst>
                                    </p:anim>
                                  </p:childTnLst>
                                </p:cTn>
                              </p:par>
                              <p:par>
                                <p:cTn id="130" presetID="21" presetClass="entr" presetSubtype="2" fill="hold" nodeType="withEffect">
                                  <p:stCondLst>
                                    <p:cond delay="0"/>
                                  </p:stCondLst>
                                  <p:childTnLst>
                                    <p:set>
                                      <p:cBhvr>
                                        <p:cTn id="131" dur="1" fill="hold">
                                          <p:stCondLst>
                                            <p:cond delay="0"/>
                                          </p:stCondLst>
                                        </p:cTn>
                                        <p:tgtEl>
                                          <p:spTgt spid="3"/>
                                        </p:tgtEl>
                                        <p:attrNameLst>
                                          <p:attrName>style.visibility</p:attrName>
                                        </p:attrNameLst>
                                      </p:cBhvr>
                                      <p:to>
                                        <p:strVal val="visible"/>
                                      </p:to>
                                    </p:set>
                                    <p:animEffect transition="in" filter="wheel(2)">
                                      <p:cBhvr>
                                        <p:cTn id="132" dur="3000"/>
                                        <p:tgtEl>
                                          <p:spTgt spid="3"/>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0"/>
                                        </p:tgtEl>
                                        <p:attrNameLst>
                                          <p:attrName>style.visibility</p:attrName>
                                        </p:attrNameLst>
                                      </p:cBhvr>
                                      <p:to>
                                        <p:strVal val="visible"/>
                                      </p:to>
                                    </p:set>
                                    <p:animEffect transition="in" filter="fade">
                                      <p:cBhvr>
                                        <p:cTn id="136" dur="1000"/>
                                        <p:tgtEl>
                                          <p:spTgt spid="10"/>
                                        </p:tgtEl>
                                      </p:cBhvr>
                                    </p:animEffect>
                                    <p:anim calcmode="lin" valueType="num">
                                      <p:cBhvr>
                                        <p:cTn id="137" dur="1000" fill="hold"/>
                                        <p:tgtEl>
                                          <p:spTgt spid="10"/>
                                        </p:tgtEl>
                                        <p:attrNameLst>
                                          <p:attrName>ppt_x</p:attrName>
                                        </p:attrNameLst>
                                      </p:cBhvr>
                                      <p:tavLst>
                                        <p:tav tm="0">
                                          <p:val>
                                            <p:strVal val="#ppt_x-.1"/>
                                          </p:val>
                                        </p:tav>
                                        <p:tav tm="100000">
                                          <p:val>
                                            <p:strVal val="#ppt_x"/>
                                          </p:val>
                                        </p:tav>
                                      </p:tavLst>
                                    </p:anim>
                                    <p:anim calcmode="lin" valueType="num">
                                      <p:cBhvr>
                                        <p:cTn id="13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1" grpId="0" animBg="1"/>
      <p:bldP spid="11" grpId="1" animBg="1"/>
      <p:bldP spid="11" grpId="2" animBg="1"/>
      <p:bldP spid="11" grpId="3" animBg="1"/>
      <p:bldP spid="11" grpId="4" animBg="1"/>
      <p:bldP spid="14" grpId="0" animBg="1"/>
      <p:bldP spid="14" grpId="1" animBg="1"/>
      <p:bldP spid="14" grpId="2" animBg="1"/>
      <p:bldP spid="14" grpId="3" animBg="1"/>
      <p:bldP spid="14" grpId="4" animBg="1"/>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268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268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850" y="4370388"/>
            <a:ext cx="851535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 rosaleda igual que cualquier campo de rosales, estarán preciosas en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la época primaveral pero lo que es ahora en las puertas del otoño, se están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muriendo pero no hay que desesperar, pues como dice una canción: Todas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las plantas florecen en la primavera, y mi amor cada día echa flores nuevas.</a:t>
            </a:r>
          </a:p>
        </p:txBody>
      </p:sp>
    </p:spTree>
  </p:cSld>
  <p:clrMapOvr>
    <a:masterClrMapping/>
  </p:clrMapOvr>
  <mc:AlternateContent xmlns:mc="http://schemas.openxmlformats.org/markup-compatibility/2006" xmlns:p14="http://schemas.microsoft.com/office/powerpoint/2010/main">
    <mc:Choice Requires="p14">
      <p:transition spd="slow" p14:dur="2500" advTm="33000">
        <p14:vortex/>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3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9938201304011708059756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9938201304011708059756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188" y="4657725"/>
            <a:ext cx="82089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par de edificios denominados Puerta de Europa, de más de 100 metros de altura y casi 30 plantas, también conocidos coloquialmente como </a:t>
            </a:r>
            <a:r>
              <a:rPr lang="es-ES" b="1" i="1" dirty="0">
                <a:effectLst>
                  <a:glow rad="101600">
                    <a:schemeClr val="accent2">
                      <a:satMod val="175000"/>
                      <a:alpha val="40000"/>
                    </a:schemeClr>
                  </a:glow>
                  <a:outerShdw blurRad="38100" dist="38100" dir="2700000" algn="tl">
                    <a:srgbClr val="000000">
                      <a:alpha val="43137"/>
                    </a:srgbClr>
                  </a:outerShdw>
                </a:effectLst>
              </a:rPr>
              <a:t>Torres </a:t>
            </a:r>
            <a:r>
              <a:rPr lang="es-ES" b="1" i="1" dirty="0" err="1">
                <a:effectLst>
                  <a:glow rad="101600">
                    <a:schemeClr val="accent2">
                      <a:satMod val="175000"/>
                      <a:alpha val="40000"/>
                    </a:schemeClr>
                  </a:glow>
                  <a:outerShdw blurRad="38100" dist="38100" dir="2700000" algn="tl">
                    <a:srgbClr val="000000">
                      <a:alpha val="43137"/>
                    </a:srgbClr>
                  </a:outerShdw>
                </a:effectLst>
              </a:rPr>
              <a:t>Kío</a:t>
            </a:r>
            <a:r>
              <a:rPr lang="es-ES" b="1" dirty="0">
                <a:effectLst>
                  <a:glow rad="101600">
                    <a:schemeClr val="accent2">
                      <a:satMod val="175000"/>
                      <a:alpha val="40000"/>
                    </a:schemeClr>
                  </a:glow>
                  <a:outerShdw blurRad="38100" dist="38100" dir="2700000" algn="tl">
                    <a:srgbClr val="000000">
                      <a:alpha val="43137"/>
                    </a:srgbClr>
                  </a:outerShdw>
                </a:effectLst>
              </a:rPr>
              <a:t>. Son visibles desde todo Madrid.</a:t>
            </a:r>
          </a:p>
        </p:txBody>
      </p:sp>
    </p:spTree>
  </p:cSld>
  <p:clrMapOvr>
    <a:masterClrMapping/>
  </p:clrMapOvr>
  <mc:AlternateContent xmlns:mc="http://schemas.openxmlformats.org/markup-compatibility/2006" xmlns:p14="http://schemas.microsoft.com/office/powerpoint/2010/main">
    <mc:Choice Requires="p14">
      <p:transition spd="slow" p14:dur="2500" advTm="23000">
        <p14:vortex/>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3000"/>
                                        <p:tgtEl>
                                          <p:spTgt spid="6"/>
                                        </p:tgtEl>
                                      </p:cBhvr>
                                    </p:animEffect>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3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35 momento del eclipse por el balo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Anillo"/>
          <p:cNvSpPr/>
          <p:nvPr/>
        </p:nvSpPr>
        <p:spPr>
          <a:xfrm>
            <a:off x="2051050" y="409575"/>
            <a:ext cx="5041900" cy="4895850"/>
          </a:xfrm>
          <a:prstGeom prst="donut">
            <a:avLst>
              <a:gd name="adj" fmla="val 3892"/>
            </a:avLst>
          </a:prstGeom>
          <a:gradFill>
            <a:gsLst>
              <a:gs pos="0">
                <a:schemeClr val="tx2">
                  <a:lumMod val="75000"/>
                </a:schemeClr>
              </a:gs>
              <a:gs pos="50000">
                <a:schemeClr val="accent3">
                  <a:lumMod val="75000"/>
                </a:schemeClr>
              </a:gs>
              <a:gs pos="100000">
                <a:schemeClr val="accent3">
                  <a:lumMod val="50000"/>
                </a:schemeClr>
              </a:gs>
            </a:gsLst>
            <a:lin ang="162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 name="2 Anillo"/>
          <p:cNvSpPr/>
          <p:nvPr/>
        </p:nvSpPr>
        <p:spPr>
          <a:xfrm>
            <a:off x="2339975" y="696913"/>
            <a:ext cx="4464050" cy="4321175"/>
          </a:xfrm>
          <a:prstGeom prst="donut">
            <a:avLst>
              <a:gd name="adj" fmla="val 3892"/>
            </a:avLst>
          </a:prstGeom>
          <a:gradFill>
            <a:gsLst>
              <a:gs pos="0">
                <a:schemeClr val="tx2">
                  <a:lumMod val="75000"/>
                </a:schemeClr>
              </a:gs>
              <a:gs pos="50000">
                <a:schemeClr val="accent3">
                  <a:lumMod val="75000"/>
                </a:schemeClr>
              </a:gs>
              <a:gs pos="100000">
                <a:schemeClr val="accent3">
                  <a:lumMod val="50000"/>
                </a:schemeClr>
              </a:gs>
            </a:gsLst>
            <a:lin ang="162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Anillo"/>
          <p:cNvSpPr/>
          <p:nvPr/>
        </p:nvSpPr>
        <p:spPr>
          <a:xfrm>
            <a:off x="2627313" y="985838"/>
            <a:ext cx="3889375" cy="3743325"/>
          </a:xfrm>
          <a:prstGeom prst="donut">
            <a:avLst>
              <a:gd name="adj" fmla="val 3892"/>
            </a:avLst>
          </a:prstGeom>
          <a:gradFill>
            <a:gsLst>
              <a:gs pos="0">
                <a:schemeClr val="tx2">
                  <a:lumMod val="75000"/>
                </a:schemeClr>
              </a:gs>
              <a:gs pos="50000">
                <a:schemeClr val="accent3">
                  <a:lumMod val="75000"/>
                </a:schemeClr>
              </a:gs>
              <a:gs pos="100000">
                <a:schemeClr val="accent3">
                  <a:lumMod val="50000"/>
                </a:schemeClr>
              </a:gs>
            </a:gsLst>
            <a:lin ang="162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Anillo"/>
          <p:cNvSpPr/>
          <p:nvPr/>
        </p:nvSpPr>
        <p:spPr>
          <a:xfrm>
            <a:off x="2916238" y="1201738"/>
            <a:ext cx="3311525" cy="3311525"/>
          </a:xfrm>
          <a:prstGeom prst="donut">
            <a:avLst>
              <a:gd name="adj" fmla="val 3892"/>
            </a:avLst>
          </a:prstGeom>
          <a:gradFill>
            <a:gsLst>
              <a:gs pos="0">
                <a:schemeClr val="tx2">
                  <a:lumMod val="75000"/>
                </a:schemeClr>
              </a:gs>
              <a:gs pos="50000">
                <a:schemeClr val="accent3">
                  <a:lumMod val="75000"/>
                </a:schemeClr>
              </a:gs>
              <a:gs pos="100000">
                <a:schemeClr val="accent3">
                  <a:lumMod val="50000"/>
                </a:schemeClr>
              </a:gs>
            </a:gsLst>
            <a:lin ang="162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3132138" y="1417638"/>
            <a:ext cx="2879725" cy="2879725"/>
          </a:xfrm>
          <a:prstGeom prst="donut">
            <a:avLst>
              <a:gd name="adj" fmla="val 3892"/>
            </a:avLst>
          </a:prstGeom>
          <a:gradFill>
            <a:gsLst>
              <a:gs pos="0">
                <a:schemeClr val="tx2">
                  <a:lumMod val="75000"/>
                </a:schemeClr>
              </a:gs>
              <a:gs pos="50000">
                <a:schemeClr val="accent3">
                  <a:lumMod val="75000"/>
                </a:schemeClr>
              </a:gs>
              <a:gs pos="100000">
                <a:schemeClr val="accent3">
                  <a:lumMod val="50000"/>
                </a:schemeClr>
              </a:gs>
            </a:gsLst>
            <a:lin ang="162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3348038" y="1633538"/>
            <a:ext cx="2447925" cy="2447925"/>
          </a:xfrm>
          <a:prstGeom prst="donut">
            <a:avLst>
              <a:gd name="adj" fmla="val 3892"/>
            </a:avLst>
          </a:prstGeom>
          <a:gradFill>
            <a:gsLst>
              <a:gs pos="0">
                <a:schemeClr val="tx2">
                  <a:lumMod val="75000"/>
                </a:schemeClr>
              </a:gs>
              <a:gs pos="50000">
                <a:schemeClr val="accent3">
                  <a:lumMod val="75000"/>
                </a:schemeClr>
              </a:gs>
              <a:gs pos="100000">
                <a:schemeClr val="accent3">
                  <a:lumMod val="50000"/>
                </a:schemeClr>
              </a:gs>
            </a:gsLst>
            <a:lin ang="162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539750" y="4657725"/>
            <a:ext cx="82581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Parque 4º Depósito de la Plaza de Castilla, se asienta sobre la cubierta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del depósito de abastecimiento de agua del mismo nombre, que entró en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servicio en 1940.</a:t>
            </a:r>
          </a:p>
        </p:txBody>
      </p:sp>
    </p:spTree>
  </p:cSld>
  <p:clrMapOvr>
    <a:masterClrMapping/>
  </p:clrMapOvr>
  <mc:AlternateContent xmlns:mc="http://schemas.openxmlformats.org/markup-compatibility/2006" xmlns:p14="http://schemas.microsoft.com/office/powerpoint/2010/main">
    <mc:Choice Requires="p14">
      <p:transition spd="slow" p14:dur="2500" advTm="24000">
        <p14:vortex/>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ppt_w"/>
                                          </p:val>
                                        </p:tav>
                                        <p:tav tm="100000">
                                          <p:val>
                                            <p:strVal val="#ppt_w"/>
                                          </p:val>
                                        </p:tav>
                                      </p:tavLst>
                                    </p:anim>
                                    <p:anim calcmode="lin" valueType="num">
                                      <p:cBhvr>
                                        <p:cTn id="8" dur="3000" fill="hold"/>
                                        <p:tgtEl>
                                          <p:spTgt spid="2"/>
                                        </p:tgtEl>
                                        <p:attrNameLst>
                                          <p:attrName>ppt_h</p:attrName>
                                        </p:attrNameLst>
                                      </p:cBhvr>
                                      <p:tavLst>
                                        <p:tav tm="0" fmla="#ppt_h*sin(2.5*pi*$)">
                                          <p:val>
                                            <p:fltVal val="0"/>
                                          </p:val>
                                        </p:tav>
                                        <p:tav tm="100000">
                                          <p:val>
                                            <p:fltVal val="1"/>
                                          </p:val>
                                        </p:tav>
                                      </p:tavLst>
                                    </p:anim>
                                  </p:childTnLst>
                                </p:cTn>
                              </p:par>
                              <p:par>
                                <p:cTn id="9" presetID="19" presetClass="entr" presetSubtype="5"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ppt_w"/>
                                          </p:val>
                                        </p:tav>
                                        <p:tav tm="100000">
                                          <p:val>
                                            <p:strVal val="#ppt_w"/>
                                          </p:val>
                                        </p:tav>
                                      </p:tavLst>
                                    </p:anim>
                                    <p:anim calcmode="lin" valueType="num">
                                      <p:cBhvr>
                                        <p:cTn id="12" dur="3000" fill="hold"/>
                                        <p:tgtEl>
                                          <p:spTgt spid="3"/>
                                        </p:tgtEl>
                                        <p:attrNameLst>
                                          <p:attrName>ppt_h</p:attrName>
                                        </p:attrNameLst>
                                      </p:cBhvr>
                                      <p:tavLst>
                                        <p:tav tm="0" fmla="#ppt_h*sin(2.5*pi*$)">
                                          <p:val>
                                            <p:fltVal val="0"/>
                                          </p:val>
                                        </p:tav>
                                        <p:tav tm="100000">
                                          <p:val>
                                            <p:fltVal val="1"/>
                                          </p:val>
                                        </p:tav>
                                      </p:tavLst>
                                    </p:anim>
                                  </p:childTnLst>
                                </p:cTn>
                              </p:par>
                              <p:par>
                                <p:cTn id="13" presetID="19"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fmla="#ppt_h*sin(2.5*pi*$)">
                                          <p:val>
                                            <p:fltVal val="0"/>
                                          </p:val>
                                        </p:tav>
                                        <p:tav tm="100000">
                                          <p:val>
                                            <p:fltVal val="1"/>
                                          </p:val>
                                        </p:tav>
                                      </p:tavLst>
                                    </p:anim>
                                  </p:childTnLst>
                                </p:cTn>
                              </p:par>
                              <p:par>
                                <p:cTn id="17" presetID="19" presetClass="entr" presetSubtype="5"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strVal val="#ppt_w"/>
                                          </p:val>
                                        </p:tav>
                                        <p:tav tm="100000">
                                          <p:val>
                                            <p:strVal val="#ppt_w"/>
                                          </p:val>
                                        </p:tav>
                                      </p:tavLst>
                                    </p:anim>
                                    <p:anim calcmode="lin" valueType="num">
                                      <p:cBhvr>
                                        <p:cTn id="20" dur="3000" fill="hold"/>
                                        <p:tgtEl>
                                          <p:spTgt spid="5"/>
                                        </p:tgtEl>
                                        <p:attrNameLst>
                                          <p:attrName>ppt_h</p:attrName>
                                        </p:attrNameLst>
                                      </p:cBhvr>
                                      <p:tavLst>
                                        <p:tav tm="0" fmla="#ppt_h*sin(2.5*pi*$)">
                                          <p:val>
                                            <p:fltVal val="0"/>
                                          </p:val>
                                        </p:tav>
                                        <p:tav tm="100000">
                                          <p:val>
                                            <p:fltVal val="1"/>
                                          </p:val>
                                        </p:tav>
                                      </p:tavLst>
                                    </p:anim>
                                  </p:childTnLst>
                                </p:cTn>
                              </p:par>
                              <p:par>
                                <p:cTn id="21" presetID="19" presetClass="entr" presetSubtype="5"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ppt_w</p:attrName>
                                        </p:attrNameLst>
                                      </p:cBhvr>
                                      <p:tavLst>
                                        <p:tav tm="0">
                                          <p:val>
                                            <p:strVal val="#ppt_w"/>
                                          </p:val>
                                        </p:tav>
                                        <p:tav tm="100000">
                                          <p:val>
                                            <p:strVal val="#ppt_w"/>
                                          </p:val>
                                        </p:tav>
                                      </p:tavLst>
                                    </p:anim>
                                    <p:anim calcmode="lin" valueType="num">
                                      <p:cBhvr>
                                        <p:cTn id="24" dur="3000" fill="hold"/>
                                        <p:tgtEl>
                                          <p:spTgt spid="6"/>
                                        </p:tgtEl>
                                        <p:attrNameLst>
                                          <p:attrName>ppt_h</p:attrName>
                                        </p:attrNameLst>
                                      </p:cBhvr>
                                      <p:tavLst>
                                        <p:tav tm="0" fmla="#ppt_h*sin(2.5*pi*$)">
                                          <p:val>
                                            <p:fltVal val="0"/>
                                          </p:val>
                                        </p:tav>
                                        <p:tav tm="100000">
                                          <p:val>
                                            <p:fltVal val="1"/>
                                          </p:val>
                                        </p:tav>
                                      </p:tavLst>
                                    </p:anim>
                                  </p:childTnLst>
                                </p:cTn>
                              </p:par>
                              <p:par>
                                <p:cTn id="25" presetID="19" presetClass="entr" presetSubtype="5"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strVal val="#ppt_w"/>
                                          </p:val>
                                        </p:tav>
                                        <p:tav tm="100000">
                                          <p:val>
                                            <p:strVal val="#ppt_w"/>
                                          </p:val>
                                        </p:tav>
                                      </p:tavLst>
                                    </p:anim>
                                    <p:anim calcmode="lin" valueType="num">
                                      <p:cBhvr>
                                        <p:cTn id="28" dur="3000" fill="hold"/>
                                        <p:tgtEl>
                                          <p:spTgt spid="7"/>
                                        </p:tgtEl>
                                        <p:attrNameLst>
                                          <p:attrName>ppt_h</p:attrName>
                                        </p:attrNameLst>
                                      </p:cBhvr>
                                      <p:tavLst>
                                        <p:tav tm="0" fmla="#ppt_h*sin(2.5*pi*$)">
                                          <p:val>
                                            <p:fltVal val="0"/>
                                          </p:val>
                                        </p:tav>
                                        <p:tav tm="100000">
                                          <p:val>
                                            <p:fltVal val="1"/>
                                          </p:val>
                                        </p:tav>
                                      </p:tavLst>
                                    </p:anim>
                                  </p:childTnLst>
                                </p:cTn>
                              </p:par>
                              <p:par>
                                <p:cTn id="29" presetID="20" presetClass="entr" presetSubtype="0"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edge">
                                      <p:cBhvr>
                                        <p:cTn id="31" dur="3000"/>
                                        <p:tgtEl>
                                          <p:spTgt spid="2"/>
                                        </p:tgtEl>
                                      </p:cBhvr>
                                    </p:animEffect>
                                  </p:childTnLst>
                                </p:cTn>
                              </p:par>
                              <p:par>
                                <p:cTn id="32" presetID="20" presetClass="entr" presetSubtype="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wedge">
                                      <p:cBhvr>
                                        <p:cTn id="34" dur="3000"/>
                                        <p:tgtEl>
                                          <p:spTgt spid="3"/>
                                        </p:tgtEl>
                                      </p:cBhvr>
                                    </p:animEffect>
                                  </p:childTnLst>
                                </p:cTn>
                              </p:par>
                              <p:par>
                                <p:cTn id="35" presetID="20" presetClass="entr" presetSubtype="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edge">
                                      <p:cBhvr>
                                        <p:cTn id="37" dur="3000"/>
                                        <p:tgtEl>
                                          <p:spTgt spid="4"/>
                                        </p:tgtEl>
                                      </p:cBhvr>
                                    </p:animEffect>
                                  </p:childTnLst>
                                </p:cTn>
                              </p:par>
                              <p:par>
                                <p:cTn id="38" presetID="20" presetClass="entr" presetSubtype="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edge">
                                      <p:cBhvr>
                                        <p:cTn id="40" dur="3000"/>
                                        <p:tgtEl>
                                          <p:spTgt spid="5"/>
                                        </p:tgtEl>
                                      </p:cBhvr>
                                    </p:animEffect>
                                  </p:childTnLst>
                                </p:cTn>
                              </p:par>
                              <p:par>
                                <p:cTn id="41" presetID="20" presetClass="entr" presetSubtype="0"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edge">
                                      <p:cBhvr>
                                        <p:cTn id="43" dur="3000"/>
                                        <p:tgtEl>
                                          <p:spTgt spid="6"/>
                                        </p:tgtEl>
                                      </p:cBhvr>
                                    </p:animEffect>
                                  </p:childTnLst>
                                </p:cTn>
                              </p:par>
                              <p:par>
                                <p:cTn id="44" presetID="20" presetClass="entr" presetSubtype="0"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edge">
                                      <p:cBhvr>
                                        <p:cTn id="46" dur="3000"/>
                                        <p:tgtEl>
                                          <p:spTgt spid="7"/>
                                        </p:tgtEl>
                                      </p:cBhvr>
                                    </p:animEffect>
                                  </p:childTnLst>
                                </p:cTn>
                              </p:par>
                              <p:par>
                                <p:cTn id="47" presetID="8" presetClass="emph" presetSubtype="0" fill="hold" nodeType="withEffect">
                                  <p:stCondLst>
                                    <p:cond delay="0"/>
                                  </p:stCondLst>
                                  <p:childTnLst>
                                    <p:animRot by="21600000">
                                      <p:cBhvr>
                                        <p:cTn id="48" dur="3000" fill="hold"/>
                                        <p:tgtEl>
                                          <p:spTgt spid="2"/>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4"/>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7"/>
                                        </p:tgtEl>
                                        <p:attrNameLst>
                                          <p:attrName>r</p:attrName>
                                        </p:attrNameLst>
                                      </p:cBhvr>
                                    </p:animRot>
                                  </p:childTnLst>
                                </p:cTn>
                              </p:par>
                            </p:childTnLst>
                          </p:cTn>
                        </p:par>
                        <p:par>
                          <p:cTn id="59" fill="hold">
                            <p:stCondLst>
                              <p:cond delay="3000"/>
                            </p:stCondLst>
                            <p:childTnLst>
                              <p:par>
                                <p:cTn id="60" presetID="21" presetClass="exit" presetSubtype="8" fill="hold" nodeType="afterEffect">
                                  <p:stCondLst>
                                    <p:cond delay="0"/>
                                  </p:stCondLst>
                                  <p:childTnLst>
                                    <p:animEffect transition="out" filter="wheel(8)">
                                      <p:cBhvr>
                                        <p:cTn id="61" dur="3000"/>
                                        <p:tgtEl>
                                          <p:spTgt spid="2"/>
                                        </p:tgtEl>
                                      </p:cBhvr>
                                    </p:animEffect>
                                    <p:set>
                                      <p:cBhvr>
                                        <p:cTn id="62" dur="1" fill="hold">
                                          <p:stCondLst>
                                            <p:cond delay="2999"/>
                                          </p:stCondLst>
                                        </p:cTn>
                                        <p:tgtEl>
                                          <p:spTgt spid="2"/>
                                        </p:tgtEl>
                                        <p:attrNameLst>
                                          <p:attrName>style.visibility</p:attrName>
                                        </p:attrNameLst>
                                      </p:cBhvr>
                                      <p:to>
                                        <p:strVal val="hidden"/>
                                      </p:to>
                                    </p:set>
                                  </p:childTnLst>
                                </p:cTn>
                              </p:par>
                              <p:par>
                                <p:cTn id="63" presetID="21" presetClass="exit" presetSubtype="8" fill="hold" nodeType="withEffect">
                                  <p:stCondLst>
                                    <p:cond delay="0"/>
                                  </p:stCondLst>
                                  <p:childTnLst>
                                    <p:animEffect transition="out" filter="wheel(8)">
                                      <p:cBhvr>
                                        <p:cTn id="64" dur="3000"/>
                                        <p:tgtEl>
                                          <p:spTgt spid="3"/>
                                        </p:tgtEl>
                                      </p:cBhvr>
                                    </p:animEffect>
                                    <p:set>
                                      <p:cBhvr>
                                        <p:cTn id="65" dur="1" fill="hold">
                                          <p:stCondLst>
                                            <p:cond delay="2999"/>
                                          </p:stCondLst>
                                        </p:cTn>
                                        <p:tgtEl>
                                          <p:spTgt spid="3"/>
                                        </p:tgtEl>
                                        <p:attrNameLst>
                                          <p:attrName>style.visibility</p:attrName>
                                        </p:attrNameLst>
                                      </p:cBhvr>
                                      <p:to>
                                        <p:strVal val="hidden"/>
                                      </p:to>
                                    </p:set>
                                  </p:childTnLst>
                                </p:cTn>
                              </p:par>
                              <p:par>
                                <p:cTn id="66" presetID="21" presetClass="exit" presetSubtype="8" fill="hold" nodeType="withEffect">
                                  <p:stCondLst>
                                    <p:cond delay="0"/>
                                  </p:stCondLst>
                                  <p:childTnLst>
                                    <p:animEffect transition="out" filter="wheel(8)">
                                      <p:cBhvr>
                                        <p:cTn id="67" dur="3000"/>
                                        <p:tgtEl>
                                          <p:spTgt spid="4"/>
                                        </p:tgtEl>
                                      </p:cBhvr>
                                    </p:animEffect>
                                    <p:set>
                                      <p:cBhvr>
                                        <p:cTn id="68" dur="1" fill="hold">
                                          <p:stCondLst>
                                            <p:cond delay="2999"/>
                                          </p:stCondLst>
                                        </p:cTn>
                                        <p:tgtEl>
                                          <p:spTgt spid="4"/>
                                        </p:tgtEl>
                                        <p:attrNameLst>
                                          <p:attrName>style.visibility</p:attrName>
                                        </p:attrNameLst>
                                      </p:cBhvr>
                                      <p:to>
                                        <p:strVal val="hidden"/>
                                      </p:to>
                                    </p:set>
                                  </p:childTnLst>
                                </p:cTn>
                              </p:par>
                              <p:par>
                                <p:cTn id="69" presetID="21" presetClass="exit" presetSubtype="8" fill="hold" nodeType="withEffect">
                                  <p:stCondLst>
                                    <p:cond delay="0"/>
                                  </p:stCondLst>
                                  <p:childTnLst>
                                    <p:animEffect transition="out" filter="wheel(8)">
                                      <p:cBhvr>
                                        <p:cTn id="70" dur="3000"/>
                                        <p:tgtEl>
                                          <p:spTgt spid="5"/>
                                        </p:tgtEl>
                                      </p:cBhvr>
                                    </p:animEffect>
                                    <p:set>
                                      <p:cBhvr>
                                        <p:cTn id="71" dur="1" fill="hold">
                                          <p:stCondLst>
                                            <p:cond delay="2999"/>
                                          </p:stCondLst>
                                        </p:cTn>
                                        <p:tgtEl>
                                          <p:spTgt spid="5"/>
                                        </p:tgtEl>
                                        <p:attrNameLst>
                                          <p:attrName>style.visibility</p:attrName>
                                        </p:attrNameLst>
                                      </p:cBhvr>
                                      <p:to>
                                        <p:strVal val="hidden"/>
                                      </p:to>
                                    </p:set>
                                  </p:childTnLst>
                                </p:cTn>
                              </p:par>
                              <p:par>
                                <p:cTn id="72" presetID="21" presetClass="exit" presetSubtype="8" fill="hold" nodeType="withEffect">
                                  <p:stCondLst>
                                    <p:cond delay="0"/>
                                  </p:stCondLst>
                                  <p:childTnLst>
                                    <p:animEffect transition="out" filter="wheel(8)">
                                      <p:cBhvr>
                                        <p:cTn id="73" dur="3000"/>
                                        <p:tgtEl>
                                          <p:spTgt spid="6"/>
                                        </p:tgtEl>
                                      </p:cBhvr>
                                    </p:animEffect>
                                    <p:set>
                                      <p:cBhvr>
                                        <p:cTn id="74" dur="1" fill="hold">
                                          <p:stCondLst>
                                            <p:cond delay="2999"/>
                                          </p:stCondLst>
                                        </p:cTn>
                                        <p:tgtEl>
                                          <p:spTgt spid="6"/>
                                        </p:tgtEl>
                                        <p:attrNameLst>
                                          <p:attrName>style.visibility</p:attrName>
                                        </p:attrNameLst>
                                      </p:cBhvr>
                                      <p:to>
                                        <p:strVal val="hidden"/>
                                      </p:to>
                                    </p:set>
                                  </p:childTnLst>
                                </p:cTn>
                              </p:par>
                              <p:par>
                                <p:cTn id="75" presetID="21" presetClass="exit" presetSubtype="8" fill="hold" nodeType="withEffect">
                                  <p:stCondLst>
                                    <p:cond delay="0"/>
                                  </p:stCondLst>
                                  <p:childTnLst>
                                    <p:animEffect transition="out" filter="wheel(8)">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2"/>
                                        </p:tgtEl>
                                        <p:attrNameLst>
                                          <p:attrName>ppt_w</p:attrName>
                                        </p:attrNameLst>
                                      </p:cBhvr>
                                      <p:tavLst>
                                        <p:tav tm="0">
                                          <p:val>
                                            <p:strVal val="ppt_w"/>
                                          </p:val>
                                        </p:tav>
                                        <p:tav tm="100000">
                                          <p:val>
                                            <p:fltVal val="0"/>
                                          </p:val>
                                        </p:tav>
                                      </p:tavLst>
                                    </p:anim>
                                    <p:anim calcmode="lin" valueType="num">
                                      <p:cBhvr>
                                        <p:cTn id="80" dur="3000"/>
                                        <p:tgtEl>
                                          <p:spTgt spid="2"/>
                                        </p:tgtEl>
                                        <p:attrNameLst>
                                          <p:attrName>ppt_h</p:attrName>
                                        </p:attrNameLst>
                                      </p:cBhvr>
                                      <p:tavLst>
                                        <p:tav tm="0">
                                          <p:val>
                                            <p:strVal val="ppt_h"/>
                                          </p:val>
                                        </p:tav>
                                        <p:tav tm="100000">
                                          <p:val>
                                            <p:fltVal val="0"/>
                                          </p:val>
                                        </p:tav>
                                      </p:tavLst>
                                    </p:anim>
                                    <p:anim calcmode="lin" valueType="num">
                                      <p:cBhvr>
                                        <p:cTn id="81" dur="3000"/>
                                        <p:tgtEl>
                                          <p:spTgt spid="2"/>
                                        </p:tgtEl>
                                        <p:attrNameLst>
                                          <p:attrName>ppt_x</p:attrName>
                                        </p:attrNameLst>
                                      </p:cBhvr>
                                      <p:tavLst>
                                        <p:tav tm="0">
                                          <p:val>
                                            <p:strVal val="ppt_x"/>
                                          </p:val>
                                        </p:tav>
                                        <p:tav tm="100000">
                                          <p:val>
                                            <p:fltVal val="0.5"/>
                                          </p:val>
                                        </p:tav>
                                      </p:tavLst>
                                    </p:anim>
                                    <p:anim calcmode="lin" valueType="num">
                                      <p:cBhvr>
                                        <p:cTn id="82" dur="3000"/>
                                        <p:tgtEl>
                                          <p:spTgt spid="2"/>
                                        </p:tgtEl>
                                        <p:attrNameLst>
                                          <p:attrName>ppt_y</p:attrName>
                                        </p:attrNameLst>
                                      </p:cBhvr>
                                      <p:tavLst>
                                        <p:tav tm="0">
                                          <p:val>
                                            <p:strVal val="ppt_y"/>
                                          </p:val>
                                        </p:tav>
                                        <p:tav tm="100000">
                                          <p:val>
                                            <p:fltVal val="0.5"/>
                                          </p:val>
                                        </p:tav>
                                      </p:tavLst>
                                    </p:anim>
                                    <p:set>
                                      <p:cBhvr>
                                        <p:cTn id="83" dur="1" fill="hold">
                                          <p:stCondLst>
                                            <p:cond delay="2999"/>
                                          </p:stCondLst>
                                        </p:cTn>
                                        <p:tgtEl>
                                          <p:spTgt spid="2"/>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3"/>
                                        </p:tgtEl>
                                        <p:attrNameLst>
                                          <p:attrName>ppt_w</p:attrName>
                                        </p:attrNameLst>
                                      </p:cBhvr>
                                      <p:tavLst>
                                        <p:tav tm="0">
                                          <p:val>
                                            <p:strVal val="ppt_w"/>
                                          </p:val>
                                        </p:tav>
                                        <p:tav tm="100000">
                                          <p:val>
                                            <p:fltVal val="0"/>
                                          </p:val>
                                        </p:tav>
                                      </p:tavLst>
                                    </p:anim>
                                    <p:anim calcmode="lin" valueType="num">
                                      <p:cBhvr>
                                        <p:cTn id="86" dur="3000"/>
                                        <p:tgtEl>
                                          <p:spTgt spid="3"/>
                                        </p:tgtEl>
                                        <p:attrNameLst>
                                          <p:attrName>ppt_h</p:attrName>
                                        </p:attrNameLst>
                                      </p:cBhvr>
                                      <p:tavLst>
                                        <p:tav tm="0">
                                          <p:val>
                                            <p:strVal val="ppt_h"/>
                                          </p:val>
                                        </p:tav>
                                        <p:tav tm="100000">
                                          <p:val>
                                            <p:fltVal val="0"/>
                                          </p:val>
                                        </p:tav>
                                      </p:tavLst>
                                    </p:anim>
                                    <p:anim calcmode="lin" valueType="num">
                                      <p:cBhvr>
                                        <p:cTn id="87" dur="3000"/>
                                        <p:tgtEl>
                                          <p:spTgt spid="3"/>
                                        </p:tgtEl>
                                        <p:attrNameLst>
                                          <p:attrName>ppt_x</p:attrName>
                                        </p:attrNameLst>
                                      </p:cBhvr>
                                      <p:tavLst>
                                        <p:tav tm="0">
                                          <p:val>
                                            <p:strVal val="ppt_x"/>
                                          </p:val>
                                        </p:tav>
                                        <p:tav tm="100000">
                                          <p:val>
                                            <p:fltVal val="0.5"/>
                                          </p:val>
                                        </p:tav>
                                      </p:tavLst>
                                    </p:anim>
                                    <p:anim calcmode="lin" valueType="num">
                                      <p:cBhvr>
                                        <p:cTn id="88" dur="3000"/>
                                        <p:tgtEl>
                                          <p:spTgt spid="3"/>
                                        </p:tgtEl>
                                        <p:attrNameLst>
                                          <p:attrName>ppt_y</p:attrName>
                                        </p:attrNameLst>
                                      </p:cBhvr>
                                      <p:tavLst>
                                        <p:tav tm="0">
                                          <p:val>
                                            <p:strVal val="ppt_y"/>
                                          </p:val>
                                        </p:tav>
                                        <p:tav tm="100000">
                                          <p:val>
                                            <p:fltVal val="0.5"/>
                                          </p:val>
                                        </p:tav>
                                      </p:tavLst>
                                    </p:anim>
                                    <p:set>
                                      <p:cBhvr>
                                        <p:cTn id="89" dur="1" fill="hold">
                                          <p:stCondLst>
                                            <p:cond delay="2999"/>
                                          </p:stCondLst>
                                        </p:cTn>
                                        <p:tgtEl>
                                          <p:spTgt spid="3"/>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4"/>
                                        </p:tgtEl>
                                        <p:attrNameLst>
                                          <p:attrName>ppt_w</p:attrName>
                                        </p:attrNameLst>
                                      </p:cBhvr>
                                      <p:tavLst>
                                        <p:tav tm="0">
                                          <p:val>
                                            <p:strVal val="ppt_w"/>
                                          </p:val>
                                        </p:tav>
                                        <p:tav tm="100000">
                                          <p:val>
                                            <p:fltVal val="0"/>
                                          </p:val>
                                        </p:tav>
                                      </p:tavLst>
                                    </p:anim>
                                    <p:anim calcmode="lin" valueType="num">
                                      <p:cBhvr>
                                        <p:cTn id="92" dur="3000"/>
                                        <p:tgtEl>
                                          <p:spTgt spid="4"/>
                                        </p:tgtEl>
                                        <p:attrNameLst>
                                          <p:attrName>ppt_h</p:attrName>
                                        </p:attrNameLst>
                                      </p:cBhvr>
                                      <p:tavLst>
                                        <p:tav tm="0">
                                          <p:val>
                                            <p:strVal val="ppt_h"/>
                                          </p:val>
                                        </p:tav>
                                        <p:tav tm="100000">
                                          <p:val>
                                            <p:fltVal val="0"/>
                                          </p:val>
                                        </p:tav>
                                      </p:tavLst>
                                    </p:anim>
                                    <p:anim calcmode="lin" valueType="num">
                                      <p:cBhvr>
                                        <p:cTn id="93" dur="3000"/>
                                        <p:tgtEl>
                                          <p:spTgt spid="4"/>
                                        </p:tgtEl>
                                        <p:attrNameLst>
                                          <p:attrName>ppt_x</p:attrName>
                                        </p:attrNameLst>
                                      </p:cBhvr>
                                      <p:tavLst>
                                        <p:tav tm="0">
                                          <p:val>
                                            <p:strVal val="ppt_x"/>
                                          </p:val>
                                        </p:tav>
                                        <p:tav tm="100000">
                                          <p:val>
                                            <p:fltVal val="0.5"/>
                                          </p:val>
                                        </p:tav>
                                      </p:tavLst>
                                    </p:anim>
                                    <p:anim calcmode="lin" valueType="num">
                                      <p:cBhvr>
                                        <p:cTn id="94" dur="3000"/>
                                        <p:tgtEl>
                                          <p:spTgt spid="4"/>
                                        </p:tgtEl>
                                        <p:attrNameLst>
                                          <p:attrName>ppt_y</p:attrName>
                                        </p:attrNameLst>
                                      </p:cBhvr>
                                      <p:tavLst>
                                        <p:tav tm="0">
                                          <p:val>
                                            <p:strVal val="ppt_y"/>
                                          </p:val>
                                        </p:tav>
                                        <p:tav tm="100000">
                                          <p:val>
                                            <p:fltVal val="0.5"/>
                                          </p:val>
                                        </p:tav>
                                      </p:tavLst>
                                    </p:anim>
                                    <p:set>
                                      <p:cBhvr>
                                        <p:cTn id="95" dur="1" fill="hold">
                                          <p:stCondLst>
                                            <p:cond delay="2999"/>
                                          </p:stCondLst>
                                        </p:cTn>
                                        <p:tgtEl>
                                          <p:spTgt spid="4"/>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5"/>
                                        </p:tgtEl>
                                        <p:attrNameLst>
                                          <p:attrName>ppt_w</p:attrName>
                                        </p:attrNameLst>
                                      </p:cBhvr>
                                      <p:tavLst>
                                        <p:tav tm="0">
                                          <p:val>
                                            <p:strVal val="ppt_w"/>
                                          </p:val>
                                        </p:tav>
                                        <p:tav tm="100000">
                                          <p:val>
                                            <p:fltVal val="0"/>
                                          </p:val>
                                        </p:tav>
                                      </p:tavLst>
                                    </p:anim>
                                    <p:anim calcmode="lin" valueType="num">
                                      <p:cBhvr>
                                        <p:cTn id="98" dur="3000"/>
                                        <p:tgtEl>
                                          <p:spTgt spid="5"/>
                                        </p:tgtEl>
                                        <p:attrNameLst>
                                          <p:attrName>ppt_h</p:attrName>
                                        </p:attrNameLst>
                                      </p:cBhvr>
                                      <p:tavLst>
                                        <p:tav tm="0">
                                          <p:val>
                                            <p:strVal val="ppt_h"/>
                                          </p:val>
                                        </p:tav>
                                        <p:tav tm="100000">
                                          <p:val>
                                            <p:fltVal val="0"/>
                                          </p:val>
                                        </p:tav>
                                      </p:tavLst>
                                    </p:anim>
                                    <p:anim calcmode="lin" valueType="num">
                                      <p:cBhvr>
                                        <p:cTn id="99" dur="3000"/>
                                        <p:tgtEl>
                                          <p:spTgt spid="5"/>
                                        </p:tgtEl>
                                        <p:attrNameLst>
                                          <p:attrName>ppt_x</p:attrName>
                                        </p:attrNameLst>
                                      </p:cBhvr>
                                      <p:tavLst>
                                        <p:tav tm="0">
                                          <p:val>
                                            <p:strVal val="ppt_x"/>
                                          </p:val>
                                        </p:tav>
                                        <p:tav tm="100000">
                                          <p:val>
                                            <p:fltVal val="0.5"/>
                                          </p:val>
                                        </p:tav>
                                      </p:tavLst>
                                    </p:anim>
                                    <p:anim calcmode="lin" valueType="num">
                                      <p:cBhvr>
                                        <p:cTn id="100" dur="3000"/>
                                        <p:tgtEl>
                                          <p:spTgt spid="5"/>
                                        </p:tgtEl>
                                        <p:attrNameLst>
                                          <p:attrName>ppt_y</p:attrName>
                                        </p:attrNameLst>
                                      </p:cBhvr>
                                      <p:tavLst>
                                        <p:tav tm="0">
                                          <p:val>
                                            <p:strVal val="ppt_y"/>
                                          </p:val>
                                        </p:tav>
                                        <p:tav tm="100000">
                                          <p:val>
                                            <p:fltVal val="0.5"/>
                                          </p:val>
                                        </p:tav>
                                      </p:tavLst>
                                    </p:anim>
                                    <p:set>
                                      <p:cBhvr>
                                        <p:cTn id="101" dur="1" fill="hold">
                                          <p:stCondLst>
                                            <p:cond delay="2999"/>
                                          </p:stCondLst>
                                        </p:cTn>
                                        <p:tgtEl>
                                          <p:spTgt spid="5"/>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6"/>
                                        </p:tgtEl>
                                        <p:attrNameLst>
                                          <p:attrName>ppt_w</p:attrName>
                                        </p:attrNameLst>
                                      </p:cBhvr>
                                      <p:tavLst>
                                        <p:tav tm="0">
                                          <p:val>
                                            <p:strVal val="ppt_w"/>
                                          </p:val>
                                        </p:tav>
                                        <p:tav tm="100000">
                                          <p:val>
                                            <p:fltVal val="0"/>
                                          </p:val>
                                        </p:tav>
                                      </p:tavLst>
                                    </p:anim>
                                    <p:anim calcmode="lin" valueType="num">
                                      <p:cBhvr>
                                        <p:cTn id="104" dur="3000"/>
                                        <p:tgtEl>
                                          <p:spTgt spid="6"/>
                                        </p:tgtEl>
                                        <p:attrNameLst>
                                          <p:attrName>ppt_h</p:attrName>
                                        </p:attrNameLst>
                                      </p:cBhvr>
                                      <p:tavLst>
                                        <p:tav tm="0">
                                          <p:val>
                                            <p:strVal val="ppt_h"/>
                                          </p:val>
                                        </p:tav>
                                        <p:tav tm="100000">
                                          <p:val>
                                            <p:fltVal val="0"/>
                                          </p:val>
                                        </p:tav>
                                      </p:tavLst>
                                    </p:anim>
                                    <p:anim calcmode="lin" valueType="num">
                                      <p:cBhvr>
                                        <p:cTn id="105" dur="3000"/>
                                        <p:tgtEl>
                                          <p:spTgt spid="6"/>
                                        </p:tgtEl>
                                        <p:attrNameLst>
                                          <p:attrName>ppt_x</p:attrName>
                                        </p:attrNameLst>
                                      </p:cBhvr>
                                      <p:tavLst>
                                        <p:tav tm="0">
                                          <p:val>
                                            <p:strVal val="ppt_x"/>
                                          </p:val>
                                        </p:tav>
                                        <p:tav tm="100000">
                                          <p:val>
                                            <p:fltVal val="0.5"/>
                                          </p:val>
                                        </p:tav>
                                      </p:tavLst>
                                    </p:anim>
                                    <p:anim calcmode="lin" valueType="num">
                                      <p:cBhvr>
                                        <p:cTn id="106" dur="3000"/>
                                        <p:tgtEl>
                                          <p:spTgt spid="6"/>
                                        </p:tgtEl>
                                        <p:attrNameLst>
                                          <p:attrName>ppt_y</p:attrName>
                                        </p:attrNameLst>
                                      </p:cBhvr>
                                      <p:tavLst>
                                        <p:tav tm="0">
                                          <p:val>
                                            <p:strVal val="ppt_y"/>
                                          </p:val>
                                        </p:tav>
                                        <p:tav tm="100000">
                                          <p:val>
                                            <p:fltVal val="0.5"/>
                                          </p:val>
                                        </p:tav>
                                      </p:tavLst>
                                    </p:anim>
                                    <p:set>
                                      <p:cBhvr>
                                        <p:cTn id="107" dur="1" fill="hold">
                                          <p:stCondLst>
                                            <p:cond delay="2999"/>
                                          </p:stCondLst>
                                        </p:cTn>
                                        <p:tgtEl>
                                          <p:spTgt spid="6"/>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7"/>
                                        </p:tgtEl>
                                        <p:attrNameLst>
                                          <p:attrName>ppt_w</p:attrName>
                                        </p:attrNameLst>
                                      </p:cBhvr>
                                      <p:tavLst>
                                        <p:tav tm="0">
                                          <p:val>
                                            <p:strVal val="ppt_w"/>
                                          </p:val>
                                        </p:tav>
                                        <p:tav tm="100000">
                                          <p:val>
                                            <p:fltVal val="0"/>
                                          </p:val>
                                        </p:tav>
                                      </p:tavLst>
                                    </p:anim>
                                    <p:anim calcmode="lin" valueType="num">
                                      <p:cBhvr>
                                        <p:cTn id="110" dur="3000"/>
                                        <p:tgtEl>
                                          <p:spTgt spid="7"/>
                                        </p:tgtEl>
                                        <p:attrNameLst>
                                          <p:attrName>ppt_h</p:attrName>
                                        </p:attrNameLst>
                                      </p:cBhvr>
                                      <p:tavLst>
                                        <p:tav tm="0">
                                          <p:val>
                                            <p:strVal val="ppt_h"/>
                                          </p:val>
                                        </p:tav>
                                        <p:tav tm="100000">
                                          <p:val>
                                            <p:fltVal val="0"/>
                                          </p:val>
                                        </p:tav>
                                      </p:tavLst>
                                    </p:anim>
                                    <p:anim calcmode="lin" valueType="num">
                                      <p:cBhvr>
                                        <p:cTn id="111" dur="3000"/>
                                        <p:tgtEl>
                                          <p:spTgt spid="7"/>
                                        </p:tgtEl>
                                        <p:attrNameLst>
                                          <p:attrName>ppt_x</p:attrName>
                                        </p:attrNameLst>
                                      </p:cBhvr>
                                      <p:tavLst>
                                        <p:tav tm="0">
                                          <p:val>
                                            <p:strVal val="ppt_x"/>
                                          </p:val>
                                        </p:tav>
                                        <p:tav tm="100000">
                                          <p:val>
                                            <p:fltVal val="0.5"/>
                                          </p:val>
                                        </p:tav>
                                      </p:tavLst>
                                    </p:anim>
                                    <p:anim calcmode="lin" valueType="num">
                                      <p:cBhvr>
                                        <p:cTn id="112" dur="3000"/>
                                        <p:tgtEl>
                                          <p:spTgt spid="7"/>
                                        </p:tgtEl>
                                        <p:attrNameLst>
                                          <p:attrName>ppt_y</p:attrName>
                                        </p:attrNameLst>
                                      </p:cBhvr>
                                      <p:tavLst>
                                        <p:tav tm="0">
                                          <p:val>
                                            <p:strVal val="ppt_y"/>
                                          </p:val>
                                        </p:tav>
                                        <p:tav tm="100000">
                                          <p:val>
                                            <p:fltVal val="0.5"/>
                                          </p:val>
                                        </p:tav>
                                      </p:tavLst>
                                    </p:anim>
                                    <p:set>
                                      <p:cBhvr>
                                        <p:cTn id="113" dur="1" fill="hold">
                                          <p:stCondLst>
                                            <p:cond delay="2999"/>
                                          </p:stCondLst>
                                        </p:cTn>
                                        <p:tgtEl>
                                          <p:spTgt spid="7"/>
                                        </p:tgtEl>
                                        <p:attrNameLst>
                                          <p:attrName>style.visibility</p:attrName>
                                        </p:attrNameLst>
                                      </p:cBhvr>
                                      <p:to>
                                        <p:strVal val="hidden"/>
                                      </p:to>
                                    </p:set>
                                  </p:childTnLst>
                                </p:cTn>
                              </p:par>
                              <p:par>
                                <p:cTn id="114" presetID="8" presetClass="emph" presetSubtype="0" fill="hold" nodeType="withEffect">
                                  <p:stCondLst>
                                    <p:cond delay="0"/>
                                  </p:stCondLst>
                                  <p:childTnLst>
                                    <p:animRot by="21600000">
                                      <p:cBhvr>
                                        <p:cTn id="115" dur="3000" fill="hold"/>
                                        <p:tgtEl>
                                          <p:spTgt spid="2"/>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3"/>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7"/>
                                        </p:tgtEl>
                                        <p:attrNameLst>
                                          <p:attrName>r</p:attrName>
                                        </p:attrNameLst>
                                      </p:cBhvr>
                                    </p:animRot>
                                  </p:childTnLst>
                                </p:cTn>
                              </p:par>
                              <p:par>
                                <p:cTn id="126" presetID="21" presetClass="entr" presetSubtype="8" fill="hold" nodeType="withEffect">
                                  <p:stCondLst>
                                    <p:cond delay="0"/>
                                  </p:stCondLst>
                                  <p:childTnLst>
                                    <p:set>
                                      <p:cBhvr>
                                        <p:cTn id="127" dur="1" fill="hold">
                                          <p:stCondLst>
                                            <p:cond delay="0"/>
                                          </p:stCondLst>
                                        </p:cTn>
                                        <p:tgtEl>
                                          <p:spTgt spid="9"/>
                                        </p:tgtEl>
                                        <p:attrNameLst>
                                          <p:attrName>style.visibility</p:attrName>
                                        </p:attrNameLst>
                                      </p:cBhvr>
                                      <p:to>
                                        <p:strVal val="visible"/>
                                      </p:to>
                                    </p:set>
                                    <p:animEffect transition="in" filter="wheel(8)">
                                      <p:cBhvr>
                                        <p:cTn id="128" dur="3000"/>
                                        <p:tgtEl>
                                          <p:spTgt spid="9"/>
                                        </p:tgtEl>
                                      </p:cBhvr>
                                    </p:animEffect>
                                  </p:childTnLst>
                                </p:cTn>
                              </p:par>
                              <p:par>
                                <p:cTn id="129" presetID="23" presetClass="entr" presetSubtype="288" fill="hold" nodeType="withEffect">
                                  <p:stCondLst>
                                    <p:cond delay="0"/>
                                  </p:stCondLst>
                                  <p:childTnLst>
                                    <p:set>
                                      <p:cBhvr>
                                        <p:cTn id="130" dur="1" fill="hold">
                                          <p:stCondLst>
                                            <p:cond delay="0"/>
                                          </p:stCondLst>
                                        </p:cTn>
                                        <p:tgtEl>
                                          <p:spTgt spid="9"/>
                                        </p:tgtEl>
                                        <p:attrNameLst>
                                          <p:attrName>style.visibility</p:attrName>
                                        </p:attrNameLst>
                                      </p:cBhvr>
                                      <p:to>
                                        <p:strVal val="visible"/>
                                      </p:to>
                                    </p:set>
                                    <p:anim calcmode="lin" valueType="num">
                                      <p:cBhvr>
                                        <p:cTn id="131" dur="3500" fill="hold"/>
                                        <p:tgtEl>
                                          <p:spTgt spid="9"/>
                                        </p:tgtEl>
                                        <p:attrNameLst>
                                          <p:attrName>ppt_w</p:attrName>
                                        </p:attrNameLst>
                                      </p:cBhvr>
                                      <p:tavLst>
                                        <p:tav tm="0">
                                          <p:val>
                                            <p:strVal val="4/3*#ppt_w"/>
                                          </p:val>
                                        </p:tav>
                                        <p:tav tm="100000">
                                          <p:val>
                                            <p:strVal val="#ppt_w"/>
                                          </p:val>
                                        </p:tav>
                                      </p:tavLst>
                                    </p:anim>
                                    <p:anim calcmode="lin" valueType="num">
                                      <p:cBhvr>
                                        <p:cTn id="132" dur="3500" fill="hold"/>
                                        <p:tgtEl>
                                          <p:spTgt spid="9"/>
                                        </p:tgtEl>
                                        <p:attrNameLst>
                                          <p:attrName>ppt_h</p:attrName>
                                        </p:attrNameLst>
                                      </p:cBhvr>
                                      <p:tavLst>
                                        <p:tav tm="0">
                                          <p:val>
                                            <p:strVal val="4/3*#ppt_h"/>
                                          </p:val>
                                        </p:tav>
                                        <p:tav tm="100000">
                                          <p:val>
                                            <p:strVal val="#ppt_h"/>
                                          </p:val>
                                        </p:tav>
                                      </p:tavLst>
                                    </p:anim>
                                  </p:childTnLst>
                                </p:cTn>
                              </p:par>
                            </p:childTnLst>
                          </p:cTn>
                        </p:par>
                        <p:par>
                          <p:cTn id="133" fill="hold">
                            <p:stCondLst>
                              <p:cond delay="65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0"/>
                                        </p:tgtEl>
                                        <p:attrNameLst>
                                          <p:attrName>style.visibility</p:attrName>
                                        </p:attrNameLst>
                                      </p:cBhvr>
                                      <p:to>
                                        <p:strVal val="visible"/>
                                      </p:to>
                                    </p:set>
                                    <p:animEffect transition="in" filter="fade">
                                      <p:cBhvr>
                                        <p:cTn id="136" dur="1000"/>
                                        <p:tgtEl>
                                          <p:spTgt spid="10"/>
                                        </p:tgtEl>
                                      </p:cBhvr>
                                    </p:animEffect>
                                    <p:anim calcmode="lin" valueType="num">
                                      <p:cBhvr>
                                        <p:cTn id="137" dur="1000" fill="hold"/>
                                        <p:tgtEl>
                                          <p:spTgt spid="10"/>
                                        </p:tgtEl>
                                        <p:attrNameLst>
                                          <p:attrName>ppt_x</p:attrName>
                                        </p:attrNameLst>
                                      </p:cBhvr>
                                      <p:tavLst>
                                        <p:tav tm="0">
                                          <p:val>
                                            <p:strVal val="#ppt_x-.1"/>
                                          </p:val>
                                        </p:tav>
                                        <p:tav tm="100000">
                                          <p:val>
                                            <p:strVal val="#ppt_x"/>
                                          </p:val>
                                        </p:tav>
                                      </p:tavLst>
                                    </p:anim>
                                    <p:anim calcmode="lin" valueType="num">
                                      <p:cBhvr>
                                        <p:cTn id="13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0092_wodospad-skaly-kwiaty-trawy.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rot="765729">
            <a:off x="-139700" y="1760538"/>
            <a:ext cx="9378950" cy="130175"/>
          </a:xfrm>
          <a:prstGeom prst="rect">
            <a:avLst/>
          </a:prstGeom>
          <a:solidFill>
            <a:schemeClr val="accent3">
              <a:lumMod val="75000"/>
              <a:alpha val="70000"/>
            </a:schemeClr>
          </a:solidFill>
          <a:ln w="952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rot="20925561">
            <a:off x="-53975" y="4032250"/>
            <a:ext cx="9272588" cy="158750"/>
          </a:xfrm>
          <a:prstGeom prst="rect">
            <a:avLst/>
          </a:prstGeom>
          <a:solidFill>
            <a:schemeClr val="accent3">
              <a:lumMod val="75000"/>
              <a:alpha val="70000"/>
            </a:schemeClr>
          </a:solidFill>
          <a:ln w="952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rot="512405">
            <a:off x="-68263" y="2239963"/>
            <a:ext cx="9205913" cy="146050"/>
          </a:xfrm>
          <a:prstGeom prst="rect">
            <a:avLst/>
          </a:prstGeom>
          <a:solidFill>
            <a:schemeClr val="accent3">
              <a:lumMod val="75000"/>
              <a:alpha val="70000"/>
            </a:schemeClr>
          </a:solidFill>
          <a:ln w="952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21154205">
            <a:off x="-53975" y="3621088"/>
            <a:ext cx="9272588" cy="158750"/>
          </a:xfrm>
          <a:prstGeom prst="rect">
            <a:avLst/>
          </a:prstGeom>
          <a:solidFill>
            <a:schemeClr val="accent3">
              <a:lumMod val="75000"/>
              <a:alpha val="70000"/>
            </a:schemeClr>
          </a:solidFill>
          <a:ln w="952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rot="21426392">
            <a:off x="-1588" y="3175000"/>
            <a:ext cx="9147176" cy="158750"/>
          </a:xfrm>
          <a:prstGeom prst="rect">
            <a:avLst/>
          </a:prstGeom>
          <a:solidFill>
            <a:schemeClr val="accent3">
              <a:lumMod val="75000"/>
              <a:alpha val="70000"/>
            </a:schemeClr>
          </a:solidFill>
          <a:ln w="952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rot="183845">
            <a:off x="-39688" y="2701925"/>
            <a:ext cx="9191626" cy="158750"/>
          </a:xfrm>
          <a:prstGeom prst="rect">
            <a:avLst/>
          </a:prstGeom>
          <a:solidFill>
            <a:schemeClr val="accent3">
              <a:lumMod val="75000"/>
              <a:alpha val="70000"/>
            </a:schemeClr>
          </a:solidFill>
          <a:ln w="952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827088" y="4657725"/>
            <a:ext cx="795655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creación de este espacio público que fue construido en 26 meses,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representa una muestra del agradecimiento del Canal de Isabel II a los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ciudadanos de la Comunidad de Madrid.</a:t>
            </a:r>
          </a:p>
        </p:txBody>
      </p:sp>
    </p:spTree>
  </p:cSld>
  <p:clrMapOvr>
    <a:masterClrMapping/>
  </p:clrMapOvr>
  <mc:AlternateContent xmlns:mc="http://schemas.openxmlformats.org/markup-compatibility/2006" xmlns:p14="http://schemas.microsoft.com/office/powerpoint/2010/main">
    <mc:Choice Requires="p14">
      <p:transition spd="slow" p14:dur="200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1+#ppt_w/2"/>
                                          </p:val>
                                        </p:tav>
                                        <p:tav tm="100000">
                                          <p:val>
                                            <p:strVal val="#ppt_x"/>
                                          </p:val>
                                        </p:tav>
                                      </p:tavLst>
                                    </p:anim>
                                    <p:anim calcmode="lin" valueType="num">
                                      <p:cBhvr additive="base">
                                        <p:cTn id="12" dur="3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1+#ppt_w/2"/>
                                          </p:val>
                                        </p:tav>
                                        <p:tav tm="100000">
                                          <p:val>
                                            <p:strVal val="#ppt_x"/>
                                          </p:val>
                                        </p:tav>
                                      </p:tavLst>
                                    </p:anim>
                                    <p:anim calcmode="lin" valueType="num">
                                      <p:cBhvr additive="base">
                                        <p:cTn id="16" dur="3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1+#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1+#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19" presetClass="entr" presetSubtype="5"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3000" fill="hold"/>
                                        <p:tgtEl>
                                          <p:spTgt spid="3"/>
                                        </p:tgtEl>
                                        <p:attrNameLst>
                                          <p:attrName>ppt_w</p:attrName>
                                        </p:attrNameLst>
                                      </p:cBhvr>
                                      <p:tavLst>
                                        <p:tav tm="0">
                                          <p:val>
                                            <p:strVal val="#ppt_w"/>
                                          </p:val>
                                        </p:tav>
                                        <p:tav tm="100000">
                                          <p:val>
                                            <p:strVal val="#ppt_w"/>
                                          </p:val>
                                        </p:tav>
                                      </p:tavLst>
                                    </p:anim>
                                    <p:anim calcmode="lin" valueType="num">
                                      <p:cBhvr>
                                        <p:cTn id="32" dur="3000" fill="hold"/>
                                        <p:tgtEl>
                                          <p:spTgt spid="3"/>
                                        </p:tgtEl>
                                        <p:attrNameLst>
                                          <p:attrName>ppt_h</p:attrName>
                                        </p:attrNameLst>
                                      </p:cBhvr>
                                      <p:tavLst>
                                        <p:tav tm="0" fmla="#ppt_h*sin(2.5*pi*$)">
                                          <p:val>
                                            <p:fltVal val="0"/>
                                          </p:val>
                                        </p:tav>
                                        <p:tav tm="100000">
                                          <p:val>
                                            <p:fltVal val="1"/>
                                          </p:val>
                                        </p:tav>
                                      </p:tavLst>
                                    </p:anim>
                                  </p:childTnLst>
                                </p:cTn>
                              </p:par>
                              <p:par>
                                <p:cTn id="33" presetID="19" presetClass="entr" presetSubtype="5"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ppt_w"/>
                                          </p:val>
                                        </p:tav>
                                        <p:tav tm="100000">
                                          <p:val>
                                            <p:strVal val="#ppt_w"/>
                                          </p:val>
                                        </p:tav>
                                      </p:tavLst>
                                    </p:anim>
                                    <p:anim calcmode="lin" valueType="num">
                                      <p:cBhvr>
                                        <p:cTn id="36" dur="3000" fill="hold"/>
                                        <p:tgtEl>
                                          <p:spTgt spid="4"/>
                                        </p:tgtEl>
                                        <p:attrNameLst>
                                          <p:attrName>ppt_h</p:attrName>
                                        </p:attrNameLst>
                                      </p:cBhvr>
                                      <p:tavLst>
                                        <p:tav tm="0" fmla="#ppt_h*sin(2.5*pi*$)">
                                          <p:val>
                                            <p:fltVal val="0"/>
                                          </p:val>
                                        </p:tav>
                                        <p:tav tm="100000">
                                          <p:val>
                                            <p:fltVal val="1"/>
                                          </p:val>
                                        </p:tav>
                                      </p:tavLst>
                                    </p:anim>
                                  </p:childTnLst>
                                </p:cTn>
                              </p:par>
                              <p:par>
                                <p:cTn id="37" presetID="19" presetClass="entr" presetSubtype="5"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3000" fill="hold"/>
                                        <p:tgtEl>
                                          <p:spTgt spid="5"/>
                                        </p:tgtEl>
                                        <p:attrNameLst>
                                          <p:attrName>ppt_w</p:attrName>
                                        </p:attrNameLst>
                                      </p:cBhvr>
                                      <p:tavLst>
                                        <p:tav tm="0">
                                          <p:val>
                                            <p:strVal val="#ppt_w"/>
                                          </p:val>
                                        </p:tav>
                                        <p:tav tm="100000">
                                          <p:val>
                                            <p:strVal val="#ppt_w"/>
                                          </p:val>
                                        </p:tav>
                                      </p:tavLst>
                                    </p:anim>
                                    <p:anim calcmode="lin" valueType="num">
                                      <p:cBhvr>
                                        <p:cTn id="40" dur="3000" fill="hold"/>
                                        <p:tgtEl>
                                          <p:spTgt spid="5"/>
                                        </p:tgtEl>
                                        <p:attrNameLst>
                                          <p:attrName>ppt_h</p:attrName>
                                        </p:attrNameLst>
                                      </p:cBhvr>
                                      <p:tavLst>
                                        <p:tav tm="0" fmla="#ppt_h*sin(2.5*pi*$)">
                                          <p:val>
                                            <p:fltVal val="0"/>
                                          </p:val>
                                        </p:tav>
                                        <p:tav tm="100000">
                                          <p:val>
                                            <p:fltVal val="1"/>
                                          </p:val>
                                        </p:tav>
                                      </p:tavLst>
                                    </p:anim>
                                  </p:childTnLst>
                                </p:cTn>
                              </p:par>
                              <p:par>
                                <p:cTn id="41" presetID="19" presetClass="entr" presetSubtype="5"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p:val>
                                            <p:strVal val="#ppt_w"/>
                                          </p:val>
                                        </p:tav>
                                        <p:tav tm="100000">
                                          <p:val>
                                            <p:strVal val="#ppt_w"/>
                                          </p:val>
                                        </p:tav>
                                      </p:tavLst>
                                    </p:anim>
                                    <p:anim calcmode="lin" valueType="num">
                                      <p:cBhvr>
                                        <p:cTn id="44" dur="3000" fill="hold"/>
                                        <p:tgtEl>
                                          <p:spTgt spid="6"/>
                                        </p:tgtEl>
                                        <p:attrNameLst>
                                          <p:attrName>ppt_h</p:attrName>
                                        </p:attrNameLst>
                                      </p:cBhvr>
                                      <p:tavLst>
                                        <p:tav tm="0" fmla="#ppt_h*sin(2.5*pi*$)">
                                          <p:val>
                                            <p:fltVal val="0"/>
                                          </p:val>
                                        </p:tav>
                                        <p:tav tm="100000">
                                          <p:val>
                                            <p:fltVal val="1"/>
                                          </p:val>
                                        </p:tav>
                                      </p:tavLst>
                                    </p:anim>
                                  </p:childTnLst>
                                </p:cTn>
                              </p:par>
                              <p:par>
                                <p:cTn id="45" presetID="19" presetClass="entr" presetSubtype="5"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p:val>
                                            <p:strVal val="#ppt_w"/>
                                          </p:val>
                                        </p:tav>
                                        <p:tav tm="100000">
                                          <p:val>
                                            <p:strVal val="#ppt_w"/>
                                          </p:val>
                                        </p:tav>
                                      </p:tavLst>
                                    </p:anim>
                                    <p:anim calcmode="lin" valueType="num">
                                      <p:cBhvr>
                                        <p:cTn id="48" dur="3000" fill="hold"/>
                                        <p:tgtEl>
                                          <p:spTgt spid="7"/>
                                        </p:tgtEl>
                                        <p:attrNameLst>
                                          <p:attrName>ppt_h</p:attrName>
                                        </p:attrNameLst>
                                      </p:cBhvr>
                                      <p:tavLst>
                                        <p:tav tm="0" fmla="#ppt_h*sin(2.5*pi*$)">
                                          <p:val>
                                            <p:fltVal val="0"/>
                                          </p:val>
                                        </p:tav>
                                        <p:tav tm="100000">
                                          <p:val>
                                            <p:fltVal val="1"/>
                                          </p:val>
                                        </p:tav>
                                      </p:tavLst>
                                    </p:anim>
                                  </p:childTnLst>
                                </p:cTn>
                              </p:par>
                              <p:par>
                                <p:cTn id="49" presetID="19" presetClass="entr" presetSubtype="5"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p:val>
                                            <p:strVal val="#ppt_w"/>
                                          </p:val>
                                        </p:tav>
                                        <p:tav tm="100000">
                                          <p:val>
                                            <p:strVal val="#ppt_w"/>
                                          </p:val>
                                        </p:tav>
                                      </p:tavLst>
                                    </p:anim>
                                    <p:anim calcmode="lin" valueType="num">
                                      <p:cBhvr>
                                        <p:cTn id="52" dur="3000" fill="hold"/>
                                        <p:tgtEl>
                                          <p:spTgt spid="8"/>
                                        </p:tgtEl>
                                        <p:attrNameLst>
                                          <p:attrName>ppt_h</p:attrName>
                                        </p:attrNameLst>
                                      </p:cBhvr>
                                      <p:tavLst>
                                        <p:tav tm="0" fmla="#ppt_h*sin(2.5*pi*$)">
                                          <p:val>
                                            <p:fltVal val="0"/>
                                          </p:val>
                                        </p:tav>
                                        <p:tav tm="100000">
                                          <p:val>
                                            <p:fltVal val="1"/>
                                          </p:val>
                                        </p:tav>
                                      </p:tavLst>
                                    </p:anim>
                                  </p:childTnLst>
                                </p:cTn>
                              </p:par>
                            </p:childTnLst>
                          </p:cTn>
                        </p:par>
                        <p:par>
                          <p:cTn id="53" fill="hold">
                            <p:stCondLst>
                              <p:cond delay="3000"/>
                            </p:stCondLst>
                            <p:childTnLst>
                              <p:par>
                                <p:cTn id="54" presetID="2" presetClass="exit" presetSubtype="2" fill="hold" nodeType="afterEffect">
                                  <p:stCondLst>
                                    <p:cond delay="0"/>
                                  </p:stCondLst>
                                  <p:childTnLst>
                                    <p:anim calcmode="lin" valueType="num">
                                      <p:cBhvr additive="base">
                                        <p:cTn id="55" dur="3000"/>
                                        <p:tgtEl>
                                          <p:spTgt spid="3"/>
                                        </p:tgtEl>
                                        <p:attrNameLst>
                                          <p:attrName>ppt_x</p:attrName>
                                        </p:attrNameLst>
                                      </p:cBhvr>
                                      <p:tavLst>
                                        <p:tav tm="0">
                                          <p:val>
                                            <p:strVal val="ppt_x"/>
                                          </p:val>
                                        </p:tav>
                                        <p:tav tm="100000">
                                          <p:val>
                                            <p:strVal val="1+ppt_w/2"/>
                                          </p:val>
                                        </p:tav>
                                      </p:tavLst>
                                    </p:anim>
                                    <p:anim calcmode="lin" valueType="num">
                                      <p:cBhvr additive="base">
                                        <p:cTn id="56" dur="3000"/>
                                        <p:tgtEl>
                                          <p:spTgt spid="3"/>
                                        </p:tgtEl>
                                        <p:attrNameLst>
                                          <p:attrName>ppt_y</p:attrName>
                                        </p:attrNameLst>
                                      </p:cBhvr>
                                      <p:tavLst>
                                        <p:tav tm="0">
                                          <p:val>
                                            <p:strVal val="ppt_y"/>
                                          </p:val>
                                        </p:tav>
                                        <p:tav tm="100000">
                                          <p:val>
                                            <p:strVal val="ppt_y"/>
                                          </p:val>
                                        </p:tav>
                                      </p:tavLst>
                                    </p:anim>
                                    <p:set>
                                      <p:cBhvr>
                                        <p:cTn id="57" dur="1" fill="hold">
                                          <p:stCondLst>
                                            <p:cond delay="2999"/>
                                          </p:stCondLst>
                                        </p:cTn>
                                        <p:tgtEl>
                                          <p:spTgt spid="3"/>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4"/>
                                        </p:tgtEl>
                                        <p:attrNameLst>
                                          <p:attrName>ppt_x</p:attrName>
                                        </p:attrNameLst>
                                      </p:cBhvr>
                                      <p:tavLst>
                                        <p:tav tm="0">
                                          <p:val>
                                            <p:strVal val="ppt_x"/>
                                          </p:val>
                                        </p:tav>
                                        <p:tav tm="100000">
                                          <p:val>
                                            <p:strVal val="1+ppt_w/2"/>
                                          </p:val>
                                        </p:tav>
                                      </p:tavLst>
                                    </p:anim>
                                    <p:anim calcmode="lin" valueType="num">
                                      <p:cBhvr additive="base">
                                        <p:cTn id="60" dur="3000"/>
                                        <p:tgtEl>
                                          <p:spTgt spid="4"/>
                                        </p:tgtEl>
                                        <p:attrNameLst>
                                          <p:attrName>ppt_y</p:attrName>
                                        </p:attrNameLst>
                                      </p:cBhvr>
                                      <p:tavLst>
                                        <p:tav tm="0">
                                          <p:val>
                                            <p:strVal val="ppt_y"/>
                                          </p:val>
                                        </p:tav>
                                        <p:tav tm="100000">
                                          <p:val>
                                            <p:strVal val="ppt_y"/>
                                          </p:val>
                                        </p:tav>
                                      </p:tavLst>
                                    </p:anim>
                                    <p:set>
                                      <p:cBhvr>
                                        <p:cTn id="61" dur="1" fill="hold">
                                          <p:stCondLst>
                                            <p:cond delay="2999"/>
                                          </p:stCondLst>
                                        </p:cTn>
                                        <p:tgtEl>
                                          <p:spTgt spid="4"/>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1+ppt_w/2"/>
                                          </p:val>
                                        </p:tav>
                                      </p:tavLst>
                                    </p:anim>
                                    <p:anim calcmode="lin" valueType="num">
                                      <p:cBhvr additive="base">
                                        <p:cTn id="64" dur="3000"/>
                                        <p:tgtEl>
                                          <p:spTgt spid="5"/>
                                        </p:tgtEl>
                                        <p:attrNameLst>
                                          <p:attrName>ppt_y</p:attrName>
                                        </p:attrNameLst>
                                      </p:cBhvr>
                                      <p:tavLst>
                                        <p:tav tm="0">
                                          <p:val>
                                            <p:strVal val="ppt_y"/>
                                          </p:val>
                                        </p:tav>
                                        <p:tav tm="100000">
                                          <p:val>
                                            <p:strVal val="ppt_y"/>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1+ppt_w/2"/>
                                          </p:val>
                                        </p:tav>
                                      </p:tavLst>
                                    </p:anim>
                                    <p:anim calcmode="lin" valueType="num">
                                      <p:cBhvr additive="base">
                                        <p:cTn id="68" dur="3000"/>
                                        <p:tgtEl>
                                          <p:spTgt spid="6"/>
                                        </p:tgtEl>
                                        <p:attrNameLst>
                                          <p:attrName>ppt_y</p:attrName>
                                        </p:attrNameLst>
                                      </p:cBhvr>
                                      <p:tavLst>
                                        <p:tav tm="0">
                                          <p:val>
                                            <p:strVal val="ppt_y"/>
                                          </p:val>
                                        </p:tav>
                                        <p:tav tm="100000">
                                          <p:val>
                                            <p:strVal val="ppt_y"/>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1+ppt_w/2"/>
                                          </p:val>
                                        </p:tav>
                                      </p:tavLst>
                                    </p:anim>
                                    <p:anim calcmode="lin" valueType="num">
                                      <p:cBhvr additive="base">
                                        <p:cTn id="72" dur="3000"/>
                                        <p:tgtEl>
                                          <p:spTgt spid="7"/>
                                        </p:tgtEl>
                                        <p:attrNameLst>
                                          <p:attrName>ppt_y</p:attrName>
                                        </p:attrNameLst>
                                      </p:cBhvr>
                                      <p:tavLst>
                                        <p:tav tm="0">
                                          <p:val>
                                            <p:strVal val="ppt_y"/>
                                          </p:val>
                                        </p:tav>
                                        <p:tav tm="100000">
                                          <p:val>
                                            <p:strVal val="ppt_y"/>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1+ppt_w/2"/>
                                          </p:val>
                                        </p:tav>
                                      </p:tavLst>
                                    </p:anim>
                                    <p:anim calcmode="lin" valueType="num">
                                      <p:cBhvr additive="base">
                                        <p:cTn id="76" dur="3000"/>
                                        <p:tgtEl>
                                          <p:spTgt spid="8"/>
                                        </p:tgtEl>
                                        <p:attrNameLst>
                                          <p:attrName>ppt_y</p:attrName>
                                        </p:attrNameLst>
                                      </p:cBhvr>
                                      <p:tavLst>
                                        <p:tav tm="0">
                                          <p:val>
                                            <p:strVal val="ppt_y"/>
                                          </p:val>
                                        </p:tav>
                                        <p:tav tm="100000">
                                          <p:val>
                                            <p:strVal val="ppt_y"/>
                                          </p:val>
                                        </p:tav>
                                      </p:tavLst>
                                    </p:anim>
                                    <p:set>
                                      <p:cBhvr>
                                        <p:cTn id="77" dur="1" fill="hold">
                                          <p:stCondLst>
                                            <p:cond delay="2999"/>
                                          </p:stCondLst>
                                        </p:cTn>
                                        <p:tgtEl>
                                          <p:spTgt spid="8"/>
                                        </p:tgtEl>
                                        <p:attrNameLst>
                                          <p:attrName>style.visibility</p:attrName>
                                        </p:attrNameLst>
                                      </p:cBhvr>
                                      <p:to>
                                        <p:strVal val="hidden"/>
                                      </p:to>
                                    </p:set>
                                  </p:childTnLst>
                                </p:cTn>
                              </p:par>
                              <p:par>
                                <p:cTn id="78" presetID="19" presetClass="exit" presetSubtype="5" fill="hold" nodeType="withEffect">
                                  <p:stCondLst>
                                    <p:cond delay="0"/>
                                  </p:stCondLst>
                                  <p:childTnLst>
                                    <p:anim calcmode="lin" valueType="num">
                                      <p:cBhvr>
                                        <p:cTn id="79" dur="3000"/>
                                        <p:tgtEl>
                                          <p:spTgt spid="3"/>
                                        </p:tgtEl>
                                        <p:attrNameLst>
                                          <p:attrName>ppt_w</p:attrName>
                                        </p:attrNameLst>
                                      </p:cBhvr>
                                      <p:tavLst>
                                        <p:tav tm="0">
                                          <p:val>
                                            <p:strVal val="ppt_w"/>
                                          </p:val>
                                        </p:tav>
                                        <p:tav tm="100000">
                                          <p:val>
                                            <p:strVal val="ppt_w"/>
                                          </p:val>
                                        </p:tav>
                                      </p:tavLst>
                                    </p:anim>
                                    <p:anim calcmode="lin" valueType="num">
                                      <p:cBhvr>
                                        <p:cTn id="80"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 dur="1" fill="hold">
                                          <p:stCondLst>
                                            <p:cond delay="2999"/>
                                          </p:stCondLst>
                                        </p:cTn>
                                        <p:tgtEl>
                                          <p:spTgt spid="3"/>
                                        </p:tgtEl>
                                        <p:attrNameLst>
                                          <p:attrName>style.visibility</p:attrName>
                                        </p:attrNameLst>
                                      </p:cBhvr>
                                      <p:to>
                                        <p:strVal val="hidden"/>
                                      </p:to>
                                    </p:set>
                                  </p:childTnLst>
                                </p:cTn>
                              </p:par>
                              <p:par>
                                <p:cTn id="82" presetID="19" presetClass="exit" presetSubtype="5" fill="hold" nodeType="withEffect">
                                  <p:stCondLst>
                                    <p:cond delay="0"/>
                                  </p:stCondLst>
                                  <p:childTnLst>
                                    <p:anim calcmode="lin" valueType="num">
                                      <p:cBhvr>
                                        <p:cTn id="83" dur="3000"/>
                                        <p:tgtEl>
                                          <p:spTgt spid="4"/>
                                        </p:tgtEl>
                                        <p:attrNameLst>
                                          <p:attrName>ppt_w</p:attrName>
                                        </p:attrNameLst>
                                      </p:cBhvr>
                                      <p:tavLst>
                                        <p:tav tm="0">
                                          <p:val>
                                            <p:strVal val="ppt_w"/>
                                          </p:val>
                                        </p:tav>
                                        <p:tav tm="100000">
                                          <p:val>
                                            <p:strVal val="ppt_w"/>
                                          </p:val>
                                        </p:tav>
                                      </p:tavLst>
                                    </p:anim>
                                    <p:anim calcmode="lin" valueType="num">
                                      <p:cBhvr>
                                        <p:cTn id="8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 dur="1" fill="hold">
                                          <p:stCondLst>
                                            <p:cond delay="2999"/>
                                          </p:stCondLst>
                                        </p:cTn>
                                        <p:tgtEl>
                                          <p:spTgt spid="4"/>
                                        </p:tgtEl>
                                        <p:attrNameLst>
                                          <p:attrName>style.visibility</p:attrName>
                                        </p:attrNameLst>
                                      </p:cBhvr>
                                      <p:to>
                                        <p:strVal val="hidden"/>
                                      </p:to>
                                    </p:set>
                                  </p:childTnLst>
                                </p:cTn>
                              </p:par>
                              <p:par>
                                <p:cTn id="86" presetID="19" presetClass="exit" presetSubtype="5" fill="hold" nodeType="withEffect">
                                  <p:stCondLst>
                                    <p:cond delay="0"/>
                                  </p:stCondLst>
                                  <p:childTnLst>
                                    <p:anim calcmode="lin" valueType="num">
                                      <p:cBhvr>
                                        <p:cTn id="87" dur="3000"/>
                                        <p:tgtEl>
                                          <p:spTgt spid="5"/>
                                        </p:tgtEl>
                                        <p:attrNameLst>
                                          <p:attrName>ppt_w</p:attrName>
                                        </p:attrNameLst>
                                      </p:cBhvr>
                                      <p:tavLst>
                                        <p:tav tm="0">
                                          <p:val>
                                            <p:strVal val="ppt_w"/>
                                          </p:val>
                                        </p:tav>
                                        <p:tav tm="100000">
                                          <p:val>
                                            <p:strVal val="ppt_w"/>
                                          </p:val>
                                        </p:tav>
                                      </p:tavLst>
                                    </p:anim>
                                    <p:anim calcmode="lin" valueType="num">
                                      <p:cBhvr>
                                        <p:cTn id="8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 dur="1" fill="hold">
                                          <p:stCondLst>
                                            <p:cond delay="2999"/>
                                          </p:stCondLst>
                                        </p:cTn>
                                        <p:tgtEl>
                                          <p:spTgt spid="5"/>
                                        </p:tgtEl>
                                        <p:attrNameLst>
                                          <p:attrName>style.visibility</p:attrName>
                                        </p:attrNameLst>
                                      </p:cBhvr>
                                      <p:to>
                                        <p:strVal val="hidden"/>
                                      </p:to>
                                    </p:set>
                                  </p:childTnLst>
                                </p:cTn>
                              </p:par>
                              <p:par>
                                <p:cTn id="90" presetID="19" presetClass="exit" presetSubtype="5" fill="hold" nodeType="withEffect">
                                  <p:stCondLst>
                                    <p:cond delay="0"/>
                                  </p:stCondLst>
                                  <p:childTnLst>
                                    <p:anim calcmode="lin" valueType="num">
                                      <p:cBhvr>
                                        <p:cTn id="91" dur="3000"/>
                                        <p:tgtEl>
                                          <p:spTgt spid="6"/>
                                        </p:tgtEl>
                                        <p:attrNameLst>
                                          <p:attrName>ppt_w</p:attrName>
                                        </p:attrNameLst>
                                      </p:cBhvr>
                                      <p:tavLst>
                                        <p:tav tm="0">
                                          <p:val>
                                            <p:strVal val="ppt_w"/>
                                          </p:val>
                                        </p:tav>
                                        <p:tav tm="100000">
                                          <p:val>
                                            <p:strVal val="ppt_w"/>
                                          </p:val>
                                        </p:tav>
                                      </p:tavLst>
                                    </p:anim>
                                    <p:anim calcmode="lin" valueType="num">
                                      <p:cBhvr>
                                        <p:cTn id="9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 dur="1" fill="hold">
                                          <p:stCondLst>
                                            <p:cond delay="2999"/>
                                          </p:stCondLst>
                                        </p:cTn>
                                        <p:tgtEl>
                                          <p:spTgt spid="6"/>
                                        </p:tgtEl>
                                        <p:attrNameLst>
                                          <p:attrName>style.visibility</p:attrName>
                                        </p:attrNameLst>
                                      </p:cBhvr>
                                      <p:to>
                                        <p:strVal val="hidden"/>
                                      </p:to>
                                    </p:set>
                                  </p:childTnLst>
                                </p:cTn>
                              </p:par>
                              <p:par>
                                <p:cTn id="94" presetID="19" presetClass="exit" presetSubtype="5" fill="hold" nodeType="withEffect">
                                  <p:stCondLst>
                                    <p:cond delay="0"/>
                                  </p:stCondLst>
                                  <p:childTnLst>
                                    <p:anim calcmode="lin" valueType="num">
                                      <p:cBhvr>
                                        <p:cTn id="95" dur="3000"/>
                                        <p:tgtEl>
                                          <p:spTgt spid="7"/>
                                        </p:tgtEl>
                                        <p:attrNameLst>
                                          <p:attrName>ppt_w</p:attrName>
                                        </p:attrNameLst>
                                      </p:cBhvr>
                                      <p:tavLst>
                                        <p:tav tm="0">
                                          <p:val>
                                            <p:strVal val="ppt_w"/>
                                          </p:val>
                                        </p:tav>
                                        <p:tav tm="100000">
                                          <p:val>
                                            <p:strVal val="ppt_w"/>
                                          </p:val>
                                        </p:tav>
                                      </p:tavLst>
                                    </p:anim>
                                    <p:anim calcmode="lin" valueType="num">
                                      <p:cBhvr>
                                        <p:cTn id="96"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7" dur="1" fill="hold">
                                          <p:stCondLst>
                                            <p:cond delay="2999"/>
                                          </p:stCondLst>
                                        </p:cTn>
                                        <p:tgtEl>
                                          <p:spTgt spid="7"/>
                                        </p:tgtEl>
                                        <p:attrNameLst>
                                          <p:attrName>style.visibility</p:attrName>
                                        </p:attrNameLst>
                                      </p:cBhvr>
                                      <p:to>
                                        <p:strVal val="hidden"/>
                                      </p:to>
                                    </p:set>
                                  </p:childTnLst>
                                </p:cTn>
                              </p:par>
                              <p:par>
                                <p:cTn id="98" presetID="19" presetClass="exit" presetSubtype="5" fill="hold" nodeType="withEffect">
                                  <p:stCondLst>
                                    <p:cond delay="0"/>
                                  </p:stCondLst>
                                  <p:childTnLst>
                                    <p:anim calcmode="lin" valueType="num">
                                      <p:cBhvr>
                                        <p:cTn id="99" dur="3000"/>
                                        <p:tgtEl>
                                          <p:spTgt spid="8"/>
                                        </p:tgtEl>
                                        <p:attrNameLst>
                                          <p:attrName>ppt_w</p:attrName>
                                        </p:attrNameLst>
                                      </p:cBhvr>
                                      <p:tavLst>
                                        <p:tav tm="0">
                                          <p:val>
                                            <p:strVal val="ppt_w"/>
                                          </p:val>
                                        </p:tav>
                                        <p:tav tm="100000">
                                          <p:val>
                                            <p:strVal val="ppt_w"/>
                                          </p:val>
                                        </p:tav>
                                      </p:tavLst>
                                    </p:anim>
                                    <p:anim calcmode="lin" valueType="num">
                                      <p:cBhvr>
                                        <p:cTn id="10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1" dur="1" fill="hold">
                                          <p:stCondLst>
                                            <p:cond delay="2999"/>
                                          </p:stCondLst>
                                        </p:cTn>
                                        <p:tgtEl>
                                          <p:spTgt spid="8"/>
                                        </p:tgtEl>
                                        <p:attrNameLst>
                                          <p:attrName>style.visibility</p:attrName>
                                        </p:attrNameLst>
                                      </p:cBhvr>
                                      <p:to>
                                        <p:strVal val="hidden"/>
                                      </p:to>
                                    </p:set>
                                  </p:childTnLst>
                                </p:cTn>
                              </p:par>
                              <p:par>
                                <p:cTn id="102" presetID="17" presetClass="entr" presetSubtype="8" fill="hold" nodeType="withEffect">
                                  <p:stCondLst>
                                    <p:cond delay="0"/>
                                  </p:stCondLst>
                                  <p:childTnLst>
                                    <p:set>
                                      <p:cBhvr>
                                        <p:cTn id="103" dur="1" fill="hold">
                                          <p:stCondLst>
                                            <p:cond delay="0"/>
                                          </p:stCondLst>
                                        </p:cTn>
                                        <p:tgtEl>
                                          <p:spTgt spid="2"/>
                                        </p:tgtEl>
                                        <p:attrNameLst>
                                          <p:attrName>style.visibility</p:attrName>
                                        </p:attrNameLst>
                                      </p:cBhvr>
                                      <p:to>
                                        <p:strVal val="visible"/>
                                      </p:to>
                                    </p:set>
                                    <p:anim calcmode="lin" valueType="num">
                                      <p:cBhvr>
                                        <p:cTn id="104" dur="3000" fill="hold"/>
                                        <p:tgtEl>
                                          <p:spTgt spid="2"/>
                                        </p:tgtEl>
                                        <p:attrNameLst>
                                          <p:attrName>ppt_x</p:attrName>
                                        </p:attrNameLst>
                                      </p:cBhvr>
                                      <p:tavLst>
                                        <p:tav tm="0">
                                          <p:val>
                                            <p:strVal val="#ppt_x-#ppt_w/2"/>
                                          </p:val>
                                        </p:tav>
                                        <p:tav tm="100000">
                                          <p:val>
                                            <p:strVal val="#ppt_x"/>
                                          </p:val>
                                        </p:tav>
                                      </p:tavLst>
                                    </p:anim>
                                    <p:anim calcmode="lin" valueType="num">
                                      <p:cBhvr>
                                        <p:cTn id="105" dur="3000" fill="hold"/>
                                        <p:tgtEl>
                                          <p:spTgt spid="2"/>
                                        </p:tgtEl>
                                        <p:attrNameLst>
                                          <p:attrName>ppt_y</p:attrName>
                                        </p:attrNameLst>
                                      </p:cBhvr>
                                      <p:tavLst>
                                        <p:tav tm="0">
                                          <p:val>
                                            <p:strVal val="#ppt_y"/>
                                          </p:val>
                                        </p:tav>
                                        <p:tav tm="100000">
                                          <p:val>
                                            <p:strVal val="#ppt_y"/>
                                          </p:val>
                                        </p:tav>
                                      </p:tavLst>
                                    </p:anim>
                                    <p:anim calcmode="lin" valueType="num">
                                      <p:cBhvr>
                                        <p:cTn id="106" dur="3000" fill="hold"/>
                                        <p:tgtEl>
                                          <p:spTgt spid="2"/>
                                        </p:tgtEl>
                                        <p:attrNameLst>
                                          <p:attrName>ppt_w</p:attrName>
                                        </p:attrNameLst>
                                      </p:cBhvr>
                                      <p:tavLst>
                                        <p:tav tm="0">
                                          <p:val>
                                            <p:fltVal val="0"/>
                                          </p:val>
                                        </p:tav>
                                        <p:tav tm="100000">
                                          <p:val>
                                            <p:strVal val="#ppt_w"/>
                                          </p:val>
                                        </p:tav>
                                      </p:tavLst>
                                    </p:anim>
                                    <p:anim calcmode="lin" valueType="num">
                                      <p:cBhvr>
                                        <p:cTn id="107" dur="3000" fill="hold"/>
                                        <p:tgtEl>
                                          <p:spTgt spid="2"/>
                                        </p:tgtEl>
                                        <p:attrNameLst>
                                          <p:attrName>ppt_h</p:attrName>
                                        </p:attrNameLst>
                                      </p:cBhvr>
                                      <p:tavLst>
                                        <p:tav tm="0">
                                          <p:val>
                                            <p:strVal val="#ppt_h"/>
                                          </p:val>
                                        </p:tav>
                                        <p:tav tm="100000">
                                          <p:val>
                                            <p:strVal val="#ppt_h"/>
                                          </p:val>
                                        </p:tav>
                                      </p:tavLst>
                                    </p:anim>
                                  </p:childTnLst>
                                </p:cTn>
                              </p:par>
                              <p:par>
                                <p:cTn id="108" presetID="16" presetClass="entr" presetSubtype="4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Horizontal)">
                                      <p:cBhvr>
                                        <p:cTn id="110" dur="3000"/>
                                        <p:tgtEl>
                                          <p:spTgt spid="2"/>
                                        </p:tgtEl>
                                      </p:cBhvr>
                                    </p:animEffect>
                                  </p:childTnLst>
                                </p:cTn>
                              </p:par>
                            </p:childTnLst>
                          </p:cTn>
                        </p:par>
                        <p:par>
                          <p:cTn id="111" fill="hold">
                            <p:stCondLst>
                              <p:cond delay="6000"/>
                            </p:stCondLst>
                            <p:childTnLst>
                              <p:par>
                                <p:cTn id="112" presetID="40" presetClass="entr" presetSubtype="0" fill="hold" grpId="0" nodeType="afterEffect">
                                  <p:stCondLst>
                                    <p:cond delay="0"/>
                                  </p:stCondLst>
                                  <p:iterate type="lt">
                                    <p:tmPct val="10000"/>
                                  </p:iterate>
                                  <p:childTnLst>
                                    <p:set>
                                      <p:cBhvr>
                                        <p:cTn id="113" dur="1" fill="hold">
                                          <p:stCondLst>
                                            <p:cond delay="0"/>
                                          </p:stCondLst>
                                        </p:cTn>
                                        <p:tgtEl>
                                          <p:spTgt spid="9"/>
                                        </p:tgtEl>
                                        <p:attrNameLst>
                                          <p:attrName>style.visibility</p:attrName>
                                        </p:attrNameLst>
                                      </p:cBhvr>
                                      <p:to>
                                        <p:strVal val="visible"/>
                                      </p:to>
                                    </p:set>
                                    <p:animEffect transition="in" filter="fade">
                                      <p:cBhvr>
                                        <p:cTn id="114" dur="1000"/>
                                        <p:tgtEl>
                                          <p:spTgt spid="9"/>
                                        </p:tgtEl>
                                      </p:cBhvr>
                                    </p:animEffect>
                                    <p:anim calcmode="lin" valueType="num">
                                      <p:cBhvr>
                                        <p:cTn id="115" dur="1000" fill="hold"/>
                                        <p:tgtEl>
                                          <p:spTgt spid="9"/>
                                        </p:tgtEl>
                                        <p:attrNameLst>
                                          <p:attrName>ppt_x</p:attrName>
                                        </p:attrNameLst>
                                      </p:cBhvr>
                                      <p:tavLst>
                                        <p:tav tm="0">
                                          <p:val>
                                            <p:strVal val="#ppt_x-.1"/>
                                          </p:val>
                                        </p:tav>
                                        <p:tav tm="100000">
                                          <p:val>
                                            <p:strVal val="#ppt_x"/>
                                          </p:val>
                                        </p:tav>
                                      </p:tavLst>
                                    </p:anim>
                                    <p:anim calcmode="lin" valueType="num">
                                      <p:cBhvr>
                                        <p:cTn id="11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728.jpg"/>
          <p:cNvPicPr>
            <a:picLocks noChangeAspect="1"/>
          </p:cNvPicPr>
          <p:nvPr/>
        </p:nvPicPr>
        <p:blipFill>
          <a:blip r:embed="rId2" cstate="print"/>
          <a:srcRect/>
          <a:stretch>
            <a:fillRect/>
          </a:stretch>
        </p:blipFill>
        <p:spPr bwMode="auto">
          <a:xfrm>
            <a:off x="2268538" y="0"/>
            <a:ext cx="45354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entágono regular"/>
          <p:cNvSpPr/>
          <p:nvPr/>
        </p:nvSpPr>
        <p:spPr>
          <a:xfrm>
            <a:off x="2268538" y="0"/>
            <a:ext cx="4535487" cy="5715000"/>
          </a:xfrm>
          <a:prstGeom prst="pentagon">
            <a:avLst/>
          </a:prstGeom>
          <a:solidFill>
            <a:schemeClr val="accent6">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V="1">
            <a:off x="2268538" y="0"/>
            <a:ext cx="2303462" cy="2217738"/>
          </a:xfrm>
          <a:prstGeom prst="rtTriangle">
            <a:avLst/>
          </a:prstGeom>
          <a:solidFill>
            <a:schemeClr val="accent6">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flipH="1" flipV="1">
            <a:off x="4500563" y="0"/>
            <a:ext cx="2303462" cy="2217738"/>
          </a:xfrm>
          <a:prstGeom prst="rtTriangle">
            <a:avLst/>
          </a:prstGeom>
          <a:solidFill>
            <a:schemeClr val="accent6">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a:off x="2268538" y="2217738"/>
            <a:ext cx="925512" cy="3497262"/>
          </a:xfrm>
          <a:prstGeom prst="rtTriangle">
            <a:avLst/>
          </a:prstGeom>
          <a:solidFill>
            <a:schemeClr val="accent6">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a:off x="5940425" y="2138363"/>
            <a:ext cx="863600" cy="3576637"/>
          </a:xfrm>
          <a:prstGeom prst="rtTriangle">
            <a:avLst/>
          </a:prstGeom>
          <a:solidFill>
            <a:schemeClr val="accent6">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0"/>
            <a:ext cx="1116013" cy="5715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1116013" y="0"/>
            <a:ext cx="1146175" cy="5715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7956550" y="0"/>
            <a:ext cx="1187450" cy="5715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6804025" y="0"/>
            <a:ext cx="1152525" cy="5715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1258888" y="4514850"/>
            <a:ext cx="6840537"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Hay una placa en el parque que dice así: La presidenta de la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Comunidad de Madrid Excma. Sra. Doña Esperanza Aguirre</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Gil de Biedma, inauguró el Parque 4º Depósito del Canal de</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Isabel II en Plaza de Castilla, el 2 de noviembre de 2004.</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7000">
        <p15:prstTrans prst="drap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in)">
                                      <p:cBhvr>
                                        <p:cTn id="7" dur="3000"/>
                                        <p:tgtEl>
                                          <p:spTgt spid="10"/>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diamond(in)">
                                      <p:cBhvr>
                                        <p:cTn id="10" dur="3000"/>
                                        <p:tgtEl>
                                          <p:spTgt spid="11"/>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diamond(in)">
                                      <p:cBhvr>
                                        <p:cTn id="13" dur="3000"/>
                                        <p:tgtEl>
                                          <p:spTgt spid="12"/>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diamond(in)">
                                      <p:cBhvr>
                                        <p:cTn id="16" dur="3000"/>
                                        <p:tgtEl>
                                          <p:spTgt spid="13"/>
                                        </p:tgtEl>
                                      </p:cBhvr>
                                    </p:animEffect>
                                  </p:childTnLst>
                                </p:cTn>
                              </p:par>
                              <p:par>
                                <p:cTn id="17" presetID="3" presetClass="exit" presetSubtype="10" fill="hold" grpId="0" nodeType="withEffect">
                                  <p:stCondLst>
                                    <p:cond delay="0"/>
                                  </p:stCondLst>
                                  <p:childTnLst>
                                    <p:animEffect transition="out" filter="blinds(horizontal)">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16" presetClass="exit" presetSubtype="37" fill="hold" nodeType="withEffect">
                                  <p:stCondLst>
                                    <p:cond delay="0"/>
                                  </p:stCondLst>
                                  <p:childTnLst>
                                    <p:animEffect transition="out" filter="barn(outVertical)">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16" presetClass="entr" presetSubtype="21"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inVertical)">
                                      <p:cBhvr>
                                        <p:cTn id="34" dur="3000"/>
                                        <p:tgtEl>
                                          <p:spTgt spid="4"/>
                                        </p:tgtEl>
                                      </p:cBhvr>
                                    </p:animEffec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3000" fill="hold"/>
                                        <p:tgtEl>
                                          <p:spTgt spid="4"/>
                                        </p:tgtEl>
                                        <p:attrNameLst>
                                          <p:attrName>ppt_w</p:attrName>
                                        </p:attrNameLst>
                                      </p:cBhvr>
                                      <p:tavLst>
                                        <p:tav tm="0">
                                          <p:val>
                                            <p:fltVal val="0"/>
                                          </p:val>
                                        </p:tav>
                                        <p:tav tm="100000">
                                          <p:val>
                                            <p:strVal val="#ppt_w"/>
                                          </p:val>
                                        </p:tav>
                                      </p:tavLst>
                                    </p:anim>
                                    <p:anim calcmode="lin" valueType="num">
                                      <p:cBhvr>
                                        <p:cTn id="38" dur="3000" fill="hold"/>
                                        <p:tgtEl>
                                          <p:spTgt spid="4"/>
                                        </p:tgtEl>
                                        <p:attrNameLst>
                                          <p:attrName>ppt_h</p:attrName>
                                        </p:attrNameLst>
                                      </p:cBhvr>
                                      <p:tavLst>
                                        <p:tav tm="0">
                                          <p:val>
                                            <p:fltVal val="0"/>
                                          </p:val>
                                        </p:tav>
                                        <p:tav tm="100000">
                                          <p:val>
                                            <p:strVal val="#ppt_h"/>
                                          </p:val>
                                        </p:tav>
                                      </p:tavLst>
                                    </p:anim>
                                  </p:childTnLst>
                                </p:cTn>
                              </p:par>
                            </p:childTnLst>
                          </p:cTn>
                        </p:par>
                        <p:par>
                          <p:cTn id="39" fill="hold">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1"/>
                                          </p:val>
                                        </p:tav>
                                        <p:tav tm="100000">
                                          <p:val>
                                            <p:strVal val="#ppt_x"/>
                                          </p:val>
                                        </p:tav>
                                      </p:tavLst>
                                    </p:anim>
                                    <p:anim calcmode="lin" valueType="num">
                                      <p:cBhvr>
                                        <p:cTn id="4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11" grpId="0" animBg="1"/>
      <p:bldP spid="12" grpId="0" animBg="1"/>
      <p:bldP spid="13" grpId="0" animBg="1"/>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4704062201112231728282850417805527_0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4704062201112231728282850417805527_0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8313" y="4657725"/>
            <a:ext cx="814705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Muy cerca, casi al lado del depósito de agua, hemos visto este artefacto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que no sabemos ni lo que es, ni para que sirve, y desde luego tampoco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encontramos ninguna clase de información al respecto.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4000">
        <p15:prstTrans prst="curtains"/>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jpg"/>
          <p:cNvPicPr>
            <a:picLocks noChangeAspect="1"/>
          </p:cNvPicPr>
          <p:nvPr/>
        </p:nvPicPr>
        <p:blipFill>
          <a:blip r:embed="rId2" cstate="print"/>
          <a:srcRect/>
          <a:stretch>
            <a:fillRect/>
          </a:stretch>
        </p:blipFill>
        <p:spPr bwMode="auto">
          <a:xfrm>
            <a:off x="2268538" y="0"/>
            <a:ext cx="46799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2266950" y="0"/>
            <a:ext cx="4681538" cy="5715000"/>
          </a:xfrm>
          <a:prstGeom prst="rtTriangle">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flipV="1">
            <a:off x="2266950" y="0"/>
            <a:ext cx="4681538" cy="5715000"/>
          </a:xfrm>
          <a:prstGeom prst="rtTriangle">
            <a:avLst/>
          </a:prstGeom>
          <a:solidFill>
            <a:schemeClr val="bg2">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0" y="0"/>
            <a:ext cx="2268538" cy="5715000"/>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flipV="1">
            <a:off x="0" y="0"/>
            <a:ext cx="2266950" cy="5715000"/>
          </a:xfrm>
          <a:prstGeom prst="rtTriangle">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flipV="1">
            <a:off x="6948488" y="0"/>
            <a:ext cx="2195512" cy="5715000"/>
          </a:xfrm>
          <a:prstGeom prst="rtTriangle">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a:off x="6948488" y="0"/>
            <a:ext cx="2195512" cy="5715000"/>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2268538" y="4370388"/>
            <a:ext cx="446405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principal particularidad es que son simétricas, estando cada una de ellas inclinadas 15º respecto a la vertical, ambas hacia el mismo lugar.</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0000">
        <p15:prstTrans prst="fractur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3000"/>
                                        <p:tgtEl>
                                          <p:spTgt spid="10"/>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3000"/>
                                        <p:tgtEl>
                                          <p:spTgt spid="9"/>
                                        </p:tgtEl>
                                      </p:cBhvr>
                                    </p:animEffec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16" presetClass="entr" presetSubtype="21"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inVertical)">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1"/>
                                          </p:val>
                                        </p:tav>
                                        <p:tav tm="100000">
                                          <p:val>
                                            <p:strVal val="#ppt_x"/>
                                          </p:val>
                                        </p:tav>
                                      </p:tavLst>
                                    </p:anim>
                                    <p:anim calcmode="lin" valueType="num">
                                      <p:cBhvr>
                                        <p:cTn id="3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jpg"/>
          <p:cNvPicPr>
            <a:picLocks noChangeAspect="1"/>
          </p:cNvPicPr>
          <p:nvPr/>
        </p:nvPicPr>
        <p:blipFill>
          <a:blip r:embed="rId2" cstate="print"/>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7.jpg"/>
          <p:cNvPicPr>
            <a:picLocks noChangeAspect="1"/>
          </p:cNvPicPr>
          <p:nvPr/>
        </p:nvPicPr>
        <p:blipFill>
          <a:blip r:embed="rId2" cstate="print"/>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124075" y="0"/>
            <a:ext cx="1152525" cy="5715000"/>
          </a:xfrm>
          <a:prstGeom prst="rect">
            <a:avLst/>
          </a:prstGeom>
          <a:solidFill>
            <a:schemeClr val="bg2">
              <a:lumMod val="20000"/>
              <a:lumOff val="8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276600" y="0"/>
            <a:ext cx="1223963" cy="5715000"/>
          </a:xfrm>
          <a:prstGeom prst="rect">
            <a:avLst/>
          </a:prstGeom>
          <a:solidFill>
            <a:schemeClr val="bg2">
              <a:lumMod val="20000"/>
              <a:lumOff val="8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00563" y="0"/>
            <a:ext cx="1219200" cy="5715000"/>
          </a:xfrm>
          <a:prstGeom prst="rect">
            <a:avLst/>
          </a:prstGeom>
          <a:solidFill>
            <a:schemeClr val="bg2">
              <a:lumMod val="20000"/>
              <a:lumOff val="8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5724525" y="0"/>
            <a:ext cx="1285875" cy="5715000"/>
          </a:xfrm>
          <a:prstGeom prst="rect">
            <a:avLst/>
          </a:prstGeom>
          <a:solidFill>
            <a:schemeClr val="bg2">
              <a:lumMod val="20000"/>
              <a:lumOff val="8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0"/>
            <a:ext cx="2124075" cy="1965325"/>
          </a:xfrm>
          <a:prstGeom prst="rect">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1965325"/>
            <a:ext cx="2124075" cy="1844675"/>
          </a:xfrm>
          <a:prstGeom prst="rect">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2124075" cy="1905000"/>
          </a:xfrm>
          <a:prstGeom prst="rect">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7019925" y="0"/>
            <a:ext cx="2124075" cy="1905000"/>
          </a:xfrm>
          <a:prstGeom prst="rect">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7019925" y="1905000"/>
            <a:ext cx="2124075" cy="1844675"/>
          </a:xfrm>
          <a:prstGeom prst="rect">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7019925" y="3749675"/>
            <a:ext cx="2124075" cy="1965325"/>
          </a:xfrm>
          <a:prstGeom prst="rect">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2339975" y="4791075"/>
            <a:ext cx="43910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Ocupan las posiciones 10 y 11 de los edificios más altos de Madrid, ya que ambos son de la misma altura, 114 m.</a:t>
            </a:r>
          </a:p>
        </p:txBody>
      </p:sp>
    </p:spTree>
  </p:cSld>
  <p:clrMapOvr>
    <a:masterClrMapping/>
  </p:clrMapOvr>
  <mc:AlternateContent xmlns:mc="http://schemas.openxmlformats.org/markup-compatibility/2006" xmlns:p14="http://schemas.microsoft.com/office/powerpoint/2010/main">
    <mc:Choice Requires="p14">
      <p:transition spd="slow" p14:dur="2000" advTm="17000">
        <p:split orient="vert"/>
      </p:transition>
    </mc:Choice>
    <mc:Fallback xmlns="">
      <p:transition spd="slow" advTm="1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5" presetClass="exit" presetSubtype="5" fill="hold" nodeType="withEffect">
                                  <p:stCondLst>
                                    <p:cond delay="0"/>
                                  </p:stCondLst>
                                  <p:childTnLst>
                                    <p:animEffect transition="out" filter="checkerboard(down)">
                                      <p:cBhvr>
                                        <p:cTn id="18" dur="3000"/>
                                        <p:tgtEl>
                                          <p:spTgt spid="16"/>
                                        </p:tgtEl>
                                      </p:cBhvr>
                                    </p:animEffect>
                                    <p:set>
                                      <p:cBhvr>
                                        <p:cTn id="19" dur="1" fill="hold">
                                          <p:stCondLst>
                                            <p:cond delay="2999"/>
                                          </p:stCondLst>
                                        </p:cTn>
                                        <p:tgtEl>
                                          <p:spTgt spid="16"/>
                                        </p:tgtEl>
                                        <p:attrNameLst>
                                          <p:attrName>style.visibility</p:attrName>
                                        </p:attrNameLst>
                                      </p:cBhvr>
                                      <p:to>
                                        <p:strVal val="hidden"/>
                                      </p:to>
                                    </p:set>
                                  </p:childTnLst>
                                </p:cTn>
                              </p:par>
                              <p:par>
                                <p:cTn id="20" presetID="23" presetClass="exit" presetSubtype="32" fill="hold" nodeType="withEffect">
                                  <p:stCondLst>
                                    <p:cond delay="0"/>
                                  </p:stCondLst>
                                  <p:childTnLst>
                                    <p:anim calcmode="lin" valueType="num">
                                      <p:cBhvr>
                                        <p:cTn id="21" dur="3000"/>
                                        <p:tgtEl>
                                          <p:spTgt spid="16"/>
                                        </p:tgtEl>
                                        <p:attrNameLst>
                                          <p:attrName>ppt_w</p:attrName>
                                        </p:attrNameLst>
                                      </p:cBhvr>
                                      <p:tavLst>
                                        <p:tav tm="0">
                                          <p:val>
                                            <p:strVal val="ppt_w"/>
                                          </p:val>
                                        </p:tav>
                                        <p:tav tm="100000">
                                          <p:val>
                                            <p:fltVal val="0"/>
                                          </p:val>
                                        </p:tav>
                                      </p:tavLst>
                                    </p:anim>
                                    <p:anim calcmode="lin" valueType="num">
                                      <p:cBhvr>
                                        <p:cTn id="22" dur="3000"/>
                                        <p:tgtEl>
                                          <p:spTgt spid="16"/>
                                        </p:tgtEl>
                                        <p:attrNameLst>
                                          <p:attrName>ppt_h</p:attrName>
                                        </p:attrNameLst>
                                      </p:cBhvr>
                                      <p:tavLst>
                                        <p:tav tm="0">
                                          <p:val>
                                            <p:strVal val="ppt_h"/>
                                          </p:val>
                                        </p:tav>
                                        <p:tav tm="100000">
                                          <p:val>
                                            <p:fltVal val="0"/>
                                          </p:val>
                                        </p:tav>
                                      </p:tavLst>
                                    </p:anim>
                                    <p:set>
                                      <p:cBhvr>
                                        <p:cTn id="23" dur="1" fill="hold">
                                          <p:stCondLst>
                                            <p:cond delay="2999"/>
                                          </p:stCondLst>
                                        </p:cTn>
                                        <p:tgtEl>
                                          <p:spTgt spid="16"/>
                                        </p:tgtEl>
                                        <p:attrNameLst>
                                          <p:attrName>style.visibility</p:attrName>
                                        </p:attrNameLst>
                                      </p:cBhvr>
                                      <p:to>
                                        <p:strVal val="hidden"/>
                                      </p:to>
                                    </p:set>
                                  </p:childTnLst>
                                </p:cTn>
                              </p:par>
                              <p:par>
                                <p:cTn id="24" presetID="6" presetClass="entr" presetSubtype="32"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circle(out)">
                                      <p:cBhvr>
                                        <p:cTn id="26" dur="3000"/>
                                        <p:tgtEl>
                                          <p:spTgt spid="10"/>
                                        </p:tgtEl>
                                      </p:cBhvr>
                                    </p:animEffect>
                                  </p:childTnLst>
                                </p:cTn>
                              </p:par>
                              <p:par>
                                <p:cTn id="27" presetID="6" presetClass="entr" presetSubtype="3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circle(out)">
                                      <p:cBhvr>
                                        <p:cTn id="29" dur="3000"/>
                                        <p:tgtEl>
                                          <p:spTgt spid="11"/>
                                        </p:tgtEl>
                                      </p:cBhvr>
                                    </p:animEffect>
                                  </p:childTnLst>
                                </p:cTn>
                              </p:par>
                              <p:par>
                                <p:cTn id="30" presetID="6" presetClass="entr" presetSubtype="32"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ircle(out)">
                                      <p:cBhvr>
                                        <p:cTn id="32" dur="3000"/>
                                        <p:tgtEl>
                                          <p:spTgt spid="12"/>
                                        </p:tgtEl>
                                      </p:cBhvr>
                                    </p:animEffect>
                                  </p:childTnLst>
                                </p:cTn>
                              </p:par>
                              <p:par>
                                <p:cTn id="33" presetID="6" presetClass="entr" presetSubtype="32"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circle(out)">
                                      <p:cBhvr>
                                        <p:cTn id="35" dur="3000"/>
                                        <p:tgtEl>
                                          <p:spTgt spid="13"/>
                                        </p:tgtEl>
                                      </p:cBhvr>
                                    </p:animEffect>
                                  </p:childTnLst>
                                </p:cTn>
                              </p:par>
                              <p:par>
                                <p:cTn id="36" presetID="6" presetClass="entr" presetSubtype="32"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circle(out)">
                                      <p:cBhvr>
                                        <p:cTn id="38" dur="3000"/>
                                        <p:tgtEl>
                                          <p:spTgt spid="14"/>
                                        </p:tgtEl>
                                      </p:cBhvr>
                                    </p:animEffect>
                                  </p:childTnLst>
                                </p:cTn>
                              </p:par>
                              <p:par>
                                <p:cTn id="39" presetID="6" presetClass="entr" presetSubtype="32"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circle(out)">
                                      <p:cBhvr>
                                        <p:cTn id="41" dur="3000"/>
                                        <p:tgtEl>
                                          <p:spTgt spid="15"/>
                                        </p:tgtEl>
                                      </p:cBhvr>
                                    </p:animEffect>
                                  </p:childTnLst>
                                </p:cTn>
                              </p:par>
                              <p:par>
                                <p:cTn id="42" presetID="5" presetClass="entr" presetSubtype="5"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checkerboard(down)">
                                      <p:cBhvr>
                                        <p:cTn id="44" dur="3000"/>
                                        <p:tgtEl>
                                          <p:spTgt spid="4"/>
                                        </p:tgtEl>
                                      </p:cBhvr>
                                    </p:animEffec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strVal val="2/3*#ppt_w"/>
                                          </p:val>
                                        </p:tav>
                                        <p:tav tm="100000">
                                          <p:val>
                                            <p:strVal val="#ppt_w"/>
                                          </p:val>
                                        </p:tav>
                                      </p:tavLst>
                                    </p:anim>
                                    <p:anim calcmode="lin" valueType="num">
                                      <p:cBhvr>
                                        <p:cTn id="48" dur="3000" fill="hold"/>
                                        <p:tgtEl>
                                          <p:spTgt spid="4"/>
                                        </p:tgtEl>
                                        <p:attrNameLst>
                                          <p:attrName>ppt_h</p:attrName>
                                        </p:attrNameLst>
                                      </p:cBhvr>
                                      <p:tavLst>
                                        <p:tav tm="0">
                                          <p:val>
                                            <p:strVal val="2/3*#ppt_h"/>
                                          </p:val>
                                        </p:tav>
                                        <p:tav tm="100000">
                                          <p:val>
                                            <p:strVal val="#ppt_h"/>
                                          </p:val>
                                        </p:tav>
                                      </p:tavLst>
                                    </p:anim>
                                  </p:childTnLst>
                                </p:cTn>
                              </p:par>
                            </p:childTnLst>
                          </p:cTn>
                        </p:par>
                        <p:par>
                          <p:cTn id="49" fill="hold">
                            <p:stCondLst>
                              <p:cond delay="3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1"/>
                                          </p:val>
                                        </p:tav>
                                        <p:tav tm="100000">
                                          <p:val>
                                            <p:strVal val="#ppt_x"/>
                                          </p:val>
                                        </p:tav>
                                      </p:tavLst>
                                    </p:anim>
                                    <p:anim calcmode="lin" valueType="num">
                                      <p:cBhvr>
                                        <p:cTn id="54"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3 Imagen" descr="marilyn monroe (1)[1].png"/>
          <p:cNvPicPr>
            <a:picLocks noChangeAspect="1"/>
          </p:cNvPicPr>
          <p:nvPr/>
        </p:nvPicPr>
        <p:blipFill>
          <a:blip r:embed="rId2" cstate="print"/>
          <a:srcRect/>
          <a:stretch>
            <a:fillRect/>
          </a:stretch>
        </p:blipFill>
        <p:spPr bwMode="auto">
          <a:xfrm>
            <a:off x="2195513" y="0"/>
            <a:ext cx="48244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195513" y="0"/>
            <a:ext cx="1662112" cy="5715000"/>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857625" y="0"/>
            <a:ext cx="1651000" cy="5715000"/>
          </a:xfrm>
          <a:prstGeom prst="rect">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508625" y="0"/>
            <a:ext cx="1511300" cy="5715000"/>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2195513" cy="5715000"/>
          </a:xfrm>
          <a:prstGeom prst="rect">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019925" y="0"/>
            <a:ext cx="2124075" cy="5715000"/>
          </a:xfrm>
          <a:prstGeom prst="rect">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971550" y="4791075"/>
            <a:ext cx="74882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Este monumento diseñado por Santiago Calatrava fue una donación de Caja Madrid al pueblo madrileño con motivo de la celebración de su tricentenario. Es una llamativa columna dorada.</a:t>
            </a:r>
          </a:p>
        </p:txBody>
      </p:sp>
    </p:spTree>
  </p:cSld>
  <p:clrMapOvr>
    <a:masterClrMapping/>
  </p:clrMapOvr>
  <mc:AlternateContent xmlns:mc="http://schemas.openxmlformats.org/markup-compatibility/2006" xmlns:p14="http://schemas.microsoft.com/office/powerpoint/2010/main">
    <mc:Choice Requires="p14">
      <p:transition spd="slow" p14:dur="2500" advTm="23000">
        <p14:shre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14" presetClass="entr" presetSubtype="5" fill="hold" nodeType="withEffect">
                                  <p:stCondLst>
                                    <p:cond delay="0"/>
                                  </p:stCondLst>
                                  <p:childTnLst>
                                    <p:set>
                                      <p:cBhvr>
                                        <p:cTn id="21" dur="1" fill="hold">
                                          <p:stCondLst>
                                            <p:cond delay="0"/>
                                          </p:stCondLst>
                                        </p:cTn>
                                        <p:tgtEl>
                                          <p:spTgt spid="16386"/>
                                        </p:tgtEl>
                                        <p:attrNameLst>
                                          <p:attrName>style.visibility</p:attrName>
                                        </p:attrNameLst>
                                      </p:cBhvr>
                                      <p:to>
                                        <p:strVal val="visible"/>
                                      </p:to>
                                    </p:set>
                                    <p:animEffect transition="in" filter="randombar(vertical)">
                                      <p:cBhvr>
                                        <p:cTn id="22" dur="3000"/>
                                        <p:tgtEl>
                                          <p:spTgt spid="16386"/>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1"/>
                                          </p:val>
                                        </p:tav>
                                        <p:tav tm="100000">
                                          <p:val>
                                            <p:strVal val="#ppt_x"/>
                                          </p:val>
                                        </p:tav>
                                      </p:tavLst>
                                    </p:anim>
                                    <p:anim calcmode="lin" valueType="num">
                                      <p:cBhvr>
                                        <p:cTn id="2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6875463" y="0"/>
            <a:ext cx="2268537"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0" y="0"/>
            <a:ext cx="2339975"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20110716_634464486427002941w.jpg"/>
          <p:cNvPicPr>
            <a:picLocks noChangeAspect="1"/>
          </p:cNvPicPr>
          <p:nvPr/>
        </p:nvPicPr>
        <p:blipFill>
          <a:blip r:embed="rId2" cstate="print"/>
          <a:srcRect/>
          <a:stretch>
            <a:fillRect/>
          </a:stretch>
        </p:blipFill>
        <p:spPr bwMode="auto">
          <a:xfrm>
            <a:off x="2339975" y="0"/>
            <a:ext cx="45354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634207" y="1705768"/>
            <a:ext cx="5715000" cy="2303463"/>
          </a:xfrm>
          <a:prstGeom prst="triangle">
            <a:avLst>
              <a:gd name="adj" fmla="val 49753"/>
            </a:avLst>
          </a:prstGeom>
          <a:solidFill>
            <a:schemeClr val="bg2">
              <a:lumMod val="20000"/>
              <a:lumOff val="8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flipV="1">
            <a:off x="2866232" y="1705768"/>
            <a:ext cx="5715000" cy="2303463"/>
          </a:xfrm>
          <a:prstGeom prst="triangle">
            <a:avLst>
              <a:gd name="adj" fmla="val 49911"/>
            </a:avLst>
          </a:prstGeom>
          <a:solidFill>
            <a:schemeClr val="bg2">
              <a:lumMod val="20000"/>
              <a:lumOff val="8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ombinar"/>
          <p:cNvSpPr/>
          <p:nvPr/>
        </p:nvSpPr>
        <p:spPr>
          <a:xfrm>
            <a:off x="2339975" y="0"/>
            <a:ext cx="4535488" cy="2857500"/>
          </a:xfrm>
          <a:prstGeom prst="flowChartMerge">
            <a:avLst/>
          </a:prstGeom>
          <a:solidFill>
            <a:schemeClr val="bg2">
              <a:lumMod val="20000"/>
              <a:lumOff val="8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Extracto"/>
          <p:cNvSpPr/>
          <p:nvPr/>
        </p:nvSpPr>
        <p:spPr>
          <a:xfrm>
            <a:off x="2339975" y="2857500"/>
            <a:ext cx="4535488" cy="2857500"/>
          </a:xfrm>
          <a:prstGeom prst="flowChartExtract">
            <a:avLst/>
          </a:prstGeom>
          <a:solidFill>
            <a:schemeClr val="bg2">
              <a:lumMod val="20000"/>
              <a:lumOff val="8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a:off x="0" y="0"/>
            <a:ext cx="2339975" cy="5715000"/>
          </a:xfrm>
          <a:prstGeom prst="rtTriangle">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a:off x="6875463" y="0"/>
            <a:ext cx="2268537" cy="5715000"/>
          </a:xfrm>
          <a:prstGeom prst="rtTriangle">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flipV="1">
            <a:off x="0" y="0"/>
            <a:ext cx="2339975" cy="5715000"/>
          </a:xfrm>
          <a:prstGeom prst="rtTriangle">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V="1">
            <a:off x="6875463" y="0"/>
            <a:ext cx="2268537" cy="5715000"/>
          </a:xfrm>
          <a:prstGeom prst="rtTriangle">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900113" y="4657725"/>
            <a:ext cx="74882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Y, a continuación quiero enseñarles las últimas cuatro torres más altas y modernas que tiene Madrid, estas se encuentran muy cerquita de aquí de la Plaza de Castilla. Vamos allá.</a:t>
            </a:r>
          </a:p>
        </p:txBody>
      </p:sp>
    </p:spTree>
  </p:cSld>
  <p:clrMapOvr>
    <a:masterClrMapping/>
  </p:clrMapOvr>
  <mc:AlternateContent xmlns:mc="http://schemas.openxmlformats.org/markup-compatibility/2006" xmlns:p14="http://schemas.microsoft.com/office/powerpoint/2010/main">
    <mc:Choice Requires="p14">
      <p:transition spd="slow" p14:dur="2500" advTm="23000">
        <p14:shred pattern="rectang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
                                          </p:val>
                                        </p:tav>
                                      </p:tavLst>
                                    </p:anim>
                                    <p:anim calcmode="lin" valueType="num">
                                      <p:cBhvr>
                                        <p:cTn id="19" dur="3000"/>
                                        <p:tgtEl>
                                          <p:spTgt spid="7"/>
                                        </p:tgtEl>
                                        <p:attrNameLst>
                                          <p:attrName>ppt_y</p:attrName>
                                        </p:attrNameLst>
                                      </p:cBhvr>
                                      <p:tavLst>
                                        <p:tav tm="0">
                                          <p:val>
                                            <p:strVal val="ppt_y"/>
                                          </p:val>
                                        </p:tav>
                                        <p:tav tm="100000">
                                          <p:val>
                                            <p:strVal val="ppt_y-ppt_h/2"/>
                                          </p:val>
                                        </p:tav>
                                      </p:tavLst>
                                    </p:anim>
                                    <p:anim calcmode="lin" valueType="num">
                                      <p:cBhvr>
                                        <p:cTn id="20" dur="3000"/>
                                        <p:tgtEl>
                                          <p:spTgt spid="7"/>
                                        </p:tgtEl>
                                        <p:attrNameLst>
                                          <p:attrName>ppt_w</p:attrName>
                                        </p:attrNameLst>
                                      </p:cBhvr>
                                      <p:tavLst>
                                        <p:tav tm="0">
                                          <p:val>
                                            <p:strVal val="ppt_w"/>
                                          </p:val>
                                        </p:tav>
                                        <p:tav tm="100000">
                                          <p:val>
                                            <p:strVal val="ppt_w"/>
                                          </p:val>
                                        </p:tav>
                                      </p:tavLst>
                                    </p:anim>
                                    <p:anim calcmode="lin" valueType="num">
                                      <p:cBhvr>
                                        <p:cTn id="21" dur="3000"/>
                                        <p:tgtEl>
                                          <p:spTgt spid="7"/>
                                        </p:tgtEl>
                                        <p:attrNameLst>
                                          <p:attrName>ppt_h</p:attrName>
                                        </p:attrNameLst>
                                      </p:cBhvr>
                                      <p:tavLst>
                                        <p:tav tm="0">
                                          <p:val>
                                            <p:strVal val="ppt_h"/>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
                                          </p:val>
                                        </p:tav>
                                      </p:tavLst>
                                    </p:anim>
                                    <p:anim calcmode="lin" valueType="num">
                                      <p:cBhvr>
                                        <p:cTn id="25" dur="3000"/>
                                        <p:tgtEl>
                                          <p:spTgt spid="8"/>
                                        </p:tgtEl>
                                        <p:attrNameLst>
                                          <p:attrName>ppt_y</p:attrName>
                                        </p:attrNameLst>
                                      </p:cBhvr>
                                      <p:tavLst>
                                        <p:tav tm="0">
                                          <p:val>
                                            <p:strVal val="ppt_y"/>
                                          </p:val>
                                        </p:tav>
                                        <p:tav tm="100000">
                                          <p:val>
                                            <p:strVal val="ppt_y+ppt_h/2"/>
                                          </p:val>
                                        </p:tav>
                                      </p:tavLst>
                                    </p:anim>
                                    <p:anim calcmode="lin" valueType="num">
                                      <p:cBhvr>
                                        <p:cTn id="26" dur="3000"/>
                                        <p:tgtEl>
                                          <p:spTgt spid="8"/>
                                        </p:tgtEl>
                                        <p:attrNameLst>
                                          <p:attrName>ppt_w</p:attrName>
                                        </p:attrNameLst>
                                      </p:cBhvr>
                                      <p:tavLst>
                                        <p:tav tm="0">
                                          <p:val>
                                            <p:strVal val="ppt_w"/>
                                          </p:val>
                                        </p:tav>
                                        <p:tav tm="100000">
                                          <p:val>
                                            <p:strVal val="ppt_w"/>
                                          </p:val>
                                        </p:tav>
                                      </p:tavLst>
                                    </p:anim>
                                    <p:anim calcmode="lin" valueType="num">
                                      <p:cBhvr>
                                        <p:cTn id="27" dur="3000"/>
                                        <p:tgtEl>
                                          <p:spTgt spid="8"/>
                                        </p:tgtEl>
                                        <p:attrNameLst>
                                          <p:attrName>ppt_h</p:attrName>
                                        </p:attrNameLst>
                                      </p:cBhvr>
                                      <p:tavLst>
                                        <p:tav tm="0">
                                          <p:val>
                                            <p:strVal val="ppt_h"/>
                                          </p:val>
                                        </p:tav>
                                        <p:tav tm="100000">
                                          <p:val>
                                            <p:fltVal val="0"/>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3000"/>
                                        <p:tgtEl>
                                          <p:spTgt spid="10"/>
                                        </p:tgtEl>
                                        <p:attrNameLst>
                                          <p:attrName>ppt_x</p:attrName>
                                        </p:attrNameLst>
                                      </p:cBhvr>
                                      <p:tavLst>
                                        <p:tav tm="0">
                                          <p:val>
                                            <p:strVal val="ppt_x"/>
                                          </p:val>
                                        </p:tav>
                                        <p:tav tm="100000">
                                          <p:val>
                                            <p:strVal val="ppt_x"/>
                                          </p:val>
                                        </p:tav>
                                      </p:tavLst>
                                    </p:anim>
                                    <p:anim calcmode="lin" valueType="num">
                                      <p:cBhvr>
                                        <p:cTn id="31" dur="3000"/>
                                        <p:tgtEl>
                                          <p:spTgt spid="10"/>
                                        </p:tgtEl>
                                        <p:attrNameLst>
                                          <p:attrName>ppt_y</p:attrName>
                                        </p:attrNameLst>
                                      </p:cBhvr>
                                      <p:tavLst>
                                        <p:tav tm="0">
                                          <p:val>
                                            <p:strVal val="ppt_y"/>
                                          </p:val>
                                        </p:tav>
                                        <p:tav tm="100000">
                                          <p:val>
                                            <p:strVal val="ppt_y+ppt_h/2"/>
                                          </p:val>
                                        </p:tav>
                                      </p:tavLst>
                                    </p:anim>
                                    <p:anim calcmode="lin" valueType="num">
                                      <p:cBhvr>
                                        <p:cTn id="32" dur="3000"/>
                                        <p:tgtEl>
                                          <p:spTgt spid="10"/>
                                        </p:tgtEl>
                                        <p:attrNameLst>
                                          <p:attrName>ppt_w</p:attrName>
                                        </p:attrNameLst>
                                      </p:cBhvr>
                                      <p:tavLst>
                                        <p:tav tm="0">
                                          <p:val>
                                            <p:strVal val="ppt_w"/>
                                          </p:val>
                                        </p:tav>
                                        <p:tav tm="100000">
                                          <p:val>
                                            <p:strVal val="ppt_w"/>
                                          </p:val>
                                        </p:tav>
                                      </p:tavLst>
                                    </p:anim>
                                    <p:anim calcmode="lin" valueType="num">
                                      <p:cBhvr>
                                        <p:cTn id="33" dur="3000"/>
                                        <p:tgtEl>
                                          <p:spTgt spid="10"/>
                                        </p:tgtEl>
                                        <p:attrNameLst>
                                          <p:attrName>ppt_h</p:attrName>
                                        </p:attrNameLst>
                                      </p:cBhvr>
                                      <p:tavLst>
                                        <p:tav tm="0">
                                          <p:val>
                                            <p:strVal val="ppt_h"/>
                                          </p:val>
                                        </p:tav>
                                        <p:tav tm="100000">
                                          <p:val>
                                            <p:fltVal val="0"/>
                                          </p:val>
                                        </p:tav>
                                      </p:tavLst>
                                    </p:anim>
                                    <p:set>
                                      <p:cBhvr>
                                        <p:cTn id="34" dur="1" fill="hold">
                                          <p:stCondLst>
                                            <p:cond delay="2999"/>
                                          </p:stCondLst>
                                        </p:cTn>
                                        <p:tgtEl>
                                          <p:spTgt spid="10"/>
                                        </p:tgtEl>
                                        <p:attrNameLst>
                                          <p:attrName>style.visibility</p:attrName>
                                        </p:attrNameLst>
                                      </p:cBhvr>
                                      <p:to>
                                        <p:strVal val="hidden"/>
                                      </p:to>
                                    </p:set>
                                  </p:childTnLst>
                                </p:cTn>
                              </p:par>
                              <p:par>
                                <p:cTn id="35" presetID="17" presetClass="exit" presetSubtype="4" fill="hold" nodeType="withEffect">
                                  <p:stCondLst>
                                    <p:cond delay="0"/>
                                  </p:stCondLst>
                                  <p:childTnLst>
                                    <p:anim calcmode="lin" valueType="num">
                                      <p:cBhvr>
                                        <p:cTn id="36" dur="3000"/>
                                        <p:tgtEl>
                                          <p:spTgt spid="11"/>
                                        </p:tgtEl>
                                        <p:attrNameLst>
                                          <p:attrName>ppt_x</p:attrName>
                                        </p:attrNameLst>
                                      </p:cBhvr>
                                      <p:tavLst>
                                        <p:tav tm="0">
                                          <p:val>
                                            <p:strVal val="ppt_x"/>
                                          </p:val>
                                        </p:tav>
                                        <p:tav tm="100000">
                                          <p:val>
                                            <p:strVal val="ppt_x"/>
                                          </p:val>
                                        </p:tav>
                                      </p:tavLst>
                                    </p:anim>
                                    <p:anim calcmode="lin" valueType="num">
                                      <p:cBhvr>
                                        <p:cTn id="37" dur="3000"/>
                                        <p:tgtEl>
                                          <p:spTgt spid="11"/>
                                        </p:tgtEl>
                                        <p:attrNameLst>
                                          <p:attrName>ppt_y</p:attrName>
                                        </p:attrNameLst>
                                      </p:cBhvr>
                                      <p:tavLst>
                                        <p:tav tm="0">
                                          <p:val>
                                            <p:strVal val="ppt_y"/>
                                          </p:val>
                                        </p:tav>
                                        <p:tav tm="100000">
                                          <p:val>
                                            <p:strVal val="ppt_y+ppt_h/2"/>
                                          </p:val>
                                        </p:tav>
                                      </p:tavLst>
                                    </p:anim>
                                    <p:anim calcmode="lin" valueType="num">
                                      <p:cBhvr>
                                        <p:cTn id="38" dur="3000"/>
                                        <p:tgtEl>
                                          <p:spTgt spid="11"/>
                                        </p:tgtEl>
                                        <p:attrNameLst>
                                          <p:attrName>ppt_w</p:attrName>
                                        </p:attrNameLst>
                                      </p:cBhvr>
                                      <p:tavLst>
                                        <p:tav tm="0">
                                          <p:val>
                                            <p:strVal val="ppt_w"/>
                                          </p:val>
                                        </p:tav>
                                        <p:tav tm="100000">
                                          <p:val>
                                            <p:strVal val="ppt_w"/>
                                          </p:val>
                                        </p:tav>
                                      </p:tavLst>
                                    </p:anim>
                                    <p:anim calcmode="lin" valueType="num">
                                      <p:cBhvr>
                                        <p:cTn id="39" dur="3000"/>
                                        <p:tgtEl>
                                          <p:spTgt spid="11"/>
                                        </p:tgtEl>
                                        <p:attrNameLst>
                                          <p:attrName>ppt_h</p:attrName>
                                        </p:attrNameLst>
                                      </p:cBhvr>
                                      <p:tavLst>
                                        <p:tav tm="0">
                                          <p:val>
                                            <p:strVal val="ppt_h"/>
                                          </p:val>
                                        </p:tav>
                                        <p:tav tm="100000">
                                          <p:val>
                                            <p:fltVal val="0"/>
                                          </p:val>
                                        </p:tav>
                                      </p:tavLst>
                                    </p:anim>
                                    <p:set>
                                      <p:cBhvr>
                                        <p:cTn id="40" dur="1" fill="hold">
                                          <p:stCondLst>
                                            <p:cond delay="2999"/>
                                          </p:stCondLst>
                                        </p:cTn>
                                        <p:tgtEl>
                                          <p:spTgt spid="11"/>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3000"/>
                                        <p:tgtEl>
                                          <p:spTgt spid="12"/>
                                        </p:tgtEl>
                                        <p:attrNameLst>
                                          <p:attrName>ppt_x</p:attrName>
                                        </p:attrNameLst>
                                      </p:cBhvr>
                                      <p:tavLst>
                                        <p:tav tm="0">
                                          <p:val>
                                            <p:strVal val="ppt_x"/>
                                          </p:val>
                                        </p:tav>
                                        <p:tav tm="100000">
                                          <p:val>
                                            <p:strVal val="ppt_x"/>
                                          </p:val>
                                        </p:tav>
                                      </p:tavLst>
                                    </p:anim>
                                    <p:anim calcmode="lin" valueType="num">
                                      <p:cBhvr>
                                        <p:cTn id="43" dur="3000"/>
                                        <p:tgtEl>
                                          <p:spTgt spid="12"/>
                                        </p:tgtEl>
                                        <p:attrNameLst>
                                          <p:attrName>ppt_y</p:attrName>
                                        </p:attrNameLst>
                                      </p:cBhvr>
                                      <p:tavLst>
                                        <p:tav tm="0">
                                          <p:val>
                                            <p:strVal val="ppt_y"/>
                                          </p:val>
                                        </p:tav>
                                        <p:tav tm="100000">
                                          <p:val>
                                            <p:strVal val="ppt_y-ppt_h/2"/>
                                          </p:val>
                                        </p:tav>
                                      </p:tavLst>
                                    </p:anim>
                                    <p:anim calcmode="lin" valueType="num">
                                      <p:cBhvr>
                                        <p:cTn id="44" dur="3000"/>
                                        <p:tgtEl>
                                          <p:spTgt spid="12"/>
                                        </p:tgtEl>
                                        <p:attrNameLst>
                                          <p:attrName>ppt_w</p:attrName>
                                        </p:attrNameLst>
                                      </p:cBhvr>
                                      <p:tavLst>
                                        <p:tav tm="0">
                                          <p:val>
                                            <p:strVal val="ppt_w"/>
                                          </p:val>
                                        </p:tav>
                                        <p:tav tm="100000">
                                          <p:val>
                                            <p:strVal val="ppt_w"/>
                                          </p:val>
                                        </p:tav>
                                      </p:tavLst>
                                    </p:anim>
                                    <p:anim calcmode="lin" valueType="num">
                                      <p:cBhvr>
                                        <p:cTn id="45" dur="3000"/>
                                        <p:tgtEl>
                                          <p:spTgt spid="12"/>
                                        </p:tgtEl>
                                        <p:attrNameLst>
                                          <p:attrName>ppt_h</p:attrName>
                                        </p:attrNameLst>
                                      </p:cBhvr>
                                      <p:tavLst>
                                        <p:tav tm="0">
                                          <p:val>
                                            <p:strVal val="ppt_h"/>
                                          </p:val>
                                        </p:tav>
                                        <p:tav tm="100000">
                                          <p:val>
                                            <p:fltVal val="0"/>
                                          </p:val>
                                        </p:tav>
                                      </p:tavLst>
                                    </p:anim>
                                    <p:set>
                                      <p:cBhvr>
                                        <p:cTn id="46" dur="1" fill="hold">
                                          <p:stCondLst>
                                            <p:cond delay="2999"/>
                                          </p:stCondLst>
                                        </p:cTn>
                                        <p:tgtEl>
                                          <p:spTgt spid="12"/>
                                        </p:tgtEl>
                                        <p:attrNameLst>
                                          <p:attrName>style.visibility</p:attrName>
                                        </p:attrNameLst>
                                      </p:cBhvr>
                                      <p:to>
                                        <p:strVal val="hidden"/>
                                      </p:to>
                                    </p:set>
                                  </p:childTnLst>
                                </p:cTn>
                              </p:par>
                              <p:par>
                                <p:cTn id="47" presetID="17" presetClass="exit" presetSubtype="1" fill="hold" grpId="0" nodeType="withEffect">
                                  <p:stCondLst>
                                    <p:cond delay="0"/>
                                  </p:stCondLst>
                                  <p:childTnLst>
                                    <p:anim calcmode="lin" valueType="num">
                                      <p:cBhvr>
                                        <p:cTn id="48" dur="3000"/>
                                        <p:tgtEl>
                                          <p:spTgt spid="13"/>
                                        </p:tgtEl>
                                        <p:attrNameLst>
                                          <p:attrName>ppt_x</p:attrName>
                                        </p:attrNameLst>
                                      </p:cBhvr>
                                      <p:tavLst>
                                        <p:tav tm="0">
                                          <p:val>
                                            <p:strVal val="ppt_x"/>
                                          </p:val>
                                        </p:tav>
                                        <p:tav tm="100000">
                                          <p:val>
                                            <p:strVal val="ppt_x"/>
                                          </p:val>
                                        </p:tav>
                                      </p:tavLst>
                                    </p:anim>
                                    <p:anim calcmode="lin" valueType="num">
                                      <p:cBhvr>
                                        <p:cTn id="49" dur="3000"/>
                                        <p:tgtEl>
                                          <p:spTgt spid="13"/>
                                        </p:tgtEl>
                                        <p:attrNameLst>
                                          <p:attrName>ppt_y</p:attrName>
                                        </p:attrNameLst>
                                      </p:cBhvr>
                                      <p:tavLst>
                                        <p:tav tm="0">
                                          <p:val>
                                            <p:strVal val="ppt_y"/>
                                          </p:val>
                                        </p:tav>
                                        <p:tav tm="100000">
                                          <p:val>
                                            <p:strVal val="ppt_y-ppt_h/2"/>
                                          </p:val>
                                        </p:tav>
                                      </p:tavLst>
                                    </p:anim>
                                    <p:anim calcmode="lin" valueType="num">
                                      <p:cBhvr>
                                        <p:cTn id="50" dur="3000"/>
                                        <p:tgtEl>
                                          <p:spTgt spid="13"/>
                                        </p:tgtEl>
                                        <p:attrNameLst>
                                          <p:attrName>ppt_w</p:attrName>
                                        </p:attrNameLst>
                                      </p:cBhvr>
                                      <p:tavLst>
                                        <p:tav tm="0">
                                          <p:val>
                                            <p:strVal val="ppt_w"/>
                                          </p:val>
                                        </p:tav>
                                        <p:tav tm="100000">
                                          <p:val>
                                            <p:strVal val="ppt_w"/>
                                          </p:val>
                                        </p:tav>
                                      </p:tavLst>
                                    </p:anim>
                                    <p:anim calcmode="lin" valueType="num">
                                      <p:cBhvr>
                                        <p:cTn id="51" dur="3000"/>
                                        <p:tgtEl>
                                          <p:spTgt spid="13"/>
                                        </p:tgtEl>
                                        <p:attrNameLst>
                                          <p:attrName>ppt_h</p:attrName>
                                        </p:attrNameLst>
                                      </p:cBhvr>
                                      <p:tavLst>
                                        <p:tav tm="0">
                                          <p:val>
                                            <p:strVal val="ppt_h"/>
                                          </p:val>
                                        </p:tav>
                                        <p:tav tm="100000">
                                          <p:val>
                                            <p:fltVal val="0"/>
                                          </p:val>
                                        </p:tav>
                                      </p:tavLst>
                                    </p:anim>
                                    <p:set>
                                      <p:cBhvr>
                                        <p:cTn id="52" dur="1" fill="hold">
                                          <p:stCondLst>
                                            <p:cond delay="2999"/>
                                          </p:stCondLst>
                                        </p:cTn>
                                        <p:tgtEl>
                                          <p:spTgt spid="13"/>
                                        </p:tgtEl>
                                        <p:attrNameLst>
                                          <p:attrName>style.visibility</p:attrName>
                                        </p:attrNameLst>
                                      </p:cBhvr>
                                      <p:to>
                                        <p:strVal val="hidden"/>
                                      </p:to>
                                    </p:set>
                                  </p:childTnLst>
                                </p:cTn>
                              </p:par>
                              <p:par>
                                <p:cTn id="53" presetID="23" presetClass="entr" presetSubtype="27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strVal val="2/3*#ppt_w"/>
                                          </p:val>
                                        </p:tav>
                                        <p:tav tm="100000">
                                          <p:val>
                                            <p:strVal val="#ppt_w"/>
                                          </p:val>
                                        </p:tav>
                                      </p:tavLst>
                                    </p:anim>
                                    <p:anim calcmode="lin" valueType="num">
                                      <p:cBhvr>
                                        <p:cTn id="56" dur="3000" fill="hold"/>
                                        <p:tgtEl>
                                          <p:spTgt spid="4"/>
                                        </p:tgtEl>
                                        <p:attrNameLst>
                                          <p:attrName>ppt_h</p:attrName>
                                        </p:attrNameLst>
                                      </p:cBhvr>
                                      <p:tavLst>
                                        <p:tav tm="0">
                                          <p:val>
                                            <p:strVal val="2/3*#ppt_h"/>
                                          </p:val>
                                        </p:tav>
                                        <p:tav tm="100000">
                                          <p:val>
                                            <p:strVal val="#ppt_h"/>
                                          </p:val>
                                        </p:tav>
                                      </p:tavLst>
                                    </p:anim>
                                  </p:childTnLst>
                                </p:cTn>
                              </p:par>
                              <p:par>
                                <p:cTn id="57" presetID="16" presetClass="entr" presetSubtype="26"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arn(inHorizontal)">
                                      <p:cBhvr>
                                        <p:cTn id="59" dur="3000"/>
                                        <p:tgtEl>
                                          <p:spTgt spid="4"/>
                                        </p:tgtEl>
                                      </p:cBhvr>
                                    </p:animEffect>
                                  </p:childTnLst>
                                </p:cTn>
                              </p:par>
                              <p:par>
                                <p:cTn id="60" presetID="6" presetClass="entr" presetSubtype="32"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circle(out)">
                                      <p:cBhvr>
                                        <p:cTn id="62" dur="3000"/>
                                        <p:tgtEl>
                                          <p:spTgt spid="14"/>
                                        </p:tgtEl>
                                      </p:cBhvr>
                                    </p:animEffect>
                                  </p:childTnLst>
                                </p:cTn>
                              </p:par>
                              <p:par>
                                <p:cTn id="63" presetID="6" presetClass="entr" presetSubtype="32"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circle(out)">
                                      <p:cBhvr>
                                        <p:cTn id="65" dur="3000"/>
                                        <p:tgtEl>
                                          <p:spTgt spid="15"/>
                                        </p:tgtEl>
                                      </p:cBhvr>
                                    </p:animEffect>
                                  </p:childTnLst>
                                </p:cTn>
                              </p:par>
                            </p:childTnLst>
                          </p:cTn>
                        </p:par>
                        <p:par>
                          <p:cTn id="66" fill="hold">
                            <p:stCondLst>
                              <p:cond delay="3000"/>
                            </p:stCondLst>
                            <p:childTnLst>
                              <p:par>
                                <p:cTn id="67" presetID="40" presetClass="entr" presetSubtype="0" fill="hold" grpId="0" nodeType="afterEffect">
                                  <p:stCondLst>
                                    <p:cond delay="0"/>
                                  </p:stCondLst>
                                  <p:iterate type="lt">
                                    <p:tmPct val="10000"/>
                                  </p:iterate>
                                  <p:childTnLst>
                                    <p:set>
                                      <p:cBhvr>
                                        <p:cTn id="68" dur="1" fill="hold">
                                          <p:stCondLst>
                                            <p:cond delay="0"/>
                                          </p:stCondLst>
                                        </p:cTn>
                                        <p:tgtEl>
                                          <p:spTgt spid="16"/>
                                        </p:tgtEl>
                                        <p:attrNameLst>
                                          <p:attrName>style.visibility</p:attrName>
                                        </p:attrNameLst>
                                      </p:cBhvr>
                                      <p:to>
                                        <p:strVal val="visible"/>
                                      </p:to>
                                    </p:set>
                                    <p:animEffect transition="in" filter="fade">
                                      <p:cBhvr>
                                        <p:cTn id="69" dur="1000"/>
                                        <p:tgtEl>
                                          <p:spTgt spid="16"/>
                                        </p:tgtEl>
                                      </p:cBhvr>
                                    </p:animEffect>
                                    <p:anim calcmode="lin" valueType="num">
                                      <p:cBhvr>
                                        <p:cTn id="70" dur="1000" fill="hold"/>
                                        <p:tgtEl>
                                          <p:spTgt spid="16"/>
                                        </p:tgtEl>
                                        <p:attrNameLst>
                                          <p:attrName>ppt_x</p:attrName>
                                        </p:attrNameLst>
                                      </p:cBhvr>
                                      <p:tavLst>
                                        <p:tav tm="0">
                                          <p:val>
                                            <p:strVal val="#ppt_x-.1"/>
                                          </p:val>
                                        </p:tav>
                                        <p:tav tm="100000">
                                          <p:val>
                                            <p:strVal val="#ppt_x"/>
                                          </p:val>
                                        </p:tav>
                                      </p:tavLst>
                                    </p:anim>
                                    <p:anim calcmode="lin" valueType="num">
                                      <p:cBhvr>
                                        <p:cTn id="71"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95536" y="1489348"/>
            <a:ext cx="8351838" cy="3785652"/>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400" b="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La </a:t>
            </a:r>
            <a:r>
              <a:rPr lang="es-ES" sz="2400" b="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construcción de las cuatro torres comenzó en 2004 y la conclusión de las obras de todas ellas se produjo a finales de 2008 y principios de 2009. Están en una zona considerada como área clave para los negocios, en un nuevo parque empresarial que era conocido inicialmente como </a:t>
            </a:r>
            <a:r>
              <a:rPr lang="es-ES" sz="2400" b="1"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Madrid Arena</a:t>
            </a:r>
            <a:r>
              <a:rPr lang="es-ES" sz="2400" b="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Pero el consorcio de propietarios de las torres decidió adoptar una nueva imagen corporativa para el conjunto y cambió el nombre por el de </a:t>
            </a:r>
            <a:r>
              <a:rPr lang="es-ES" sz="2400" b="1"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Cuatro Torres Business </a:t>
            </a:r>
            <a:r>
              <a:rPr lang="es-ES" sz="2400" b="1" i="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Area</a:t>
            </a:r>
            <a:r>
              <a:rPr lang="es-ES" sz="2400" b="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(CTBA).</a:t>
            </a:r>
            <a:endParaRPr lang="es-ES" sz="2200"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Rectángulo"/>
          <p:cNvSpPr/>
          <p:nvPr/>
        </p:nvSpPr>
        <p:spPr>
          <a:xfrm>
            <a:off x="683568" y="121196"/>
            <a:ext cx="7848872" cy="1008112"/>
          </a:xfrm>
          <a:prstGeom prst="rect">
            <a:avLst/>
          </a:prstGeom>
          <a:noFill/>
        </p:spPr>
        <p:txBody>
          <a:bodyPr wrap="none">
            <a:prstTxWarp prst="textDeflateTop">
              <a:avLst>
                <a:gd name="adj" fmla="val 21105"/>
              </a:avLst>
            </a:prstTxWarp>
            <a:spAutoFit/>
            <a:scene3d>
              <a:camera prst="perspectiveRelaxedModerately"/>
              <a:lightRig rig="threePt" dir="t"/>
            </a:scene3d>
            <a:sp3d extrusionH="57150">
              <a:bevelT w="38100" h="38100" prst="angle"/>
            </a:sp3d>
          </a:bodyPr>
          <a:lstStyle/>
          <a:p>
            <a:pPr algn="ctr">
              <a:defRPr/>
            </a:pPr>
            <a:r>
              <a:rPr lang="es-ES" sz="5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60000" endA="900" endPos="58000" dir="5400000" sy="-100000" algn="bl" rotWithShape="0"/>
                </a:effectLst>
              </a:rPr>
              <a:t> </a:t>
            </a:r>
            <a:r>
              <a:rPr lang="es-ES" sz="5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60000" endA="900" endPos="58000" dir="5400000" sy="-100000" algn="bl" rotWithShape="0"/>
                </a:effectLst>
              </a:rPr>
              <a:t>Cuatro Torres Business Área (CTBA)</a:t>
            </a:r>
            <a:r>
              <a:rPr lang="es-ES" sz="5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60000" endA="900" endPos="58000" dir="5400000" sy="-100000" algn="bl" rotWithShape="0"/>
                </a:effectLst>
              </a:rPr>
              <a:t> </a:t>
            </a:r>
            <a:endParaRPr lang="es-ES" sz="5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reflection blurRad="6350" stA="60000" endA="900" endPos="58000" dir="5400000" sy="-100000" algn="bl" rotWithShape="0"/>
              </a:effectLst>
            </a:endParaRPr>
          </a:p>
        </p:txBody>
      </p:sp>
    </p:spTree>
    <p:extLst>
      <p:ext uri="{BB962C8B-B14F-4D97-AF65-F5344CB8AC3E}">
        <p14:creationId xmlns:p14="http://schemas.microsoft.com/office/powerpoint/2010/main" val="3695336053"/>
      </p:ext>
    </p:extLst>
  </p:cSld>
  <p:clrMapOvr>
    <a:masterClrMapping/>
  </p:clrMapOvr>
  <mc:AlternateContent xmlns:mc="http://schemas.openxmlformats.org/markup-compatibility/2006">
    <mc:Choice xmlns:p14="http://schemas.microsoft.com/office/powerpoint/2010/main" Requires="p14">
      <p:transition spd="slow" p14:dur="2500" advTm="46000">
        <p14:vortex dir="r"/>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1"/>
                                          </p:val>
                                        </p:tav>
                                        <p:tav tm="100000">
                                          <p:val>
                                            <p:strVal val="#ppt_x"/>
                                          </p:val>
                                        </p:tav>
                                      </p:tavLst>
                                    </p:anim>
                                    <p:anim calcmode="lin" valueType="num">
                                      <p:cBhvr>
                                        <p:cTn id="1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8-a27030641.jpg"/>
          <p:cNvPicPr>
            <a:picLocks noChangeAspect="1"/>
          </p:cNvPicPr>
          <p:nvPr/>
        </p:nvPicPr>
        <p:blipFill>
          <a:blip r:embed="rId2" cstate="print"/>
          <a:srcRect/>
          <a:stretch>
            <a:fillRect/>
          </a:stretch>
        </p:blipFill>
        <p:spPr bwMode="auto">
          <a:xfrm>
            <a:off x="1979613" y="0"/>
            <a:ext cx="52562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979613"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235825" y="0"/>
            <a:ext cx="1908175"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979613" y="0"/>
            <a:ext cx="5256212" cy="5715000"/>
          </a:xfrm>
          <a:prstGeom prst="rect">
            <a:avLst/>
          </a:prstGeom>
          <a:solidFill>
            <a:schemeClr val="bg2">
              <a:lumMod val="20000"/>
              <a:lumOff val="8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979613" y="0"/>
            <a:ext cx="5256212" cy="5715000"/>
          </a:xfrm>
          <a:prstGeom prst="rect">
            <a:avLst/>
          </a:prstGeom>
          <a:solidFill>
            <a:schemeClr val="tx1">
              <a:lumMod val="8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900113" y="4514850"/>
            <a:ext cx="75596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Bueno, como podemos ver nos estamos acercando a las Cuatro Torres Business Área que es un parque empresarial junto al Paseo de la Castellana, consta de cuatro rascacielos que son los edificios más altos de Madrid y de España.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7000">
        <p15:prstTrans prst="fallOve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par>
                                <p:cTn id="18" presetID="35"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anim calcmode="lin" valueType="num">
                                      <p:cBhvr>
                                        <p:cTn id="21" dur="2000" fill="hold"/>
                                        <p:tgtEl>
                                          <p:spTgt spid="6"/>
                                        </p:tgtEl>
                                        <p:attrNameLst>
                                          <p:attrName>style.rotation</p:attrName>
                                        </p:attrNameLst>
                                      </p:cBhvr>
                                      <p:tavLst>
                                        <p:tav tm="0">
                                          <p:val>
                                            <p:fltVal val="720"/>
                                          </p:val>
                                        </p:tav>
                                        <p:tav tm="100000">
                                          <p:val>
                                            <p:fltVal val="0"/>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childTnLst>
                                </p:cTn>
                              </p:par>
                              <p:par>
                                <p:cTn id="24" presetID="35" presetClass="entr" presetSubtype="0"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2000"/>
                                        <p:tgtEl>
                                          <p:spTgt spid="5"/>
                                        </p:tgtEl>
                                      </p:cBhvr>
                                    </p:animEffect>
                                    <p:anim calcmode="lin" valueType="num">
                                      <p:cBhvr>
                                        <p:cTn id="27" dur="2000" fill="hold"/>
                                        <p:tgtEl>
                                          <p:spTgt spid="5"/>
                                        </p:tgtEl>
                                        <p:attrNameLst>
                                          <p:attrName>style.rotation</p:attrName>
                                        </p:attrNameLst>
                                      </p:cBhvr>
                                      <p:tavLst>
                                        <p:tav tm="0">
                                          <p:val>
                                            <p:fltVal val="720"/>
                                          </p:val>
                                        </p:tav>
                                        <p:tav tm="100000">
                                          <p:val>
                                            <p:fltVal val="0"/>
                                          </p:val>
                                        </p:tav>
                                      </p:tavLst>
                                    </p:anim>
                                    <p:anim calcmode="lin" valueType="num">
                                      <p:cBhvr>
                                        <p:cTn id="28" dur="2000" fill="hold"/>
                                        <p:tgtEl>
                                          <p:spTgt spid="5"/>
                                        </p:tgtEl>
                                        <p:attrNameLst>
                                          <p:attrName>ppt_h</p:attrName>
                                        </p:attrNameLst>
                                      </p:cBhvr>
                                      <p:tavLst>
                                        <p:tav tm="0">
                                          <p:val>
                                            <p:fltVal val="0"/>
                                          </p:val>
                                        </p:tav>
                                        <p:tav tm="100000">
                                          <p:val>
                                            <p:strVal val="#ppt_h"/>
                                          </p:val>
                                        </p:tav>
                                      </p:tavLst>
                                    </p:anim>
                                    <p:anim calcmode="lin" valueType="num">
                                      <p:cBhvr>
                                        <p:cTn id="29" dur="2000" fill="hold"/>
                                        <p:tgtEl>
                                          <p:spTgt spid="5"/>
                                        </p:tgtEl>
                                        <p:attrNameLst>
                                          <p:attrName>ppt_w</p:attrName>
                                        </p:attrNameLst>
                                      </p:cBhvr>
                                      <p:tavLst>
                                        <p:tav tm="0">
                                          <p:val>
                                            <p:fltVal val="0"/>
                                          </p:val>
                                        </p:tav>
                                        <p:tav tm="100000">
                                          <p:val>
                                            <p:strVal val="#ppt_w"/>
                                          </p:val>
                                        </p:tav>
                                      </p:tavLst>
                                    </p:anim>
                                  </p:childTnLst>
                                </p:cTn>
                              </p:par>
                              <p:par>
                                <p:cTn id="30" presetID="3" presetClass="entr" presetSubtype="10" fill="hold" grpId="1"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linds(horizontal)">
                                      <p:cBhvr>
                                        <p:cTn id="32" dur="3000"/>
                                        <p:tgtEl>
                                          <p:spTgt spid="5"/>
                                        </p:tgtEl>
                                      </p:cBhvr>
                                    </p:animEffect>
                                  </p:childTnLst>
                                </p:cTn>
                              </p:par>
                              <p:par>
                                <p:cTn id="33" presetID="3" presetClass="entr" presetSubtype="10"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linds(horizontal)">
                                      <p:cBhvr>
                                        <p:cTn id="35" dur="3000"/>
                                        <p:tgtEl>
                                          <p:spTgt spid="6"/>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8" grpId="0" animBg="1"/>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741_wodospad-rzeka-skaly-lasy-gory.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rot="13616775">
            <a:off x="2072481" y="4339432"/>
            <a:ext cx="2619375" cy="214312"/>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rot="18482726">
            <a:off x="4287044" y="4252119"/>
            <a:ext cx="2619375" cy="214313"/>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rot="13616775">
            <a:off x="2072481" y="3564732"/>
            <a:ext cx="2619375" cy="214312"/>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8482726">
            <a:off x="4287044" y="3477419"/>
            <a:ext cx="2619375" cy="214313"/>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rot="13616775">
            <a:off x="2072481" y="2910682"/>
            <a:ext cx="2619375" cy="214312"/>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rot="18482726">
            <a:off x="4287044" y="2823369"/>
            <a:ext cx="2619375" cy="214313"/>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rot="13616775">
            <a:off x="2072481" y="2135982"/>
            <a:ext cx="2619375" cy="214312"/>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rot="18482726">
            <a:off x="4287044" y="2048669"/>
            <a:ext cx="2619375" cy="214313"/>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rot="13616775">
            <a:off x="2143919" y="1481931"/>
            <a:ext cx="2619375" cy="214313"/>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rot="18482726">
            <a:off x="4361656" y="1294607"/>
            <a:ext cx="2619375" cy="214312"/>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rot="13616775">
            <a:off x="2143919" y="707231"/>
            <a:ext cx="2619375" cy="214313"/>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rot="18482726">
            <a:off x="4358481" y="619919"/>
            <a:ext cx="2619376" cy="214312"/>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900113" y="4945063"/>
            <a:ext cx="69119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cuatro edificios son: la Torre Espacio, la Torre de Cristal, la Torre Sacyr </a:t>
            </a:r>
            <a:r>
              <a:rPr lang="es-ES" b="1" dirty="0" err="1">
                <a:effectLst>
                  <a:glow rad="101600">
                    <a:schemeClr val="accent2">
                      <a:satMod val="175000"/>
                      <a:alpha val="40000"/>
                    </a:schemeClr>
                  </a:glow>
                  <a:outerShdw blurRad="38100" dist="38100" dir="2700000" algn="tl">
                    <a:srgbClr val="000000">
                      <a:alpha val="43137"/>
                    </a:srgbClr>
                  </a:outerShdw>
                </a:effectLst>
              </a:rPr>
              <a:t>Vallehermoso</a:t>
            </a:r>
            <a:r>
              <a:rPr lang="es-ES" b="1" dirty="0">
                <a:effectLst>
                  <a:glow rad="101600">
                    <a:schemeClr val="accent2">
                      <a:satMod val="175000"/>
                      <a:alpha val="40000"/>
                    </a:schemeClr>
                  </a:glow>
                  <a:outerShdw blurRad="38100" dist="38100" dir="2700000" algn="tl">
                    <a:srgbClr val="000000">
                      <a:alpha val="43137"/>
                    </a:srgbClr>
                  </a:outerShdw>
                </a:effectLst>
              </a:rPr>
              <a:t> y la Torre Caja Madrid.</a:t>
            </a:r>
          </a:p>
        </p:txBody>
      </p:sp>
    </p:spTree>
  </p:cSld>
  <p:clrMapOvr>
    <a:masterClrMapping/>
  </p:clrMapOvr>
  <mc:AlternateContent xmlns:mc="http://schemas.openxmlformats.org/markup-compatibility/2006" xmlns:p14="http://schemas.microsoft.com/office/powerpoint/2010/main">
    <mc:Choice Requires="p14">
      <p:transition spd="slow" p14:dur="2000" advTm="21000">
        <p14:flip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3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3000"/>
                                        <p:tgtEl>
                                          <p:spTgt spid="9"/>
                                        </p:tgtEl>
                                      </p:cBhvr>
                                    </p:animEffect>
                                  </p:childTnLst>
                                </p:cTn>
                              </p:par>
                              <p:par>
                                <p:cTn id="17" presetID="13" presetClass="entr" presetSubtype="16"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3000"/>
                                        <p:tgtEl>
                                          <p:spTgt spid="11"/>
                                        </p:tgtEl>
                                      </p:cBhvr>
                                    </p:animEffect>
                                  </p:childTnLst>
                                </p:cTn>
                              </p:par>
                              <p:par>
                                <p:cTn id="20" presetID="13" presetClass="entr" presetSubtype="16"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plus(in)">
                                      <p:cBhvr>
                                        <p:cTn id="22" dur="3000"/>
                                        <p:tgtEl>
                                          <p:spTgt spid="13"/>
                                        </p:tgtEl>
                                      </p:cBhvr>
                                    </p:animEffec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par>
                                <p:cTn id="26" presetID="13" presetClass="entr" presetSubtype="1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plus(in)">
                                      <p:cBhvr>
                                        <p:cTn id="28" dur="3000"/>
                                        <p:tgtEl>
                                          <p:spTgt spid="6"/>
                                        </p:tgtEl>
                                      </p:cBhvr>
                                    </p:animEffect>
                                  </p:childTnLst>
                                </p:cTn>
                              </p:par>
                              <p:par>
                                <p:cTn id="29" presetID="13" presetClass="entr" presetSubtype="1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plus(in)">
                                      <p:cBhvr>
                                        <p:cTn id="31" dur="3000"/>
                                        <p:tgtEl>
                                          <p:spTgt spid="8"/>
                                        </p:tgtEl>
                                      </p:cBhvr>
                                    </p:animEffect>
                                  </p:childTnLst>
                                </p:cTn>
                              </p:par>
                              <p:par>
                                <p:cTn id="32" presetID="13" presetClass="entr" presetSubtype="16"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plus(in)">
                                      <p:cBhvr>
                                        <p:cTn id="34" dur="3000"/>
                                        <p:tgtEl>
                                          <p:spTgt spid="10"/>
                                        </p:tgtEl>
                                      </p:cBhvr>
                                    </p:animEffect>
                                  </p:childTnLst>
                                </p:cTn>
                              </p:par>
                              <p:par>
                                <p:cTn id="35" presetID="13" presetClass="entr" presetSubtype="1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plus(in)">
                                      <p:cBhvr>
                                        <p:cTn id="40" dur="3000"/>
                                        <p:tgtEl>
                                          <p:spTgt spid="14"/>
                                        </p:tgtEl>
                                      </p:cBhvr>
                                    </p:animEffect>
                                  </p:childTnLst>
                                </p:cTn>
                              </p:par>
                              <p:par>
                                <p:cTn id="41" presetID="8" presetClass="emph" presetSubtype="0" fill="hold" nodeType="withEffect">
                                  <p:stCondLst>
                                    <p:cond delay="0"/>
                                  </p:stCondLst>
                                  <p:childTnLst>
                                    <p:animRot by="21600000">
                                      <p:cBhvr>
                                        <p:cTn id="42" dur="3000" fill="hold"/>
                                        <p:tgtEl>
                                          <p:spTgt spid="3"/>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5"/>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1"/>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4"/>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8"/>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0"/>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4"/>
                                        </p:tgtEl>
                                        <p:attrNameLst>
                                          <p:attrName>r</p:attrName>
                                        </p:attrNameLst>
                                      </p:cBhvr>
                                    </p:animRot>
                                  </p:childTnLst>
                                </p:cTn>
                              </p:par>
                              <p:par>
                                <p:cTn id="65" presetID="2" presetClass="entr" presetSubtype="9" fill="hold" nodeType="with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3000" fill="hold"/>
                                        <p:tgtEl>
                                          <p:spTgt spid="3"/>
                                        </p:tgtEl>
                                        <p:attrNameLst>
                                          <p:attrName>ppt_x</p:attrName>
                                        </p:attrNameLst>
                                      </p:cBhvr>
                                      <p:tavLst>
                                        <p:tav tm="0">
                                          <p:val>
                                            <p:strVal val="0-#ppt_w/2"/>
                                          </p:val>
                                        </p:tav>
                                        <p:tav tm="100000">
                                          <p:val>
                                            <p:strVal val="#ppt_x"/>
                                          </p:val>
                                        </p:tav>
                                      </p:tavLst>
                                    </p:anim>
                                    <p:anim calcmode="lin" valueType="num">
                                      <p:cBhvr additive="base">
                                        <p:cTn id="68" dur="3000" fill="hold"/>
                                        <p:tgtEl>
                                          <p:spTgt spid="3"/>
                                        </p:tgtEl>
                                        <p:attrNameLst>
                                          <p:attrName>ppt_y</p:attrName>
                                        </p:attrNameLst>
                                      </p:cBhvr>
                                      <p:tavLst>
                                        <p:tav tm="0">
                                          <p:val>
                                            <p:strVal val="0-#ppt_h/2"/>
                                          </p:val>
                                        </p:tav>
                                        <p:tav tm="100000">
                                          <p:val>
                                            <p:strVal val="#ppt_y"/>
                                          </p:val>
                                        </p:tav>
                                      </p:tavLst>
                                    </p:anim>
                                  </p:childTnLst>
                                </p:cTn>
                              </p:par>
                              <p:par>
                                <p:cTn id="69" presetID="2" presetClass="entr" presetSubtype="9"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additive="base">
                                        <p:cTn id="71" dur="3000" fill="hold"/>
                                        <p:tgtEl>
                                          <p:spTgt spid="5"/>
                                        </p:tgtEl>
                                        <p:attrNameLst>
                                          <p:attrName>ppt_x</p:attrName>
                                        </p:attrNameLst>
                                      </p:cBhvr>
                                      <p:tavLst>
                                        <p:tav tm="0">
                                          <p:val>
                                            <p:strVal val="0-#ppt_w/2"/>
                                          </p:val>
                                        </p:tav>
                                        <p:tav tm="100000">
                                          <p:val>
                                            <p:strVal val="#ppt_x"/>
                                          </p:val>
                                        </p:tav>
                                      </p:tavLst>
                                    </p:anim>
                                    <p:anim calcmode="lin" valueType="num">
                                      <p:cBhvr additive="base">
                                        <p:cTn id="72" dur="3000" fill="hold"/>
                                        <p:tgtEl>
                                          <p:spTgt spid="5"/>
                                        </p:tgtEl>
                                        <p:attrNameLst>
                                          <p:attrName>ppt_y</p:attrName>
                                        </p:attrNameLst>
                                      </p:cBhvr>
                                      <p:tavLst>
                                        <p:tav tm="0">
                                          <p:val>
                                            <p:strVal val="0-#ppt_h/2"/>
                                          </p:val>
                                        </p:tav>
                                        <p:tav tm="100000">
                                          <p:val>
                                            <p:strVal val="#ppt_y"/>
                                          </p:val>
                                        </p:tav>
                                      </p:tavLst>
                                    </p:anim>
                                  </p:childTnLst>
                                </p:cTn>
                              </p:par>
                              <p:par>
                                <p:cTn id="73" presetID="2" presetClass="entr" presetSubtype="9" fill="hold" nodeType="with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additive="base">
                                        <p:cTn id="75" dur="3000" fill="hold"/>
                                        <p:tgtEl>
                                          <p:spTgt spid="7"/>
                                        </p:tgtEl>
                                        <p:attrNameLst>
                                          <p:attrName>ppt_x</p:attrName>
                                        </p:attrNameLst>
                                      </p:cBhvr>
                                      <p:tavLst>
                                        <p:tav tm="0">
                                          <p:val>
                                            <p:strVal val="0-#ppt_w/2"/>
                                          </p:val>
                                        </p:tav>
                                        <p:tav tm="100000">
                                          <p:val>
                                            <p:strVal val="#ppt_x"/>
                                          </p:val>
                                        </p:tav>
                                      </p:tavLst>
                                    </p:anim>
                                    <p:anim calcmode="lin" valueType="num">
                                      <p:cBhvr additive="base">
                                        <p:cTn id="76" dur="3000" fill="hold"/>
                                        <p:tgtEl>
                                          <p:spTgt spid="7"/>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additive="base">
                                        <p:cTn id="79" dur="3000" fill="hold"/>
                                        <p:tgtEl>
                                          <p:spTgt spid="9"/>
                                        </p:tgtEl>
                                        <p:attrNameLst>
                                          <p:attrName>ppt_x</p:attrName>
                                        </p:attrNameLst>
                                      </p:cBhvr>
                                      <p:tavLst>
                                        <p:tav tm="0">
                                          <p:val>
                                            <p:strVal val="0-#ppt_w/2"/>
                                          </p:val>
                                        </p:tav>
                                        <p:tav tm="100000">
                                          <p:val>
                                            <p:strVal val="#ppt_x"/>
                                          </p:val>
                                        </p:tav>
                                      </p:tavLst>
                                    </p:anim>
                                    <p:anim calcmode="lin" valueType="num">
                                      <p:cBhvr additive="base">
                                        <p:cTn id="80" dur="3000" fill="hold"/>
                                        <p:tgtEl>
                                          <p:spTgt spid="9"/>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additive="base">
                                        <p:cTn id="83" dur="3000" fill="hold"/>
                                        <p:tgtEl>
                                          <p:spTgt spid="11"/>
                                        </p:tgtEl>
                                        <p:attrNameLst>
                                          <p:attrName>ppt_x</p:attrName>
                                        </p:attrNameLst>
                                      </p:cBhvr>
                                      <p:tavLst>
                                        <p:tav tm="0">
                                          <p:val>
                                            <p:strVal val="0-#ppt_w/2"/>
                                          </p:val>
                                        </p:tav>
                                        <p:tav tm="100000">
                                          <p:val>
                                            <p:strVal val="#ppt_x"/>
                                          </p:val>
                                        </p:tav>
                                      </p:tavLst>
                                    </p:anim>
                                    <p:anim calcmode="lin" valueType="num">
                                      <p:cBhvr additive="base">
                                        <p:cTn id="84" dur="3000" fill="hold"/>
                                        <p:tgtEl>
                                          <p:spTgt spid="11"/>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3000" fill="hold"/>
                                        <p:tgtEl>
                                          <p:spTgt spid="13"/>
                                        </p:tgtEl>
                                        <p:attrNameLst>
                                          <p:attrName>ppt_x</p:attrName>
                                        </p:attrNameLst>
                                      </p:cBhvr>
                                      <p:tavLst>
                                        <p:tav tm="0">
                                          <p:val>
                                            <p:strVal val="0-#ppt_w/2"/>
                                          </p:val>
                                        </p:tav>
                                        <p:tav tm="100000">
                                          <p:val>
                                            <p:strVal val="#ppt_x"/>
                                          </p:val>
                                        </p:tav>
                                      </p:tavLst>
                                    </p:anim>
                                    <p:anim calcmode="lin" valueType="num">
                                      <p:cBhvr additive="base">
                                        <p:cTn id="88" dur="3000" fill="hold"/>
                                        <p:tgtEl>
                                          <p:spTgt spid="13"/>
                                        </p:tgtEl>
                                        <p:attrNameLst>
                                          <p:attrName>ppt_y</p:attrName>
                                        </p:attrNameLst>
                                      </p:cBhvr>
                                      <p:tavLst>
                                        <p:tav tm="0">
                                          <p:val>
                                            <p:strVal val="0-#ppt_h/2"/>
                                          </p:val>
                                        </p:tav>
                                        <p:tav tm="100000">
                                          <p:val>
                                            <p:strVal val="#ppt_y"/>
                                          </p:val>
                                        </p:tav>
                                      </p:tavLst>
                                    </p:anim>
                                  </p:childTnLst>
                                </p:cTn>
                              </p:par>
                              <p:par>
                                <p:cTn id="89" presetID="2" presetClass="entr" presetSubtype="3"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1+#ppt_w/2"/>
                                          </p:val>
                                        </p:tav>
                                        <p:tav tm="100000">
                                          <p:val>
                                            <p:strVal val="#ppt_x"/>
                                          </p:val>
                                        </p:tav>
                                      </p:tavLst>
                                    </p:anim>
                                    <p:anim calcmode="lin" valueType="num">
                                      <p:cBhvr additive="base">
                                        <p:cTn id="92" dur="3000" fill="hold"/>
                                        <p:tgtEl>
                                          <p:spTgt spid="4"/>
                                        </p:tgtEl>
                                        <p:attrNameLst>
                                          <p:attrName>ppt_y</p:attrName>
                                        </p:attrNameLst>
                                      </p:cBhvr>
                                      <p:tavLst>
                                        <p:tav tm="0">
                                          <p:val>
                                            <p:strVal val="0-#ppt_h/2"/>
                                          </p:val>
                                        </p:tav>
                                        <p:tav tm="100000">
                                          <p:val>
                                            <p:strVal val="#ppt_y"/>
                                          </p:val>
                                        </p:tav>
                                      </p:tavLst>
                                    </p:anim>
                                  </p:childTnLst>
                                </p:cTn>
                              </p:par>
                              <p:par>
                                <p:cTn id="93" presetID="2" presetClass="entr" presetSubtype="3" fill="hold" nodeType="withEffect">
                                  <p:stCondLst>
                                    <p:cond delay="0"/>
                                  </p:stCondLst>
                                  <p:childTnLst>
                                    <p:set>
                                      <p:cBhvr>
                                        <p:cTn id="94" dur="1" fill="hold">
                                          <p:stCondLst>
                                            <p:cond delay="0"/>
                                          </p:stCondLst>
                                        </p:cTn>
                                        <p:tgtEl>
                                          <p:spTgt spid="6"/>
                                        </p:tgtEl>
                                        <p:attrNameLst>
                                          <p:attrName>style.visibility</p:attrName>
                                        </p:attrNameLst>
                                      </p:cBhvr>
                                      <p:to>
                                        <p:strVal val="visible"/>
                                      </p:to>
                                    </p:set>
                                    <p:anim calcmode="lin" valueType="num">
                                      <p:cBhvr additive="base">
                                        <p:cTn id="95" dur="3000" fill="hold"/>
                                        <p:tgtEl>
                                          <p:spTgt spid="6"/>
                                        </p:tgtEl>
                                        <p:attrNameLst>
                                          <p:attrName>ppt_x</p:attrName>
                                        </p:attrNameLst>
                                      </p:cBhvr>
                                      <p:tavLst>
                                        <p:tav tm="0">
                                          <p:val>
                                            <p:strVal val="1+#ppt_w/2"/>
                                          </p:val>
                                        </p:tav>
                                        <p:tav tm="100000">
                                          <p:val>
                                            <p:strVal val="#ppt_x"/>
                                          </p:val>
                                        </p:tav>
                                      </p:tavLst>
                                    </p:anim>
                                    <p:anim calcmode="lin" valueType="num">
                                      <p:cBhvr additive="base">
                                        <p:cTn id="96" dur="3000" fill="hold"/>
                                        <p:tgtEl>
                                          <p:spTgt spid="6"/>
                                        </p:tgtEl>
                                        <p:attrNameLst>
                                          <p:attrName>ppt_y</p:attrName>
                                        </p:attrNameLst>
                                      </p:cBhvr>
                                      <p:tavLst>
                                        <p:tav tm="0">
                                          <p:val>
                                            <p:strVal val="0-#ppt_h/2"/>
                                          </p:val>
                                        </p:tav>
                                        <p:tav tm="100000">
                                          <p:val>
                                            <p:strVal val="#ppt_y"/>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additive="base">
                                        <p:cTn id="103" dur="3000" fill="hold"/>
                                        <p:tgtEl>
                                          <p:spTgt spid="10"/>
                                        </p:tgtEl>
                                        <p:attrNameLst>
                                          <p:attrName>ppt_x</p:attrName>
                                        </p:attrNameLst>
                                      </p:cBhvr>
                                      <p:tavLst>
                                        <p:tav tm="0">
                                          <p:val>
                                            <p:strVal val="1+#ppt_w/2"/>
                                          </p:val>
                                        </p:tav>
                                        <p:tav tm="100000">
                                          <p:val>
                                            <p:strVal val="#ppt_x"/>
                                          </p:val>
                                        </p:tav>
                                      </p:tavLst>
                                    </p:anim>
                                    <p:anim calcmode="lin" valueType="num">
                                      <p:cBhvr additive="base">
                                        <p:cTn id="104" dur="3000" fill="hold"/>
                                        <p:tgtEl>
                                          <p:spTgt spid="10"/>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additive="base">
                                        <p:cTn id="107" dur="3000" fill="hold"/>
                                        <p:tgtEl>
                                          <p:spTgt spid="12"/>
                                        </p:tgtEl>
                                        <p:attrNameLst>
                                          <p:attrName>ppt_x</p:attrName>
                                        </p:attrNameLst>
                                      </p:cBhvr>
                                      <p:tavLst>
                                        <p:tav tm="0">
                                          <p:val>
                                            <p:strVal val="1+#ppt_w/2"/>
                                          </p:val>
                                        </p:tav>
                                        <p:tav tm="100000">
                                          <p:val>
                                            <p:strVal val="#ppt_x"/>
                                          </p:val>
                                        </p:tav>
                                      </p:tavLst>
                                    </p:anim>
                                    <p:anim calcmode="lin" valueType="num">
                                      <p:cBhvr additive="base">
                                        <p:cTn id="108" dur="3000" fill="hold"/>
                                        <p:tgtEl>
                                          <p:spTgt spid="12"/>
                                        </p:tgtEl>
                                        <p:attrNameLst>
                                          <p:attrName>ppt_y</p:attrName>
                                        </p:attrNameLst>
                                      </p:cBhvr>
                                      <p:tavLst>
                                        <p:tav tm="0">
                                          <p:val>
                                            <p:strVal val="0-#ppt_h/2"/>
                                          </p:val>
                                        </p:tav>
                                        <p:tav tm="100000">
                                          <p:val>
                                            <p:strVal val="#ppt_y"/>
                                          </p:val>
                                        </p:tav>
                                      </p:tavLst>
                                    </p:anim>
                                  </p:childTnLst>
                                </p:cTn>
                              </p:par>
                              <p:par>
                                <p:cTn id="109" presetID="2" presetClass="entr" presetSubtype="3" fill="hold" nodeType="withEffect">
                                  <p:stCondLst>
                                    <p:cond delay="0"/>
                                  </p:stCondLst>
                                  <p:childTnLst>
                                    <p:set>
                                      <p:cBhvr>
                                        <p:cTn id="110" dur="1" fill="hold">
                                          <p:stCondLst>
                                            <p:cond delay="0"/>
                                          </p:stCondLst>
                                        </p:cTn>
                                        <p:tgtEl>
                                          <p:spTgt spid="14"/>
                                        </p:tgtEl>
                                        <p:attrNameLst>
                                          <p:attrName>style.visibility</p:attrName>
                                        </p:attrNameLst>
                                      </p:cBhvr>
                                      <p:to>
                                        <p:strVal val="visible"/>
                                      </p:to>
                                    </p:set>
                                    <p:anim calcmode="lin" valueType="num">
                                      <p:cBhvr additive="base">
                                        <p:cTn id="111" dur="3000" fill="hold"/>
                                        <p:tgtEl>
                                          <p:spTgt spid="14"/>
                                        </p:tgtEl>
                                        <p:attrNameLst>
                                          <p:attrName>ppt_x</p:attrName>
                                        </p:attrNameLst>
                                      </p:cBhvr>
                                      <p:tavLst>
                                        <p:tav tm="0">
                                          <p:val>
                                            <p:strVal val="1+#ppt_w/2"/>
                                          </p:val>
                                        </p:tav>
                                        <p:tav tm="100000">
                                          <p:val>
                                            <p:strVal val="#ppt_x"/>
                                          </p:val>
                                        </p:tav>
                                      </p:tavLst>
                                    </p:anim>
                                    <p:anim calcmode="lin" valueType="num">
                                      <p:cBhvr additive="base">
                                        <p:cTn id="112" dur="3000" fill="hold"/>
                                        <p:tgtEl>
                                          <p:spTgt spid="14"/>
                                        </p:tgtEl>
                                        <p:attrNameLst>
                                          <p:attrName>ppt_y</p:attrName>
                                        </p:attrNameLst>
                                      </p:cBhvr>
                                      <p:tavLst>
                                        <p:tav tm="0">
                                          <p:val>
                                            <p:strVal val="0-#ppt_h/2"/>
                                          </p:val>
                                        </p:tav>
                                        <p:tav tm="100000">
                                          <p:val>
                                            <p:strVal val="#ppt_y"/>
                                          </p:val>
                                        </p:tav>
                                      </p:tavLst>
                                    </p:anim>
                                  </p:childTnLst>
                                </p:cTn>
                              </p:par>
                            </p:childTnLst>
                          </p:cTn>
                        </p:par>
                        <p:par>
                          <p:cTn id="113" fill="hold">
                            <p:stCondLst>
                              <p:cond delay="3000"/>
                            </p:stCondLst>
                            <p:childTnLst>
                              <p:par>
                                <p:cTn id="114" presetID="2" presetClass="exit" presetSubtype="2" fill="hold" nodeType="afterEffect">
                                  <p:stCondLst>
                                    <p:cond delay="0"/>
                                  </p:stCondLst>
                                  <p:childTnLst>
                                    <p:anim calcmode="lin" valueType="num">
                                      <p:cBhvr additive="base">
                                        <p:cTn id="115" dur="3000"/>
                                        <p:tgtEl>
                                          <p:spTgt spid="3"/>
                                        </p:tgtEl>
                                        <p:attrNameLst>
                                          <p:attrName>ppt_x</p:attrName>
                                        </p:attrNameLst>
                                      </p:cBhvr>
                                      <p:tavLst>
                                        <p:tav tm="0">
                                          <p:val>
                                            <p:strVal val="ppt_x"/>
                                          </p:val>
                                        </p:tav>
                                        <p:tav tm="100000">
                                          <p:val>
                                            <p:strVal val="1+ppt_w/2"/>
                                          </p:val>
                                        </p:tav>
                                      </p:tavLst>
                                    </p:anim>
                                    <p:anim calcmode="lin" valueType="num">
                                      <p:cBhvr additive="base">
                                        <p:cTn id="116" dur="3000"/>
                                        <p:tgtEl>
                                          <p:spTgt spid="3"/>
                                        </p:tgtEl>
                                        <p:attrNameLst>
                                          <p:attrName>ppt_y</p:attrName>
                                        </p:attrNameLst>
                                      </p:cBhvr>
                                      <p:tavLst>
                                        <p:tav tm="0">
                                          <p:val>
                                            <p:strVal val="ppt_y"/>
                                          </p:val>
                                        </p:tav>
                                        <p:tav tm="100000">
                                          <p:val>
                                            <p:strVal val="ppt_y"/>
                                          </p:val>
                                        </p:tav>
                                      </p:tavLst>
                                    </p:anim>
                                    <p:set>
                                      <p:cBhvr>
                                        <p:cTn id="117" dur="1" fill="hold">
                                          <p:stCondLst>
                                            <p:cond delay="2999"/>
                                          </p:stCondLst>
                                        </p:cTn>
                                        <p:tgtEl>
                                          <p:spTgt spid="3"/>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5"/>
                                        </p:tgtEl>
                                        <p:attrNameLst>
                                          <p:attrName>ppt_x</p:attrName>
                                        </p:attrNameLst>
                                      </p:cBhvr>
                                      <p:tavLst>
                                        <p:tav tm="0">
                                          <p:val>
                                            <p:strVal val="ppt_x"/>
                                          </p:val>
                                        </p:tav>
                                        <p:tav tm="100000">
                                          <p:val>
                                            <p:strVal val="1+ppt_w/2"/>
                                          </p:val>
                                        </p:tav>
                                      </p:tavLst>
                                    </p:anim>
                                    <p:anim calcmode="lin" valueType="num">
                                      <p:cBhvr additive="base">
                                        <p:cTn id="120" dur="3000"/>
                                        <p:tgtEl>
                                          <p:spTgt spid="5"/>
                                        </p:tgtEl>
                                        <p:attrNameLst>
                                          <p:attrName>ppt_y</p:attrName>
                                        </p:attrNameLst>
                                      </p:cBhvr>
                                      <p:tavLst>
                                        <p:tav tm="0">
                                          <p:val>
                                            <p:strVal val="ppt_y"/>
                                          </p:val>
                                        </p:tav>
                                        <p:tav tm="100000">
                                          <p:val>
                                            <p:strVal val="ppt_y"/>
                                          </p:val>
                                        </p:tav>
                                      </p:tavLst>
                                    </p:anim>
                                    <p:set>
                                      <p:cBhvr>
                                        <p:cTn id="121" dur="1" fill="hold">
                                          <p:stCondLst>
                                            <p:cond delay="2999"/>
                                          </p:stCondLst>
                                        </p:cTn>
                                        <p:tgtEl>
                                          <p:spTgt spid="5"/>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ppt_y"/>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1+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ppt_y"/>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1+ppt_w/2"/>
                                          </p:val>
                                        </p:tav>
                                      </p:tavLst>
                                    </p:anim>
                                    <p:anim calcmode="lin" valueType="num">
                                      <p:cBhvr additive="base">
                                        <p:cTn id="136" dur="3000"/>
                                        <p:tgtEl>
                                          <p:spTgt spid="13"/>
                                        </p:tgtEl>
                                        <p:attrNameLst>
                                          <p:attrName>ppt_y</p:attrName>
                                        </p:attrNameLst>
                                      </p:cBhvr>
                                      <p:tavLst>
                                        <p:tav tm="0">
                                          <p:val>
                                            <p:strVal val="ppt_y"/>
                                          </p:val>
                                        </p:tav>
                                        <p:tav tm="100000">
                                          <p:val>
                                            <p:strVal val="ppt_y"/>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4"/>
                                        </p:tgtEl>
                                        <p:attrNameLst>
                                          <p:attrName>ppt_x</p:attrName>
                                        </p:attrNameLst>
                                      </p:cBhvr>
                                      <p:tavLst>
                                        <p:tav tm="0">
                                          <p:val>
                                            <p:strVal val="ppt_x"/>
                                          </p:val>
                                        </p:tav>
                                        <p:tav tm="100000">
                                          <p:val>
                                            <p:strVal val="0-ppt_w/2"/>
                                          </p:val>
                                        </p:tav>
                                      </p:tavLst>
                                    </p:anim>
                                    <p:anim calcmode="lin" valueType="num">
                                      <p:cBhvr additive="base">
                                        <p:cTn id="140" dur="3000"/>
                                        <p:tgtEl>
                                          <p:spTgt spid="4"/>
                                        </p:tgtEl>
                                        <p:attrNameLst>
                                          <p:attrName>ppt_y</p:attrName>
                                        </p:attrNameLst>
                                      </p:cBhvr>
                                      <p:tavLst>
                                        <p:tav tm="0">
                                          <p:val>
                                            <p:strVal val="ppt_y"/>
                                          </p:val>
                                        </p:tav>
                                        <p:tav tm="100000">
                                          <p:val>
                                            <p:strVal val="ppt_y"/>
                                          </p:val>
                                        </p:tav>
                                      </p:tavLst>
                                    </p:anim>
                                    <p:set>
                                      <p:cBhvr>
                                        <p:cTn id="141" dur="1" fill="hold">
                                          <p:stCondLst>
                                            <p:cond delay="2999"/>
                                          </p:stCondLst>
                                        </p:cTn>
                                        <p:tgtEl>
                                          <p:spTgt spid="4"/>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6"/>
                                        </p:tgtEl>
                                        <p:attrNameLst>
                                          <p:attrName>ppt_x</p:attrName>
                                        </p:attrNameLst>
                                      </p:cBhvr>
                                      <p:tavLst>
                                        <p:tav tm="0">
                                          <p:val>
                                            <p:strVal val="ppt_x"/>
                                          </p:val>
                                        </p:tav>
                                        <p:tav tm="100000">
                                          <p:val>
                                            <p:strVal val="0-ppt_w/2"/>
                                          </p:val>
                                        </p:tav>
                                      </p:tavLst>
                                    </p:anim>
                                    <p:anim calcmode="lin" valueType="num">
                                      <p:cBhvr additive="base">
                                        <p:cTn id="144" dur="3000"/>
                                        <p:tgtEl>
                                          <p:spTgt spid="6"/>
                                        </p:tgtEl>
                                        <p:attrNameLst>
                                          <p:attrName>ppt_y</p:attrName>
                                        </p:attrNameLst>
                                      </p:cBhvr>
                                      <p:tavLst>
                                        <p:tav tm="0">
                                          <p:val>
                                            <p:strVal val="ppt_y"/>
                                          </p:val>
                                        </p:tav>
                                        <p:tav tm="100000">
                                          <p:val>
                                            <p:strVal val="ppt_y"/>
                                          </p:val>
                                        </p:tav>
                                      </p:tavLst>
                                    </p:anim>
                                    <p:set>
                                      <p:cBhvr>
                                        <p:cTn id="145" dur="1" fill="hold">
                                          <p:stCondLst>
                                            <p:cond delay="2999"/>
                                          </p:stCondLst>
                                        </p:cTn>
                                        <p:tgtEl>
                                          <p:spTgt spid="6"/>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0"/>
                                        </p:tgtEl>
                                        <p:attrNameLst>
                                          <p:attrName>ppt_x</p:attrName>
                                        </p:attrNameLst>
                                      </p:cBhvr>
                                      <p:tavLst>
                                        <p:tav tm="0">
                                          <p:val>
                                            <p:strVal val="ppt_x"/>
                                          </p:val>
                                        </p:tav>
                                        <p:tav tm="100000">
                                          <p:val>
                                            <p:strVal val="0-ppt_w/2"/>
                                          </p:val>
                                        </p:tav>
                                      </p:tavLst>
                                    </p:anim>
                                    <p:anim calcmode="lin" valueType="num">
                                      <p:cBhvr additive="base">
                                        <p:cTn id="152" dur="3000"/>
                                        <p:tgtEl>
                                          <p:spTgt spid="10"/>
                                        </p:tgtEl>
                                        <p:attrNameLst>
                                          <p:attrName>ppt_y</p:attrName>
                                        </p:attrNameLst>
                                      </p:cBhvr>
                                      <p:tavLst>
                                        <p:tav tm="0">
                                          <p:val>
                                            <p:strVal val="ppt_y"/>
                                          </p:val>
                                        </p:tav>
                                        <p:tav tm="100000">
                                          <p:val>
                                            <p:strVal val="ppt_y"/>
                                          </p:val>
                                        </p:tav>
                                      </p:tavLst>
                                    </p:anim>
                                    <p:set>
                                      <p:cBhvr>
                                        <p:cTn id="153" dur="1" fill="hold">
                                          <p:stCondLst>
                                            <p:cond delay="2999"/>
                                          </p:stCondLst>
                                        </p:cTn>
                                        <p:tgtEl>
                                          <p:spTgt spid="10"/>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0-ppt_w/2"/>
                                          </p:val>
                                        </p:tav>
                                      </p:tavLst>
                                    </p:anim>
                                    <p:anim calcmode="lin" valueType="num">
                                      <p:cBhvr additive="base">
                                        <p:cTn id="156" dur="3000"/>
                                        <p:tgtEl>
                                          <p:spTgt spid="12"/>
                                        </p:tgtEl>
                                        <p:attrNameLst>
                                          <p:attrName>ppt_y</p:attrName>
                                        </p:attrNameLst>
                                      </p:cBhvr>
                                      <p:tavLst>
                                        <p:tav tm="0">
                                          <p:val>
                                            <p:strVal val="ppt_y"/>
                                          </p:val>
                                        </p:tav>
                                        <p:tav tm="100000">
                                          <p:val>
                                            <p:strVal val="ppt_y"/>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0-ppt_w/2"/>
                                          </p:val>
                                        </p:tav>
                                      </p:tavLst>
                                    </p:anim>
                                    <p:anim calcmode="lin" valueType="num">
                                      <p:cBhvr additive="base">
                                        <p:cTn id="160" dur="3000"/>
                                        <p:tgtEl>
                                          <p:spTgt spid="14"/>
                                        </p:tgtEl>
                                        <p:attrNameLst>
                                          <p:attrName>ppt_y</p:attrName>
                                        </p:attrNameLst>
                                      </p:cBhvr>
                                      <p:tavLst>
                                        <p:tav tm="0">
                                          <p:val>
                                            <p:strVal val="ppt_y"/>
                                          </p:val>
                                        </p:tav>
                                        <p:tav tm="100000">
                                          <p:val>
                                            <p:strVal val="ppt_y"/>
                                          </p:val>
                                        </p:tav>
                                      </p:tavLst>
                                    </p:anim>
                                    <p:set>
                                      <p:cBhvr>
                                        <p:cTn id="161" dur="1" fill="hold">
                                          <p:stCondLst>
                                            <p:cond delay="2999"/>
                                          </p:stCondLst>
                                        </p:cTn>
                                        <p:tgtEl>
                                          <p:spTgt spid="14"/>
                                        </p:tgtEl>
                                        <p:attrNameLst>
                                          <p:attrName>style.visibility</p:attrName>
                                        </p:attrNameLst>
                                      </p:cBhvr>
                                      <p:to>
                                        <p:strVal val="hidden"/>
                                      </p:to>
                                    </p:set>
                                  </p:childTnLst>
                                </p:cTn>
                              </p:par>
                              <p:par>
                                <p:cTn id="162" presetID="23" presetClass="entr" presetSubtype="288"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 calcmode="lin" valueType="num">
                                      <p:cBhvr>
                                        <p:cTn id="164" dur="3000" fill="hold"/>
                                        <p:tgtEl>
                                          <p:spTgt spid="2"/>
                                        </p:tgtEl>
                                        <p:attrNameLst>
                                          <p:attrName>ppt_w</p:attrName>
                                        </p:attrNameLst>
                                      </p:cBhvr>
                                      <p:tavLst>
                                        <p:tav tm="0">
                                          <p:val>
                                            <p:strVal val="4/3*#ppt_w"/>
                                          </p:val>
                                        </p:tav>
                                        <p:tav tm="100000">
                                          <p:val>
                                            <p:strVal val="#ppt_w"/>
                                          </p:val>
                                        </p:tav>
                                      </p:tavLst>
                                    </p:anim>
                                    <p:anim calcmode="lin" valueType="num">
                                      <p:cBhvr>
                                        <p:cTn id="165" dur="3000" fill="hold"/>
                                        <p:tgtEl>
                                          <p:spTgt spid="2"/>
                                        </p:tgtEl>
                                        <p:attrNameLst>
                                          <p:attrName>ppt_h</p:attrName>
                                        </p:attrNameLst>
                                      </p:cBhvr>
                                      <p:tavLst>
                                        <p:tav tm="0">
                                          <p:val>
                                            <p:strVal val="4/3*#ppt_h"/>
                                          </p:val>
                                        </p:tav>
                                        <p:tav tm="100000">
                                          <p:val>
                                            <p:strVal val="#ppt_h"/>
                                          </p:val>
                                        </p:tav>
                                      </p:tavLst>
                                    </p:anim>
                                  </p:childTnLst>
                                </p:cTn>
                              </p:par>
                              <p:par>
                                <p:cTn id="166" presetID="16" presetClass="entr" presetSubtype="37" fill="hold" nodeType="withEffect">
                                  <p:stCondLst>
                                    <p:cond delay="0"/>
                                  </p:stCondLst>
                                  <p:childTnLst>
                                    <p:set>
                                      <p:cBhvr>
                                        <p:cTn id="167" dur="1" fill="hold">
                                          <p:stCondLst>
                                            <p:cond delay="0"/>
                                          </p:stCondLst>
                                        </p:cTn>
                                        <p:tgtEl>
                                          <p:spTgt spid="2"/>
                                        </p:tgtEl>
                                        <p:attrNameLst>
                                          <p:attrName>style.visibility</p:attrName>
                                        </p:attrNameLst>
                                      </p:cBhvr>
                                      <p:to>
                                        <p:strVal val="visible"/>
                                      </p:to>
                                    </p:set>
                                    <p:animEffect transition="in" filter="barn(outVertical)">
                                      <p:cBhvr>
                                        <p:cTn id="168" dur="3000"/>
                                        <p:tgtEl>
                                          <p:spTgt spid="2"/>
                                        </p:tgtEl>
                                      </p:cBhvr>
                                    </p:animEffect>
                                  </p:childTnLst>
                                </p:cTn>
                              </p:par>
                            </p:childTnLst>
                          </p:cTn>
                        </p:par>
                        <p:par>
                          <p:cTn id="169" fill="hold">
                            <p:stCondLst>
                              <p:cond delay="6000"/>
                            </p:stCondLst>
                            <p:childTnLst>
                              <p:par>
                                <p:cTn id="170" presetID="40" presetClass="entr" presetSubtype="0" fill="hold" grpId="0" nodeType="afterEffect">
                                  <p:stCondLst>
                                    <p:cond delay="0"/>
                                  </p:stCondLst>
                                  <p:iterate type="lt">
                                    <p:tmPct val="10000"/>
                                  </p:iterate>
                                  <p:childTnLst>
                                    <p:set>
                                      <p:cBhvr>
                                        <p:cTn id="171" dur="1" fill="hold">
                                          <p:stCondLst>
                                            <p:cond delay="0"/>
                                          </p:stCondLst>
                                        </p:cTn>
                                        <p:tgtEl>
                                          <p:spTgt spid="15"/>
                                        </p:tgtEl>
                                        <p:attrNameLst>
                                          <p:attrName>style.visibility</p:attrName>
                                        </p:attrNameLst>
                                      </p:cBhvr>
                                      <p:to>
                                        <p:strVal val="visible"/>
                                      </p:to>
                                    </p:set>
                                    <p:animEffect transition="in" filter="fade">
                                      <p:cBhvr>
                                        <p:cTn id="172" dur="1000"/>
                                        <p:tgtEl>
                                          <p:spTgt spid="15"/>
                                        </p:tgtEl>
                                      </p:cBhvr>
                                    </p:animEffect>
                                    <p:anim calcmode="lin" valueType="num">
                                      <p:cBhvr>
                                        <p:cTn id="173" dur="1000" fill="hold"/>
                                        <p:tgtEl>
                                          <p:spTgt spid="15"/>
                                        </p:tgtEl>
                                        <p:attrNameLst>
                                          <p:attrName>ppt_x</p:attrName>
                                        </p:attrNameLst>
                                      </p:cBhvr>
                                      <p:tavLst>
                                        <p:tav tm="0">
                                          <p:val>
                                            <p:strVal val="#ppt_x-.1"/>
                                          </p:val>
                                        </p:tav>
                                        <p:tav tm="100000">
                                          <p:val>
                                            <p:strVal val="#ppt_x"/>
                                          </p:val>
                                        </p:tav>
                                      </p:tavLst>
                                    </p:anim>
                                    <p:anim calcmode="lin" valueType="num">
                                      <p:cBhvr>
                                        <p:cTn id="17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arasIonut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arasIonut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0825" y="4873625"/>
            <a:ext cx="849788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t> </a:t>
            </a:r>
            <a:r>
              <a:rPr lang="es-ES" b="1" dirty="0">
                <a:effectLst>
                  <a:glow rad="101600">
                    <a:schemeClr val="accent2">
                      <a:satMod val="175000"/>
                      <a:alpha val="40000"/>
                    </a:schemeClr>
                  </a:glow>
                  <a:outerShdw blurRad="38100" dist="38100" dir="2700000" algn="tl">
                    <a:srgbClr val="000000">
                      <a:alpha val="43137"/>
                    </a:srgbClr>
                  </a:outerShdw>
                </a:effectLst>
              </a:rPr>
              <a:t>La última de ellas es la más alta, con sus 250 metros de altura. Construidas sobre los terrenos de la antigua Ciudad Deportiva del Real Madrid.</a:t>
            </a:r>
          </a:p>
        </p:txBody>
      </p:sp>
    </p:spTree>
  </p:cSld>
  <p:clrMapOvr>
    <a:masterClrMapping/>
  </p:clrMapOvr>
  <mc:AlternateContent xmlns:mc="http://schemas.openxmlformats.org/markup-compatibility/2006" xmlns:p14="http://schemas.microsoft.com/office/powerpoint/2010/main">
    <mc:Choice Requires="p14">
      <p:transition spd="slow" p14:dur="2000" advTm="20000">
        <p14:switch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3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45 perro o venad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3" name="32 Luna"/>
          <p:cNvSpPr/>
          <p:nvPr/>
        </p:nvSpPr>
        <p:spPr>
          <a:xfrm rot="5400000">
            <a:off x="3767932" y="1410494"/>
            <a:ext cx="1608137" cy="7000875"/>
          </a:xfrm>
          <a:prstGeom prst="moon">
            <a:avLst/>
          </a:prstGeom>
          <a:gradFill>
            <a:gsLst>
              <a:gs pos="0">
                <a:schemeClr val="bg2">
                  <a:lumMod val="20000"/>
                  <a:lumOff val="80000"/>
                  <a:alpha val="0"/>
                </a:schemeClr>
              </a:gs>
              <a:gs pos="45000">
                <a:schemeClr val="bg2">
                  <a:lumMod val="20000"/>
                  <a:lumOff val="80000"/>
                  <a:alpha val="30000"/>
                </a:schemeClr>
              </a:gs>
              <a:gs pos="70000">
                <a:schemeClr val="bg2">
                  <a:lumMod val="20000"/>
                  <a:lumOff val="80000"/>
                </a:schemeClr>
              </a:gs>
              <a:gs pos="100000">
                <a:schemeClr val="tx1">
                  <a:lumMod val="50000"/>
                </a:schemeClr>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4" name="33 Luna"/>
          <p:cNvSpPr/>
          <p:nvPr/>
        </p:nvSpPr>
        <p:spPr>
          <a:xfrm rot="5400000">
            <a:off x="3746283" y="897135"/>
            <a:ext cx="1607356" cy="6956846"/>
          </a:xfrm>
          <a:prstGeom prst="moon">
            <a:avLst/>
          </a:prstGeom>
          <a:gradFill>
            <a:gsLst>
              <a:gs pos="0">
                <a:srgbClr val="FFF200">
                  <a:alpha val="0"/>
                </a:srgbClr>
              </a:gs>
              <a:gs pos="45000">
                <a:schemeClr val="bg2">
                  <a:lumMod val="20000"/>
                  <a:lumOff val="80000"/>
                  <a:alpha val="30000"/>
                </a:schemeClr>
              </a:gs>
              <a:gs pos="70000">
                <a:schemeClr val="bg2">
                  <a:lumMod val="20000"/>
                  <a:lumOff val="80000"/>
                </a:schemeClr>
              </a:gs>
              <a:gs pos="100000">
                <a:schemeClr val="tx1">
                  <a:lumMod val="50000"/>
                </a:schemeClr>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Luna"/>
          <p:cNvSpPr/>
          <p:nvPr/>
        </p:nvSpPr>
        <p:spPr>
          <a:xfrm rot="5400000">
            <a:off x="3768726" y="458787"/>
            <a:ext cx="1606550" cy="7000875"/>
          </a:xfrm>
          <a:prstGeom prst="moon">
            <a:avLst/>
          </a:prstGeom>
          <a:gradFill>
            <a:gsLst>
              <a:gs pos="0">
                <a:schemeClr val="bg2">
                  <a:lumMod val="20000"/>
                  <a:lumOff val="80000"/>
                  <a:alpha val="0"/>
                </a:schemeClr>
              </a:gs>
              <a:gs pos="45000">
                <a:schemeClr val="bg2">
                  <a:lumMod val="20000"/>
                  <a:lumOff val="80000"/>
                  <a:alpha val="30000"/>
                </a:schemeClr>
              </a:gs>
              <a:gs pos="70000">
                <a:schemeClr val="bg2">
                  <a:lumMod val="20000"/>
                  <a:lumOff val="80000"/>
                </a:schemeClr>
              </a:gs>
              <a:gs pos="100000">
                <a:schemeClr val="tx1">
                  <a:lumMod val="50000"/>
                </a:schemeClr>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6" name="35 Luna"/>
          <p:cNvSpPr/>
          <p:nvPr/>
        </p:nvSpPr>
        <p:spPr>
          <a:xfrm rot="5400000">
            <a:off x="3731419" y="48419"/>
            <a:ext cx="1608138" cy="6985000"/>
          </a:xfrm>
          <a:prstGeom prst="moon">
            <a:avLst/>
          </a:prstGeom>
          <a:gradFill>
            <a:gsLst>
              <a:gs pos="0">
                <a:schemeClr val="bg2">
                  <a:lumMod val="20000"/>
                  <a:lumOff val="80000"/>
                  <a:alpha val="0"/>
                </a:schemeClr>
              </a:gs>
              <a:gs pos="45000">
                <a:schemeClr val="bg2">
                  <a:lumMod val="20000"/>
                  <a:lumOff val="80000"/>
                  <a:alpha val="30000"/>
                </a:schemeClr>
              </a:gs>
              <a:gs pos="70000">
                <a:schemeClr val="bg2">
                  <a:lumMod val="20000"/>
                  <a:lumOff val="80000"/>
                </a:schemeClr>
              </a:gs>
              <a:gs pos="100000">
                <a:schemeClr val="tx1">
                  <a:lumMod val="50000"/>
                </a:schemeClr>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7" name="36 Luna"/>
          <p:cNvSpPr/>
          <p:nvPr/>
        </p:nvSpPr>
        <p:spPr>
          <a:xfrm rot="5400000">
            <a:off x="3667919" y="-438944"/>
            <a:ext cx="1608138" cy="7000875"/>
          </a:xfrm>
          <a:prstGeom prst="moon">
            <a:avLst/>
          </a:prstGeom>
          <a:gradFill>
            <a:gsLst>
              <a:gs pos="0">
                <a:schemeClr val="bg2">
                  <a:lumMod val="20000"/>
                  <a:lumOff val="80000"/>
                  <a:alpha val="0"/>
                </a:schemeClr>
              </a:gs>
              <a:gs pos="45000">
                <a:schemeClr val="bg2">
                  <a:lumMod val="20000"/>
                  <a:lumOff val="80000"/>
                  <a:alpha val="30000"/>
                </a:schemeClr>
              </a:gs>
              <a:gs pos="70000">
                <a:schemeClr val="bg2">
                  <a:lumMod val="20000"/>
                  <a:lumOff val="80000"/>
                </a:schemeClr>
              </a:gs>
              <a:gs pos="100000">
                <a:schemeClr val="tx1">
                  <a:lumMod val="50000"/>
                </a:schemeClr>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8" name="37 Luna"/>
          <p:cNvSpPr/>
          <p:nvPr/>
        </p:nvSpPr>
        <p:spPr>
          <a:xfrm rot="5400000">
            <a:off x="3667919" y="-1039019"/>
            <a:ext cx="1608138" cy="7000875"/>
          </a:xfrm>
          <a:prstGeom prst="moon">
            <a:avLst/>
          </a:prstGeom>
          <a:gradFill>
            <a:gsLst>
              <a:gs pos="0">
                <a:schemeClr val="bg2">
                  <a:lumMod val="20000"/>
                  <a:lumOff val="80000"/>
                  <a:alpha val="0"/>
                </a:schemeClr>
              </a:gs>
              <a:gs pos="45000">
                <a:schemeClr val="bg2">
                  <a:lumMod val="20000"/>
                  <a:lumOff val="80000"/>
                  <a:alpha val="30000"/>
                </a:schemeClr>
              </a:gs>
              <a:gs pos="70000">
                <a:schemeClr val="bg2">
                  <a:lumMod val="20000"/>
                  <a:lumOff val="80000"/>
                </a:schemeClr>
              </a:gs>
              <a:gs pos="100000">
                <a:schemeClr val="tx1">
                  <a:lumMod val="50000"/>
                </a:schemeClr>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9" name="38 Luna"/>
          <p:cNvSpPr/>
          <p:nvPr/>
        </p:nvSpPr>
        <p:spPr>
          <a:xfrm rot="5400000">
            <a:off x="3696494" y="-1505744"/>
            <a:ext cx="1608138" cy="7000875"/>
          </a:xfrm>
          <a:prstGeom prst="moon">
            <a:avLst>
              <a:gd name="adj" fmla="val 47505"/>
            </a:avLst>
          </a:prstGeom>
          <a:gradFill>
            <a:gsLst>
              <a:gs pos="0">
                <a:schemeClr val="bg2">
                  <a:lumMod val="20000"/>
                  <a:lumOff val="80000"/>
                  <a:alpha val="0"/>
                </a:schemeClr>
              </a:gs>
              <a:gs pos="45000">
                <a:schemeClr val="bg2">
                  <a:lumMod val="20000"/>
                  <a:lumOff val="80000"/>
                  <a:alpha val="30000"/>
                </a:schemeClr>
              </a:gs>
              <a:gs pos="70000">
                <a:schemeClr val="bg2">
                  <a:lumMod val="20000"/>
                  <a:lumOff val="80000"/>
                </a:schemeClr>
              </a:gs>
              <a:gs pos="100000">
                <a:schemeClr val="tx1">
                  <a:lumMod val="50000"/>
                </a:schemeClr>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827088" y="4657725"/>
            <a:ext cx="74168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 antes veíamos las Cuatro Torres desde las Torres </a:t>
            </a:r>
            <a:r>
              <a:rPr lang="es-ES" b="1" dirty="0" err="1">
                <a:effectLst>
                  <a:glow rad="101600">
                    <a:schemeClr val="accent2">
                      <a:satMod val="175000"/>
                      <a:alpha val="40000"/>
                    </a:schemeClr>
                  </a:glow>
                  <a:outerShdw blurRad="38100" dist="38100" dir="2700000" algn="tl">
                    <a:srgbClr val="000000">
                      <a:alpha val="43137"/>
                    </a:srgbClr>
                  </a:outerShdw>
                </a:effectLst>
              </a:rPr>
              <a:t>Kio</a:t>
            </a:r>
            <a:r>
              <a:rPr lang="es-ES" b="1" dirty="0">
                <a:effectLst>
                  <a:glow rad="101600">
                    <a:schemeClr val="accent2">
                      <a:satMod val="175000"/>
                      <a:alpha val="40000"/>
                    </a:schemeClr>
                  </a:glow>
                  <a:outerShdw blurRad="38100" dist="38100" dir="2700000" algn="tl">
                    <a:srgbClr val="000000">
                      <a:alpha val="43137"/>
                    </a:srgbClr>
                  </a:outerShdw>
                </a:effectLst>
              </a:rPr>
              <a:t> o Puerta de Europa, ahora lo hacemos al contrario y por lo tanto lo vemos al revés, se entiende ¿no?.</a:t>
            </a:r>
          </a:p>
        </p:txBody>
      </p:sp>
    </p:spTree>
  </p:cSld>
  <p:clrMapOvr>
    <a:masterClrMapping/>
  </p:clrMapOvr>
  <mc:AlternateContent xmlns:mc="http://schemas.openxmlformats.org/markup-compatibility/2006" xmlns:p14="http://schemas.microsoft.com/office/powerpoint/2010/main">
    <mc:Choice Requires="p14">
      <p:transition spd="slow" p14:dur="30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3000" fill="hold"/>
                                        <p:tgtEl>
                                          <p:spTgt spid="33"/>
                                        </p:tgtEl>
                                        <p:attrNameLst>
                                          <p:attrName>ppt_x</p:attrName>
                                        </p:attrNameLst>
                                      </p:cBhvr>
                                      <p:tavLst>
                                        <p:tav tm="0">
                                          <p:val>
                                            <p:strVal val="#ppt_x"/>
                                          </p:val>
                                        </p:tav>
                                        <p:tav tm="100000">
                                          <p:val>
                                            <p:strVal val="#ppt_x"/>
                                          </p:val>
                                        </p:tav>
                                      </p:tavLst>
                                    </p:anim>
                                    <p:anim calcmode="lin" valueType="num">
                                      <p:cBhvr additive="base">
                                        <p:cTn id="8" dur="3000" fill="hold"/>
                                        <p:tgtEl>
                                          <p:spTgt spid="3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3000" fill="hold"/>
                                        <p:tgtEl>
                                          <p:spTgt spid="34"/>
                                        </p:tgtEl>
                                        <p:attrNameLst>
                                          <p:attrName>ppt_x</p:attrName>
                                        </p:attrNameLst>
                                      </p:cBhvr>
                                      <p:tavLst>
                                        <p:tav tm="0">
                                          <p:val>
                                            <p:strVal val="#ppt_x"/>
                                          </p:val>
                                        </p:tav>
                                        <p:tav tm="100000">
                                          <p:val>
                                            <p:strVal val="#ppt_x"/>
                                          </p:val>
                                        </p:tav>
                                      </p:tavLst>
                                    </p:anim>
                                    <p:anim calcmode="lin" valueType="num">
                                      <p:cBhvr additive="base">
                                        <p:cTn id="12" dur="3000" fill="hold"/>
                                        <p:tgtEl>
                                          <p:spTgt spid="3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3000" fill="hold"/>
                                        <p:tgtEl>
                                          <p:spTgt spid="35"/>
                                        </p:tgtEl>
                                        <p:attrNameLst>
                                          <p:attrName>ppt_x</p:attrName>
                                        </p:attrNameLst>
                                      </p:cBhvr>
                                      <p:tavLst>
                                        <p:tav tm="0">
                                          <p:val>
                                            <p:strVal val="#ppt_x"/>
                                          </p:val>
                                        </p:tav>
                                        <p:tav tm="100000">
                                          <p:val>
                                            <p:strVal val="#ppt_x"/>
                                          </p:val>
                                        </p:tav>
                                      </p:tavLst>
                                    </p:anim>
                                    <p:anim calcmode="lin" valueType="num">
                                      <p:cBhvr additive="base">
                                        <p:cTn id="16" dur="30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3000" fill="hold"/>
                                        <p:tgtEl>
                                          <p:spTgt spid="36"/>
                                        </p:tgtEl>
                                        <p:attrNameLst>
                                          <p:attrName>ppt_x</p:attrName>
                                        </p:attrNameLst>
                                      </p:cBhvr>
                                      <p:tavLst>
                                        <p:tav tm="0">
                                          <p:val>
                                            <p:strVal val="#ppt_x"/>
                                          </p:val>
                                        </p:tav>
                                        <p:tav tm="100000">
                                          <p:val>
                                            <p:strVal val="#ppt_x"/>
                                          </p:val>
                                        </p:tav>
                                      </p:tavLst>
                                    </p:anim>
                                    <p:anim calcmode="lin" valueType="num">
                                      <p:cBhvr additive="base">
                                        <p:cTn id="20" dur="3000" fill="hold"/>
                                        <p:tgtEl>
                                          <p:spTgt spid="3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3000" fill="hold"/>
                                        <p:tgtEl>
                                          <p:spTgt spid="37"/>
                                        </p:tgtEl>
                                        <p:attrNameLst>
                                          <p:attrName>ppt_x</p:attrName>
                                        </p:attrNameLst>
                                      </p:cBhvr>
                                      <p:tavLst>
                                        <p:tav tm="0">
                                          <p:val>
                                            <p:strVal val="#ppt_x"/>
                                          </p:val>
                                        </p:tav>
                                        <p:tav tm="100000">
                                          <p:val>
                                            <p:strVal val="#ppt_x"/>
                                          </p:val>
                                        </p:tav>
                                      </p:tavLst>
                                    </p:anim>
                                    <p:anim calcmode="lin" valueType="num">
                                      <p:cBhvr additive="base">
                                        <p:cTn id="24" dur="3000" fill="hold"/>
                                        <p:tgtEl>
                                          <p:spTgt spid="37"/>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3000" fill="hold"/>
                                        <p:tgtEl>
                                          <p:spTgt spid="38"/>
                                        </p:tgtEl>
                                        <p:attrNameLst>
                                          <p:attrName>ppt_x</p:attrName>
                                        </p:attrNameLst>
                                      </p:cBhvr>
                                      <p:tavLst>
                                        <p:tav tm="0">
                                          <p:val>
                                            <p:strVal val="#ppt_x"/>
                                          </p:val>
                                        </p:tav>
                                        <p:tav tm="100000">
                                          <p:val>
                                            <p:strVal val="#ppt_x"/>
                                          </p:val>
                                        </p:tav>
                                      </p:tavLst>
                                    </p:anim>
                                    <p:anim calcmode="lin" valueType="num">
                                      <p:cBhvr additive="base">
                                        <p:cTn id="28" dur="3000" fill="hold"/>
                                        <p:tgtEl>
                                          <p:spTgt spid="38"/>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3000" fill="hold"/>
                                        <p:tgtEl>
                                          <p:spTgt spid="39"/>
                                        </p:tgtEl>
                                        <p:attrNameLst>
                                          <p:attrName>ppt_x</p:attrName>
                                        </p:attrNameLst>
                                      </p:cBhvr>
                                      <p:tavLst>
                                        <p:tav tm="0">
                                          <p:val>
                                            <p:strVal val="#ppt_x"/>
                                          </p:val>
                                        </p:tav>
                                        <p:tav tm="100000">
                                          <p:val>
                                            <p:strVal val="#ppt_x"/>
                                          </p:val>
                                        </p:tav>
                                      </p:tavLst>
                                    </p:anim>
                                    <p:anim calcmode="lin" valueType="num">
                                      <p:cBhvr additive="base">
                                        <p:cTn id="32" dur="3000" fill="hold"/>
                                        <p:tgtEl>
                                          <p:spTgt spid="39"/>
                                        </p:tgtEl>
                                        <p:attrNameLst>
                                          <p:attrName>ppt_y</p:attrName>
                                        </p:attrNameLst>
                                      </p:cBhvr>
                                      <p:tavLst>
                                        <p:tav tm="0">
                                          <p:val>
                                            <p:strVal val="0-#ppt_h/2"/>
                                          </p:val>
                                        </p:tav>
                                        <p:tav tm="100000">
                                          <p:val>
                                            <p:strVal val="#ppt_y"/>
                                          </p:val>
                                        </p:tav>
                                      </p:tavLst>
                                    </p:anim>
                                  </p:childTnLst>
                                </p:cTn>
                              </p:par>
                              <p:par>
                                <p:cTn id="33" presetID="8" presetClass="emph" presetSubtype="0" fill="hold" nodeType="withEffect">
                                  <p:stCondLst>
                                    <p:cond delay="0"/>
                                  </p:stCondLst>
                                  <p:childTnLst>
                                    <p:animRot by="21600000">
                                      <p:cBhvr>
                                        <p:cTn id="34" dur="3000" fill="hold"/>
                                        <p:tgtEl>
                                          <p:spTgt spid="33"/>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34"/>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3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36"/>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37"/>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38"/>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39"/>
                                        </p:tgtEl>
                                        <p:attrNameLst>
                                          <p:attrName>r</p:attrName>
                                        </p:attrNameLst>
                                      </p:cBhvr>
                                    </p:animRot>
                                  </p:childTnLst>
                                </p:cTn>
                              </p:par>
                            </p:childTnLst>
                          </p:cTn>
                        </p:par>
                        <p:par>
                          <p:cTn id="47" fill="hold">
                            <p:stCondLst>
                              <p:cond delay="3000"/>
                            </p:stCondLst>
                            <p:childTnLst>
                              <p:par>
                                <p:cTn id="48" presetID="2" presetClass="exit" presetSubtype="1" fill="hold" nodeType="afterEffect">
                                  <p:stCondLst>
                                    <p:cond delay="0"/>
                                  </p:stCondLst>
                                  <p:childTnLst>
                                    <p:anim calcmode="lin" valueType="num">
                                      <p:cBhvr additive="base">
                                        <p:cTn id="49" dur="3000"/>
                                        <p:tgtEl>
                                          <p:spTgt spid="33"/>
                                        </p:tgtEl>
                                        <p:attrNameLst>
                                          <p:attrName>ppt_x</p:attrName>
                                        </p:attrNameLst>
                                      </p:cBhvr>
                                      <p:tavLst>
                                        <p:tav tm="0">
                                          <p:val>
                                            <p:strVal val="ppt_x"/>
                                          </p:val>
                                        </p:tav>
                                        <p:tav tm="100000">
                                          <p:val>
                                            <p:strVal val="ppt_x"/>
                                          </p:val>
                                        </p:tav>
                                      </p:tavLst>
                                    </p:anim>
                                    <p:anim calcmode="lin" valueType="num">
                                      <p:cBhvr additive="base">
                                        <p:cTn id="50" dur="3000"/>
                                        <p:tgtEl>
                                          <p:spTgt spid="33"/>
                                        </p:tgtEl>
                                        <p:attrNameLst>
                                          <p:attrName>ppt_y</p:attrName>
                                        </p:attrNameLst>
                                      </p:cBhvr>
                                      <p:tavLst>
                                        <p:tav tm="0">
                                          <p:val>
                                            <p:strVal val="ppt_y"/>
                                          </p:val>
                                        </p:tav>
                                        <p:tav tm="100000">
                                          <p:val>
                                            <p:strVal val="0-ppt_h/2"/>
                                          </p:val>
                                        </p:tav>
                                      </p:tavLst>
                                    </p:anim>
                                    <p:set>
                                      <p:cBhvr>
                                        <p:cTn id="51" dur="1" fill="hold">
                                          <p:stCondLst>
                                            <p:cond delay="2999"/>
                                          </p:stCondLst>
                                        </p:cTn>
                                        <p:tgtEl>
                                          <p:spTgt spid="33"/>
                                        </p:tgtEl>
                                        <p:attrNameLst>
                                          <p:attrName>style.visibility</p:attrName>
                                        </p:attrNameLst>
                                      </p:cBhvr>
                                      <p:to>
                                        <p:strVal val="hidden"/>
                                      </p:to>
                                    </p:set>
                                  </p:childTnLst>
                                </p:cTn>
                              </p:par>
                              <p:par>
                                <p:cTn id="52" presetID="2" presetClass="exit" presetSubtype="1" fill="hold" nodeType="withEffect">
                                  <p:stCondLst>
                                    <p:cond delay="0"/>
                                  </p:stCondLst>
                                  <p:childTnLst>
                                    <p:anim calcmode="lin" valueType="num">
                                      <p:cBhvr additive="base">
                                        <p:cTn id="53" dur="3000"/>
                                        <p:tgtEl>
                                          <p:spTgt spid="34"/>
                                        </p:tgtEl>
                                        <p:attrNameLst>
                                          <p:attrName>ppt_x</p:attrName>
                                        </p:attrNameLst>
                                      </p:cBhvr>
                                      <p:tavLst>
                                        <p:tav tm="0">
                                          <p:val>
                                            <p:strVal val="ppt_x"/>
                                          </p:val>
                                        </p:tav>
                                        <p:tav tm="100000">
                                          <p:val>
                                            <p:strVal val="ppt_x"/>
                                          </p:val>
                                        </p:tav>
                                      </p:tavLst>
                                    </p:anim>
                                    <p:anim calcmode="lin" valueType="num">
                                      <p:cBhvr additive="base">
                                        <p:cTn id="54" dur="3000"/>
                                        <p:tgtEl>
                                          <p:spTgt spid="34"/>
                                        </p:tgtEl>
                                        <p:attrNameLst>
                                          <p:attrName>ppt_y</p:attrName>
                                        </p:attrNameLst>
                                      </p:cBhvr>
                                      <p:tavLst>
                                        <p:tav tm="0">
                                          <p:val>
                                            <p:strVal val="ppt_y"/>
                                          </p:val>
                                        </p:tav>
                                        <p:tav tm="100000">
                                          <p:val>
                                            <p:strVal val="0-ppt_h/2"/>
                                          </p:val>
                                        </p:tav>
                                      </p:tavLst>
                                    </p:anim>
                                    <p:set>
                                      <p:cBhvr>
                                        <p:cTn id="55" dur="1" fill="hold">
                                          <p:stCondLst>
                                            <p:cond delay="2999"/>
                                          </p:stCondLst>
                                        </p:cTn>
                                        <p:tgtEl>
                                          <p:spTgt spid="34"/>
                                        </p:tgtEl>
                                        <p:attrNameLst>
                                          <p:attrName>style.visibility</p:attrName>
                                        </p:attrNameLst>
                                      </p:cBhvr>
                                      <p:to>
                                        <p:strVal val="hidden"/>
                                      </p:to>
                                    </p:set>
                                  </p:childTnLst>
                                </p:cTn>
                              </p:par>
                              <p:par>
                                <p:cTn id="56" presetID="2" presetClass="exit" presetSubtype="1" fill="hold" nodeType="withEffect">
                                  <p:stCondLst>
                                    <p:cond delay="0"/>
                                  </p:stCondLst>
                                  <p:childTnLst>
                                    <p:anim calcmode="lin" valueType="num">
                                      <p:cBhvr additive="base">
                                        <p:cTn id="57" dur="3000"/>
                                        <p:tgtEl>
                                          <p:spTgt spid="35"/>
                                        </p:tgtEl>
                                        <p:attrNameLst>
                                          <p:attrName>ppt_x</p:attrName>
                                        </p:attrNameLst>
                                      </p:cBhvr>
                                      <p:tavLst>
                                        <p:tav tm="0">
                                          <p:val>
                                            <p:strVal val="ppt_x"/>
                                          </p:val>
                                        </p:tav>
                                        <p:tav tm="100000">
                                          <p:val>
                                            <p:strVal val="ppt_x"/>
                                          </p:val>
                                        </p:tav>
                                      </p:tavLst>
                                    </p:anim>
                                    <p:anim calcmode="lin" valueType="num">
                                      <p:cBhvr additive="base">
                                        <p:cTn id="58" dur="3000"/>
                                        <p:tgtEl>
                                          <p:spTgt spid="35"/>
                                        </p:tgtEl>
                                        <p:attrNameLst>
                                          <p:attrName>ppt_y</p:attrName>
                                        </p:attrNameLst>
                                      </p:cBhvr>
                                      <p:tavLst>
                                        <p:tav tm="0">
                                          <p:val>
                                            <p:strVal val="ppt_y"/>
                                          </p:val>
                                        </p:tav>
                                        <p:tav tm="100000">
                                          <p:val>
                                            <p:strVal val="0-ppt_h/2"/>
                                          </p:val>
                                        </p:tav>
                                      </p:tavLst>
                                    </p:anim>
                                    <p:set>
                                      <p:cBhvr>
                                        <p:cTn id="59" dur="1" fill="hold">
                                          <p:stCondLst>
                                            <p:cond delay="2999"/>
                                          </p:stCondLst>
                                        </p:cTn>
                                        <p:tgtEl>
                                          <p:spTgt spid="35"/>
                                        </p:tgtEl>
                                        <p:attrNameLst>
                                          <p:attrName>style.visibility</p:attrName>
                                        </p:attrNameLst>
                                      </p:cBhvr>
                                      <p:to>
                                        <p:strVal val="hidden"/>
                                      </p:to>
                                    </p:set>
                                  </p:childTnLst>
                                </p:cTn>
                              </p:par>
                              <p:par>
                                <p:cTn id="60" presetID="2" presetClass="exit" presetSubtype="1" fill="hold" nodeType="withEffect">
                                  <p:stCondLst>
                                    <p:cond delay="0"/>
                                  </p:stCondLst>
                                  <p:childTnLst>
                                    <p:anim calcmode="lin" valueType="num">
                                      <p:cBhvr additive="base">
                                        <p:cTn id="61" dur="3000"/>
                                        <p:tgtEl>
                                          <p:spTgt spid="36"/>
                                        </p:tgtEl>
                                        <p:attrNameLst>
                                          <p:attrName>ppt_x</p:attrName>
                                        </p:attrNameLst>
                                      </p:cBhvr>
                                      <p:tavLst>
                                        <p:tav tm="0">
                                          <p:val>
                                            <p:strVal val="ppt_x"/>
                                          </p:val>
                                        </p:tav>
                                        <p:tav tm="100000">
                                          <p:val>
                                            <p:strVal val="ppt_x"/>
                                          </p:val>
                                        </p:tav>
                                      </p:tavLst>
                                    </p:anim>
                                    <p:anim calcmode="lin" valueType="num">
                                      <p:cBhvr additive="base">
                                        <p:cTn id="62" dur="3000"/>
                                        <p:tgtEl>
                                          <p:spTgt spid="36"/>
                                        </p:tgtEl>
                                        <p:attrNameLst>
                                          <p:attrName>ppt_y</p:attrName>
                                        </p:attrNameLst>
                                      </p:cBhvr>
                                      <p:tavLst>
                                        <p:tav tm="0">
                                          <p:val>
                                            <p:strVal val="ppt_y"/>
                                          </p:val>
                                        </p:tav>
                                        <p:tav tm="100000">
                                          <p:val>
                                            <p:strVal val="0-ppt_h/2"/>
                                          </p:val>
                                        </p:tav>
                                      </p:tavLst>
                                    </p:anim>
                                    <p:set>
                                      <p:cBhvr>
                                        <p:cTn id="63" dur="1" fill="hold">
                                          <p:stCondLst>
                                            <p:cond delay="2999"/>
                                          </p:stCondLst>
                                        </p:cTn>
                                        <p:tgtEl>
                                          <p:spTgt spid="36"/>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3000"/>
                                        <p:tgtEl>
                                          <p:spTgt spid="37"/>
                                        </p:tgtEl>
                                        <p:attrNameLst>
                                          <p:attrName>ppt_x</p:attrName>
                                        </p:attrNameLst>
                                      </p:cBhvr>
                                      <p:tavLst>
                                        <p:tav tm="0">
                                          <p:val>
                                            <p:strVal val="ppt_x"/>
                                          </p:val>
                                        </p:tav>
                                        <p:tav tm="100000">
                                          <p:val>
                                            <p:strVal val="ppt_x"/>
                                          </p:val>
                                        </p:tav>
                                      </p:tavLst>
                                    </p:anim>
                                    <p:anim calcmode="lin" valueType="num">
                                      <p:cBhvr additive="base">
                                        <p:cTn id="66" dur="3000"/>
                                        <p:tgtEl>
                                          <p:spTgt spid="37"/>
                                        </p:tgtEl>
                                        <p:attrNameLst>
                                          <p:attrName>ppt_y</p:attrName>
                                        </p:attrNameLst>
                                      </p:cBhvr>
                                      <p:tavLst>
                                        <p:tav tm="0">
                                          <p:val>
                                            <p:strVal val="ppt_y"/>
                                          </p:val>
                                        </p:tav>
                                        <p:tav tm="100000">
                                          <p:val>
                                            <p:strVal val="0-ppt_h/2"/>
                                          </p:val>
                                        </p:tav>
                                      </p:tavLst>
                                    </p:anim>
                                    <p:set>
                                      <p:cBhvr>
                                        <p:cTn id="67" dur="1" fill="hold">
                                          <p:stCondLst>
                                            <p:cond delay="2999"/>
                                          </p:stCondLst>
                                        </p:cTn>
                                        <p:tgtEl>
                                          <p:spTgt spid="37"/>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3000"/>
                                        <p:tgtEl>
                                          <p:spTgt spid="38"/>
                                        </p:tgtEl>
                                        <p:attrNameLst>
                                          <p:attrName>ppt_x</p:attrName>
                                        </p:attrNameLst>
                                      </p:cBhvr>
                                      <p:tavLst>
                                        <p:tav tm="0">
                                          <p:val>
                                            <p:strVal val="ppt_x"/>
                                          </p:val>
                                        </p:tav>
                                        <p:tav tm="100000">
                                          <p:val>
                                            <p:strVal val="ppt_x"/>
                                          </p:val>
                                        </p:tav>
                                      </p:tavLst>
                                    </p:anim>
                                    <p:anim calcmode="lin" valueType="num">
                                      <p:cBhvr additive="base">
                                        <p:cTn id="70" dur="3000"/>
                                        <p:tgtEl>
                                          <p:spTgt spid="38"/>
                                        </p:tgtEl>
                                        <p:attrNameLst>
                                          <p:attrName>ppt_y</p:attrName>
                                        </p:attrNameLst>
                                      </p:cBhvr>
                                      <p:tavLst>
                                        <p:tav tm="0">
                                          <p:val>
                                            <p:strVal val="ppt_y"/>
                                          </p:val>
                                        </p:tav>
                                        <p:tav tm="100000">
                                          <p:val>
                                            <p:strVal val="0-ppt_h/2"/>
                                          </p:val>
                                        </p:tav>
                                      </p:tavLst>
                                    </p:anim>
                                    <p:set>
                                      <p:cBhvr>
                                        <p:cTn id="71" dur="1" fill="hold">
                                          <p:stCondLst>
                                            <p:cond delay="2999"/>
                                          </p:stCondLst>
                                        </p:cTn>
                                        <p:tgtEl>
                                          <p:spTgt spid="38"/>
                                        </p:tgtEl>
                                        <p:attrNameLst>
                                          <p:attrName>style.visibility</p:attrName>
                                        </p:attrNameLst>
                                      </p:cBhvr>
                                      <p:to>
                                        <p:strVal val="hidden"/>
                                      </p:to>
                                    </p:set>
                                  </p:childTnLst>
                                </p:cTn>
                              </p:par>
                              <p:par>
                                <p:cTn id="72" presetID="2" presetClass="exit" presetSubtype="1" fill="hold" nodeType="withEffect">
                                  <p:stCondLst>
                                    <p:cond delay="0"/>
                                  </p:stCondLst>
                                  <p:childTnLst>
                                    <p:anim calcmode="lin" valueType="num">
                                      <p:cBhvr additive="base">
                                        <p:cTn id="73" dur="3000"/>
                                        <p:tgtEl>
                                          <p:spTgt spid="39"/>
                                        </p:tgtEl>
                                        <p:attrNameLst>
                                          <p:attrName>ppt_x</p:attrName>
                                        </p:attrNameLst>
                                      </p:cBhvr>
                                      <p:tavLst>
                                        <p:tav tm="0">
                                          <p:val>
                                            <p:strVal val="ppt_x"/>
                                          </p:val>
                                        </p:tav>
                                        <p:tav tm="100000">
                                          <p:val>
                                            <p:strVal val="ppt_x"/>
                                          </p:val>
                                        </p:tav>
                                      </p:tavLst>
                                    </p:anim>
                                    <p:anim calcmode="lin" valueType="num">
                                      <p:cBhvr additive="base">
                                        <p:cTn id="74" dur="3000"/>
                                        <p:tgtEl>
                                          <p:spTgt spid="39"/>
                                        </p:tgtEl>
                                        <p:attrNameLst>
                                          <p:attrName>ppt_y</p:attrName>
                                        </p:attrNameLst>
                                      </p:cBhvr>
                                      <p:tavLst>
                                        <p:tav tm="0">
                                          <p:val>
                                            <p:strVal val="ppt_y"/>
                                          </p:val>
                                        </p:tav>
                                        <p:tav tm="100000">
                                          <p:val>
                                            <p:strVal val="0-ppt_h/2"/>
                                          </p:val>
                                        </p:tav>
                                      </p:tavLst>
                                    </p:anim>
                                    <p:set>
                                      <p:cBhvr>
                                        <p:cTn id="75" dur="1" fill="hold">
                                          <p:stCondLst>
                                            <p:cond delay="2999"/>
                                          </p:stCondLst>
                                        </p:cTn>
                                        <p:tgtEl>
                                          <p:spTgt spid="39"/>
                                        </p:tgtEl>
                                        <p:attrNameLst>
                                          <p:attrName>style.visibility</p:attrName>
                                        </p:attrNameLst>
                                      </p:cBhvr>
                                      <p:to>
                                        <p:strVal val="hidden"/>
                                      </p:to>
                                    </p:set>
                                  </p:childTnLst>
                                </p:cTn>
                              </p:par>
                              <p:par>
                                <p:cTn id="76" presetID="8" presetClass="emph" presetSubtype="0" fill="hold" nodeType="withEffect">
                                  <p:stCondLst>
                                    <p:cond delay="0"/>
                                  </p:stCondLst>
                                  <p:childTnLst>
                                    <p:animRot by="-21600000">
                                      <p:cBhvr>
                                        <p:cTn id="77" dur="3000" fill="hold"/>
                                        <p:tgtEl>
                                          <p:spTgt spid="3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35"/>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34"/>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3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3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3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39"/>
                                        </p:tgtEl>
                                        <p:attrNameLst>
                                          <p:attrName>r</p:attrName>
                                        </p:attrNameLst>
                                      </p:cBhvr>
                                    </p:animRot>
                                  </p:childTnLst>
                                </p:cTn>
                              </p:par>
                              <p:par>
                                <p:cTn id="90" presetID="2" presetClass="entr" presetSubtype="4" fill="hold"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additive="base">
                                        <p:cTn id="92" dur="3000" fill="hold"/>
                                        <p:tgtEl>
                                          <p:spTgt spid="10"/>
                                        </p:tgtEl>
                                        <p:attrNameLst>
                                          <p:attrName>ppt_x</p:attrName>
                                        </p:attrNameLst>
                                      </p:cBhvr>
                                      <p:tavLst>
                                        <p:tav tm="0">
                                          <p:val>
                                            <p:strVal val="#ppt_x"/>
                                          </p:val>
                                        </p:tav>
                                        <p:tav tm="100000">
                                          <p:val>
                                            <p:strVal val="#ppt_x"/>
                                          </p:val>
                                        </p:tav>
                                      </p:tavLst>
                                    </p:anim>
                                    <p:anim calcmode="lin" valueType="num">
                                      <p:cBhvr additive="base">
                                        <p:cTn id="93" dur="3000" fill="hold"/>
                                        <p:tgtEl>
                                          <p:spTgt spid="10"/>
                                        </p:tgtEl>
                                        <p:attrNameLst>
                                          <p:attrName>ppt_y</p:attrName>
                                        </p:attrNameLst>
                                      </p:cBhvr>
                                      <p:tavLst>
                                        <p:tav tm="0">
                                          <p:val>
                                            <p:strVal val="1+#ppt_h/2"/>
                                          </p:val>
                                        </p:tav>
                                        <p:tav tm="100000">
                                          <p:val>
                                            <p:strVal val="#ppt_y"/>
                                          </p:val>
                                        </p:tav>
                                      </p:tavLst>
                                    </p:anim>
                                  </p:childTnLst>
                                </p:cTn>
                              </p:par>
                              <p:par>
                                <p:cTn id="94" presetID="16" presetClass="entr" presetSubtype="37" fill="hold" nodeType="withEffect">
                                  <p:stCondLst>
                                    <p:cond delay="0"/>
                                  </p:stCondLst>
                                  <p:childTnLst>
                                    <p:set>
                                      <p:cBhvr>
                                        <p:cTn id="95" dur="1" fill="hold">
                                          <p:stCondLst>
                                            <p:cond delay="0"/>
                                          </p:stCondLst>
                                        </p:cTn>
                                        <p:tgtEl>
                                          <p:spTgt spid="10"/>
                                        </p:tgtEl>
                                        <p:attrNameLst>
                                          <p:attrName>style.visibility</p:attrName>
                                        </p:attrNameLst>
                                      </p:cBhvr>
                                      <p:to>
                                        <p:strVal val="visible"/>
                                      </p:to>
                                    </p:set>
                                    <p:animEffect transition="in" filter="barn(outVertical)">
                                      <p:cBhvr>
                                        <p:cTn id="96" dur="3000"/>
                                        <p:tgtEl>
                                          <p:spTgt spid="10"/>
                                        </p:tgtEl>
                                      </p:cBhvr>
                                    </p:animEffect>
                                  </p:childTnLst>
                                </p:cTn>
                              </p:par>
                            </p:childTnLst>
                          </p:cTn>
                        </p:par>
                        <p:par>
                          <p:cTn id="97" fill="hold">
                            <p:stCondLst>
                              <p:cond delay="6000"/>
                            </p:stCondLst>
                            <p:childTnLst>
                              <p:par>
                                <p:cTn id="98" presetID="40" presetClass="entr" presetSubtype="0" fill="hold" grpId="0" nodeType="afterEffect">
                                  <p:stCondLst>
                                    <p:cond delay="0"/>
                                  </p:stCondLst>
                                  <p:iterate type="lt">
                                    <p:tmPct val="10000"/>
                                  </p:iterate>
                                  <p:childTnLst>
                                    <p:set>
                                      <p:cBhvr>
                                        <p:cTn id="99" dur="1" fill="hold">
                                          <p:stCondLst>
                                            <p:cond delay="0"/>
                                          </p:stCondLst>
                                        </p:cTn>
                                        <p:tgtEl>
                                          <p:spTgt spid="11"/>
                                        </p:tgtEl>
                                        <p:attrNameLst>
                                          <p:attrName>style.visibility</p:attrName>
                                        </p:attrNameLst>
                                      </p:cBhvr>
                                      <p:to>
                                        <p:strVal val="visible"/>
                                      </p:to>
                                    </p:set>
                                    <p:animEffect transition="in" filter="fade">
                                      <p:cBhvr>
                                        <p:cTn id="100" dur="1000"/>
                                        <p:tgtEl>
                                          <p:spTgt spid="11"/>
                                        </p:tgtEl>
                                      </p:cBhvr>
                                    </p:animEffect>
                                    <p:anim calcmode="lin" valueType="num">
                                      <p:cBhvr>
                                        <p:cTn id="101" dur="1000" fill="hold"/>
                                        <p:tgtEl>
                                          <p:spTgt spid="11"/>
                                        </p:tgtEl>
                                        <p:attrNameLst>
                                          <p:attrName>ppt_x</p:attrName>
                                        </p:attrNameLst>
                                      </p:cBhvr>
                                      <p:tavLst>
                                        <p:tav tm="0">
                                          <p:val>
                                            <p:strVal val="#ppt_x-.1"/>
                                          </p:val>
                                        </p:tav>
                                        <p:tav tm="100000">
                                          <p:val>
                                            <p:strVal val="#ppt_x"/>
                                          </p:val>
                                        </p:tav>
                                      </p:tavLst>
                                    </p:anim>
                                    <p:anim calcmode="lin" valueType="num">
                                      <p:cBhvr>
                                        <p:cTn id="10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book2013_0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750" y="4657725"/>
            <a:ext cx="82597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 llegar a la zona de las Cuatro Torres, nos encontramos una especie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¿Monumentos? No se, algunos de ellos son unos objetos un poco raros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que se encuentran cerca de las puertas de entrada de cada edificio.</a:t>
            </a:r>
          </a:p>
        </p:txBody>
      </p:sp>
    </p:spTree>
  </p:cSld>
  <p:clrMapOvr>
    <a:masterClrMapping/>
  </p:clrMapOvr>
  <mc:AlternateContent xmlns:mc="http://schemas.openxmlformats.org/markup-compatibility/2006" xmlns:p14="http://schemas.microsoft.com/office/powerpoint/2010/main">
    <mc:Choice Requires="p14">
      <p:transition spd="slow" p14:dur="2000" advTm="25000">
        <p14:prism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47 perspectiva-el coloso de la carreter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enos"/>
          <p:cNvSpPr/>
          <p:nvPr/>
        </p:nvSpPr>
        <p:spPr>
          <a:xfrm>
            <a:off x="0" y="593725"/>
            <a:ext cx="9144000" cy="762000"/>
          </a:xfrm>
          <a:prstGeom prst="mathMinus">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Menos"/>
          <p:cNvSpPr/>
          <p:nvPr/>
        </p:nvSpPr>
        <p:spPr>
          <a:xfrm>
            <a:off x="0" y="4464050"/>
            <a:ext cx="9144000" cy="762000"/>
          </a:xfrm>
          <a:prstGeom prst="mathMinus">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Menos"/>
          <p:cNvSpPr/>
          <p:nvPr/>
        </p:nvSpPr>
        <p:spPr>
          <a:xfrm>
            <a:off x="0" y="1214438"/>
            <a:ext cx="9144000" cy="762000"/>
          </a:xfrm>
          <a:prstGeom prst="mathMinus">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Menos"/>
          <p:cNvSpPr/>
          <p:nvPr/>
        </p:nvSpPr>
        <p:spPr>
          <a:xfrm>
            <a:off x="0" y="3870325"/>
            <a:ext cx="9144000" cy="762000"/>
          </a:xfrm>
          <a:prstGeom prst="mathMinus">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Menos"/>
          <p:cNvSpPr/>
          <p:nvPr/>
        </p:nvSpPr>
        <p:spPr>
          <a:xfrm rot="5400000">
            <a:off x="-1525587" y="2489200"/>
            <a:ext cx="5537200" cy="914400"/>
          </a:xfrm>
          <a:prstGeom prst="mathMinus">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Menos"/>
          <p:cNvSpPr/>
          <p:nvPr/>
        </p:nvSpPr>
        <p:spPr>
          <a:xfrm rot="5400000">
            <a:off x="-739775" y="2489200"/>
            <a:ext cx="5537200" cy="914400"/>
          </a:xfrm>
          <a:prstGeom prst="mathMinus">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Menos"/>
          <p:cNvSpPr/>
          <p:nvPr/>
        </p:nvSpPr>
        <p:spPr>
          <a:xfrm rot="16200000">
            <a:off x="4362450" y="2519363"/>
            <a:ext cx="5476875" cy="914400"/>
          </a:xfrm>
          <a:prstGeom prst="mathMinus">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Menos"/>
          <p:cNvSpPr/>
          <p:nvPr/>
        </p:nvSpPr>
        <p:spPr>
          <a:xfrm rot="16200000">
            <a:off x="5076825" y="2519363"/>
            <a:ext cx="5476875" cy="914400"/>
          </a:xfrm>
          <a:prstGeom prst="mathMinus">
            <a:avLst/>
          </a:prstGeo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uadroTexto"/>
          <p:cNvSpPr txBox="1"/>
          <p:nvPr/>
        </p:nvSpPr>
        <p:spPr>
          <a:xfrm>
            <a:off x="214313" y="4857750"/>
            <a:ext cx="87852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Dentro del recinto del parque empresarial se ubicará el Centro Internacional de Convenciones de Madrid y un auditorio con capacidad para 3.500 personas.</a:t>
            </a:r>
          </a:p>
        </p:txBody>
      </p:sp>
    </p:spTree>
  </p:cSld>
  <p:clrMapOvr>
    <a:masterClrMapping/>
  </p:clrMapOvr>
  <mc:AlternateContent xmlns:mc="http://schemas.openxmlformats.org/markup-compatibility/2006" xmlns:p14="http://schemas.microsoft.com/office/powerpoint/2010/main">
    <mc:Choice Requires="p14">
      <p:transition spd="slow" p14:dur="2000" advTm="24000">
        <p14:window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ppt_x"/>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ppt_x"/>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ppt_x"/>
                                          </p:val>
                                        </p:tav>
                                        <p:tav tm="100000">
                                          <p:val>
                                            <p:strVal val="#ppt_x"/>
                                          </p:val>
                                        </p:tav>
                                      </p:tavLst>
                                    </p:anim>
                                    <p:anim calcmode="lin" valueType="num">
                                      <p:cBhvr additive="base">
                                        <p:cTn id="36" dur="3000" fill="hold"/>
                                        <p:tgtEl>
                                          <p:spTgt spid="9"/>
                                        </p:tgtEl>
                                        <p:attrNameLst>
                                          <p:attrName>ppt_y</p:attrName>
                                        </p:attrNameLst>
                                      </p:cBhvr>
                                      <p:tavLst>
                                        <p:tav tm="0">
                                          <p:val>
                                            <p:strVal val="0-#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8"/>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0"/>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2"/>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3"/>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7"/>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9"/>
                                        </p:tgtEl>
                                        <p:attrNameLst>
                                          <p:attrName>r</p:attrName>
                                        </p:attrNameLst>
                                      </p:cBhvr>
                                    </p:animRot>
                                  </p:childTnLst>
                                </p:cTn>
                              </p:par>
                            </p:childTnLst>
                          </p:cTn>
                        </p:par>
                        <p:par>
                          <p:cTn id="53" fill="hold">
                            <p:stCondLst>
                              <p:cond delay="3000"/>
                            </p:stCondLst>
                            <p:childTnLst>
                              <p:par>
                                <p:cTn id="54" presetID="2" presetClass="exit" presetSubtype="4" fill="hold" nodeType="after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ppt_x"/>
                                          </p:val>
                                        </p:tav>
                                      </p:tavLst>
                                    </p:anim>
                                    <p:anim calcmode="lin" valueType="num">
                                      <p:cBhvr additive="base">
                                        <p:cTn id="56" dur="3000"/>
                                        <p:tgtEl>
                                          <p:spTgt spid="6"/>
                                        </p:tgtEl>
                                        <p:attrNameLst>
                                          <p:attrName>ppt_y</p:attrName>
                                        </p:attrNameLst>
                                      </p:cBhvr>
                                      <p:tavLst>
                                        <p:tav tm="0">
                                          <p:val>
                                            <p:strVal val="ppt_y"/>
                                          </p:val>
                                        </p:tav>
                                        <p:tav tm="100000">
                                          <p:val>
                                            <p:strVal val="1+ppt_h/2"/>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4"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ppt_x"/>
                                          </p:val>
                                        </p:tav>
                                      </p:tavLst>
                                    </p:anim>
                                    <p:anim calcmode="lin" valueType="num">
                                      <p:cBhvr additive="base">
                                        <p:cTn id="60" dur="3000"/>
                                        <p:tgtEl>
                                          <p:spTgt spid="8"/>
                                        </p:tgtEl>
                                        <p:attrNameLst>
                                          <p:attrName>ppt_y</p:attrName>
                                        </p:attrNameLst>
                                      </p:cBhvr>
                                      <p:tavLst>
                                        <p:tav tm="0">
                                          <p:val>
                                            <p:strVal val="ppt_y"/>
                                          </p:val>
                                        </p:tav>
                                        <p:tav tm="100000">
                                          <p:val>
                                            <p:strVal val="1+ppt_h/2"/>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1+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11"/>
                                        </p:tgtEl>
                                        <p:attrNameLst>
                                          <p:attrName>ppt_x</p:attrName>
                                        </p:attrNameLst>
                                      </p:cBhvr>
                                      <p:tavLst>
                                        <p:tav tm="0">
                                          <p:val>
                                            <p:strVal val="ppt_x"/>
                                          </p:val>
                                        </p:tav>
                                        <p:tav tm="100000">
                                          <p:val>
                                            <p:strVal val="1+ppt_w/2"/>
                                          </p:val>
                                        </p:tav>
                                      </p:tavLst>
                                    </p:anim>
                                    <p:anim calcmode="lin" valueType="num">
                                      <p:cBhvr additive="base">
                                        <p:cTn id="68" dur="3000"/>
                                        <p:tgtEl>
                                          <p:spTgt spid="11"/>
                                        </p:tgtEl>
                                        <p:attrNameLst>
                                          <p:attrName>ppt_y</p:attrName>
                                        </p:attrNameLst>
                                      </p:cBhvr>
                                      <p:tavLst>
                                        <p:tav tm="0">
                                          <p:val>
                                            <p:strVal val="ppt_y"/>
                                          </p:val>
                                        </p:tav>
                                        <p:tav tm="100000">
                                          <p:val>
                                            <p:strVal val="ppt_y"/>
                                          </p:val>
                                        </p:tav>
                                      </p:tavLst>
                                    </p:anim>
                                    <p:set>
                                      <p:cBhvr>
                                        <p:cTn id="69" dur="1" fill="hold">
                                          <p:stCondLst>
                                            <p:cond delay="2999"/>
                                          </p:stCondLst>
                                        </p:cTn>
                                        <p:tgtEl>
                                          <p:spTgt spid="11"/>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2"/>
                                        </p:tgtEl>
                                        <p:attrNameLst>
                                          <p:attrName>ppt_x</p:attrName>
                                        </p:attrNameLst>
                                      </p:cBhvr>
                                      <p:tavLst>
                                        <p:tav tm="0">
                                          <p:val>
                                            <p:strVal val="ppt_x"/>
                                          </p:val>
                                        </p:tav>
                                        <p:tav tm="100000">
                                          <p:val>
                                            <p:strVal val="0-ppt_w/2"/>
                                          </p:val>
                                        </p:tav>
                                      </p:tavLst>
                                    </p:anim>
                                    <p:anim calcmode="lin" valueType="num">
                                      <p:cBhvr additive="base">
                                        <p:cTn id="72" dur="3000"/>
                                        <p:tgtEl>
                                          <p:spTgt spid="12"/>
                                        </p:tgtEl>
                                        <p:attrNameLst>
                                          <p:attrName>ppt_y</p:attrName>
                                        </p:attrNameLst>
                                      </p:cBhvr>
                                      <p:tavLst>
                                        <p:tav tm="0">
                                          <p:val>
                                            <p:strVal val="ppt_y"/>
                                          </p:val>
                                        </p:tav>
                                        <p:tav tm="100000">
                                          <p:val>
                                            <p:strVal val="ppt_y"/>
                                          </p:val>
                                        </p:tav>
                                      </p:tavLst>
                                    </p:anim>
                                    <p:set>
                                      <p:cBhvr>
                                        <p:cTn id="73" dur="1" fill="hold">
                                          <p:stCondLst>
                                            <p:cond delay="2999"/>
                                          </p:stCondLst>
                                        </p:cTn>
                                        <p:tgtEl>
                                          <p:spTgt spid="12"/>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0-ppt_w/2"/>
                                          </p:val>
                                        </p:tav>
                                      </p:tavLst>
                                    </p:anim>
                                    <p:anim calcmode="lin" valueType="num">
                                      <p:cBhvr additive="base">
                                        <p:cTn id="76" dur="3000"/>
                                        <p:tgtEl>
                                          <p:spTgt spid="13"/>
                                        </p:tgtEl>
                                        <p:attrNameLst>
                                          <p:attrName>ppt_y</p:attrName>
                                        </p:attrNameLst>
                                      </p:cBhvr>
                                      <p:tavLst>
                                        <p:tav tm="0">
                                          <p:val>
                                            <p:strVal val="ppt_y"/>
                                          </p:val>
                                        </p:tav>
                                        <p:tav tm="100000">
                                          <p:val>
                                            <p:strVal val="ppt_y"/>
                                          </p:val>
                                        </p:tav>
                                      </p:tavLst>
                                    </p:anim>
                                    <p:set>
                                      <p:cBhvr>
                                        <p:cTn id="77" dur="1" fill="hold">
                                          <p:stCondLst>
                                            <p:cond delay="2999"/>
                                          </p:stCondLst>
                                        </p:cTn>
                                        <p:tgtEl>
                                          <p:spTgt spid="13"/>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7"/>
                                        </p:tgtEl>
                                        <p:attrNameLst>
                                          <p:attrName>ppt_x</p:attrName>
                                        </p:attrNameLst>
                                      </p:cBhvr>
                                      <p:tavLst>
                                        <p:tav tm="0">
                                          <p:val>
                                            <p:strVal val="ppt_x"/>
                                          </p:val>
                                        </p:tav>
                                        <p:tav tm="100000">
                                          <p:val>
                                            <p:strVal val="ppt_x"/>
                                          </p:val>
                                        </p:tav>
                                      </p:tavLst>
                                    </p:anim>
                                    <p:anim calcmode="lin" valueType="num">
                                      <p:cBhvr additive="base">
                                        <p:cTn id="80" dur="3000"/>
                                        <p:tgtEl>
                                          <p:spTgt spid="7"/>
                                        </p:tgtEl>
                                        <p:attrNameLst>
                                          <p:attrName>ppt_y</p:attrName>
                                        </p:attrNameLst>
                                      </p:cBhvr>
                                      <p:tavLst>
                                        <p:tav tm="0">
                                          <p:val>
                                            <p:strVal val="ppt_y"/>
                                          </p:val>
                                        </p:tav>
                                        <p:tav tm="100000">
                                          <p:val>
                                            <p:strVal val="0-ppt_h/2"/>
                                          </p:val>
                                        </p:tav>
                                      </p:tavLst>
                                    </p:anim>
                                    <p:set>
                                      <p:cBhvr>
                                        <p:cTn id="81" dur="1" fill="hold">
                                          <p:stCondLst>
                                            <p:cond delay="2999"/>
                                          </p:stCondLst>
                                        </p:cTn>
                                        <p:tgtEl>
                                          <p:spTgt spid="7"/>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9"/>
                                        </p:tgtEl>
                                        <p:attrNameLst>
                                          <p:attrName>ppt_x</p:attrName>
                                        </p:attrNameLst>
                                      </p:cBhvr>
                                      <p:tavLst>
                                        <p:tav tm="0">
                                          <p:val>
                                            <p:strVal val="ppt_x"/>
                                          </p:val>
                                        </p:tav>
                                        <p:tav tm="100000">
                                          <p:val>
                                            <p:strVal val="ppt_x"/>
                                          </p:val>
                                        </p:tav>
                                      </p:tavLst>
                                    </p:anim>
                                    <p:anim calcmode="lin" valueType="num">
                                      <p:cBhvr additive="base">
                                        <p:cTn id="84" dur="3000"/>
                                        <p:tgtEl>
                                          <p:spTgt spid="9"/>
                                        </p:tgtEl>
                                        <p:attrNameLst>
                                          <p:attrName>ppt_y</p:attrName>
                                        </p:attrNameLst>
                                      </p:cBhvr>
                                      <p:tavLst>
                                        <p:tav tm="0">
                                          <p:val>
                                            <p:strVal val="ppt_y"/>
                                          </p:val>
                                        </p:tav>
                                        <p:tav tm="100000">
                                          <p:val>
                                            <p:strVal val="0-ppt_h/2"/>
                                          </p:val>
                                        </p:tav>
                                      </p:tavLst>
                                    </p:anim>
                                    <p:set>
                                      <p:cBhvr>
                                        <p:cTn id="85" dur="1" fill="hold">
                                          <p:stCondLst>
                                            <p:cond delay="2999"/>
                                          </p:stCondLst>
                                        </p:cTn>
                                        <p:tgtEl>
                                          <p:spTgt spid="9"/>
                                        </p:tgtEl>
                                        <p:attrNameLst>
                                          <p:attrName>style.visibility</p:attrName>
                                        </p:attrNameLst>
                                      </p:cBhvr>
                                      <p:to>
                                        <p:strVal val="hidden"/>
                                      </p:to>
                                    </p:set>
                                  </p:childTnLst>
                                </p:cTn>
                              </p:par>
                              <p:par>
                                <p:cTn id="86" presetID="4" presetClass="entr" presetSubtype="32" fill="hold" nodeType="withEffect">
                                  <p:stCondLst>
                                    <p:cond delay="500"/>
                                  </p:stCondLst>
                                  <p:childTnLst>
                                    <p:set>
                                      <p:cBhvr>
                                        <p:cTn id="87" dur="1" fill="hold">
                                          <p:stCondLst>
                                            <p:cond delay="0"/>
                                          </p:stCondLst>
                                        </p:cTn>
                                        <p:tgtEl>
                                          <p:spTgt spid="15"/>
                                        </p:tgtEl>
                                        <p:attrNameLst>
                                          <p:attrName>style.visibility</p:attrName>
                                        </p:attrNameLst>
                                      </p:cBhvr>
                                      <p:to>
                                        <p:strVal val="visible"/>
                                      </p:to>
                                    </p:set>
                                    <p:animEffect transition="in" filter="box(out)">
                                      <p:cBhvr>
                                        <p:cTn id="88" dur="3000"/>
                                        <p:tgtEl>
                                          <p:spTgt spid="15"/>
                                        </p:tgtEl>
                                      </p:cBhvr>
                                    </p:animEffect>
                                  </p:childTnLst>
                                </p:cTn>
                              </p:par>
                            </p:childTnLst>
                          </p:cTn>
                        </p:par>
                        <p:par>
                          <p:cTn id="89" fill="hold">
                            <p:stCondLst>
                              <p:cond delay="6500"/>
                            </p:stCondLst>
                            <p:childTnLst>
                              <p:par>
                                <p:cTn id="90" presetID="40" presetClass="entr" presetSubtype="0" fill="hold" grpId="0" nodeType="afterEffect">
                                  <p:stCondLst>
                                    <p:cond delay="0"/>
                                  </p:stCondLst>
                                  <p:iterate type="lt">
                                    <p:tmPct val="10000"/>
                                  </p:iterate>
                                  <p:childTnLst>
                                    <p:set>
                                      <p:cBhvr>
                                        <p:cTn id="91" dur="1" fill="hold">
                                          <p:stCondLst>
                                            <p:cond delay="0"/>
                                          </p:stCondLst>
                                        </p:cTn>
                                        <p:tgtEl>
                                          <p:spTgt spid="14"/>
                                        </p:tgtEl>
                                        <p:attrNameLst>
                                          <p:attrName>style.visibility</p:attrName>
                                        </p:attrNameLst>
                                      </p:cBhvr>
                                      <p:to>
                                        <p:strVal val="visible"/>
                                      </p:to>
                                    </p:set>
                                    <p:animEffect transition="in" filter="fade">
                                      <p:cBhvr>
                                        <p:cTn id="92" dur="1000"/>
                                        <p:tgtEl>
                                          <p:spTgt spid="14"/>
                                        </p:tgtEl>
                                      </p:cBhvr>
                                    </p:animEffect>
                                    <p:anim calcmode="lin" valueType="num">
                                      <p:cBhvr>
                                        <p:cTn id="93" dur="1000" fill="hold"/>
                                        <p:tgtEl>
                                          <p:spTgt spid="14"/>
                                        </p:tgtEl>
                                        <p:attrNameLst>
                                          <p:attrName>ppt_x</p:attrName>
                                        </p:attrNameLst>
                                      </p:cBhvr>
                                      <p:tavLst>
                                        <p:tav tm="0">
                                          <p:val>
                                            <p:strVal val="#ppt_x-.1"/>
                                          </p:val>
                                        </p:tav>
                                        <p:tav tm="100000">
                                          <p:val>
                                            <p:strVal val="#ppt_x"/>
                                          </p:val>
                                        </p:tav>
                                      </p:tavLst>
                                    </p:anim>
                                    <p:anim calcmode="lin" valueType="num">
                                      <p:cBhvr>
                                        <p:cTn id="9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urves-caras-ionu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388" y="4657725"/>
            <a:ext cx="87852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Torre Espacio es propiedad del grupo Villar Mir, tiene una altura total de 230 m. y 57 plantas. Ha sido la primera en construirse, y en noviembre de 2006 superó en altura al entonces edificio más alto de España, el Hotel Bali de Benidorm.</a:t>
            </a:r>
          </a:p>
        </p:txBody>
      </p:sp>
    </p:spTree>
  </p:cSld>
  <p:clrMapOvr>
    <a:masterClrMapping/>
  </p:clrMapOvr>
  <mc:AlternateContent xmlns:mc="http://schemas.openxmlformats.org/markup-compatibility/2006" xmlns:p14="http://schemas.microsoft.com/office/powerpoint/2010/main">
    <mc:Choice Requires="p14">
      <p:transition spd="slow" p14:dur="2000" advTm="28000">
        <p14:prism isContent="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aras_Ionut_11_thum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aras_Ionut_11_thum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4213" y="4657725"/>
            <a:ext cx="77755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 todos los monumentos que vimos alrededor de las torres, el más entendible fue este que se trata de una Menina, realizado por un tal Manolo Valdés que no se quien es, para qué vamos a engañarnos.</a:t>
            </a:r>
          </a:p>
        </p:txBody>
      </p:sp>
    </p:spTree>
  </p:cSld>
  <p:clrMapOvr>
    <a:masterClrMapping/>
  </p:clrMapOvr>
  <mc:AlternateContent xmlns:mc="http://schemas.openxmlformats.org/markup-compatibility/2006" xmlns:p14="http://schemas.microsoft.com/office/powerpoint/2010/main">
    <mc:Choice Requires="p14">
      <p:transition spd="slow" p14:dur="2000" advTm="24000">
        <p:wipe/>
      </p:transition>
    </mc:Choice>
    <mc:Fallback xmlns="">
      <p:transition spd="slow" advTm="2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41450_wodospad_kamienie_kobieta_cwiczenia_joga.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Luna"/>
          <p:cNvSpPr/>
          <p:nvPr/>
        </p:nvSpPr>
        <p:spPr>
          <a:xfrm>
            <a:off x="0" y="1270000"/>
            <a:ext cx="1857375" cy="3095625"/>
          </a:xfrm>
          <a:prstGeom prst="moon">
            <a:avLst>
              <a:gd name="adj" fmla="val 16047"/>
            </a:avLst>
          </a:prstGeom>
          <a:gradFill flip="none" rotWithShape="1">
            <a:gsLst>
              <a:gs pos="25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Luna"/>
          <p:cNvSpPr/>
          <p:nvPr/>
        </p:nvSpPr>
        <p:spPr>
          <a:xfrm flipH="1">
            <a:off x="7286625" y="1190625"/>
            <a:ext cx="1857375" cy="3095625"/>
          </a:xfrm>
          <a:prstGeom prst="moon">
            <a:avLst>
              <a:gd name="adj" fmla="val 16047"/>
            </a:avLst>
          </a:prstGeom>
          <a:gradFill flip="none" rotWithShape="1">
            <a:gsLst>
              <a:gs pos="25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Luna"/>
          <p:cNvSpPr/>
          <p:nvPr/>
        </p:nvSpPr>
        <p:spPr>
          <a:xfrm>
            <a:off x="571500" y="1428750"/>
            <a:ext cx="1857375" cy="2778125"/>
          </a:xfrm>
          <a:prstGeom prst="moon">
            <a:avLst>
              <a:gd name="adj" fmla="val 16047"/>
            </a:avLst>
          </a:prstGeom>
          <a:gradFill flip="none" rotWithShape="1">
            <a:gsLst>
              <a:gs pos="25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6786563" y="1349375"/>
            <a:ext cx="1857375" cy="2778125"/>
          </a:xfrm>
          <a:prstGeom prst="moon">
            <a:avLst>
              <a:gd name="adj" fmla="val 16047"/>
            </a:avLst>
          </a:prstGeom>
          <a:gradFill flip="none" rotWithShape="1">
            <a:gsLst>
              <a:gs pos="25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6215063" y="1508125"/>
            <a:ext cx="1857375" cy="2460625"/>
          </a:xfrm>
          <a:prstGeom prst="moon">
            <a:avLst>
              <a:gd name="adj" fmla="val 16047"/>
            </a:avLst>
          </a:prstGeom>
          <a:gradFill flip="none" rotWithShape="1">
            <a:gsLst>
              <a:gs pos="25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1143000" y="1587500"/>
            <a:ext cx="1857375" cy="2381250"/>
          </a:xfrm>
          <a:prstGeom prst="moon">
            <a:avLst>
              <a:gd name="adj" fmla="val 16047"/>
            </a:avLst>
          </a:prstGeom>
          <a:gradFill flip="none" rotWithShape="1">
            <a:gsLst>
              <a:gs pos="25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1785938" y="1746250"/>
            <a:ext cx="1857375" cy="2063750"/>
          </a:xfrm>
          <a:prstGeom prst="moon">
            <a:avLst>
              <a:gd name="adj" fmla="val 16047"/>
            </a:avLst>
          </a:prstGeom>
          <a:gradFill flip="none" rotWithShape="1">
            <a:gsLst>
              <a:gs pos="25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flipH="1">
            <a:off x="5643563" y="1666875"/>
            <a:ext cx="1857375" cy="2143125"/>
          </a:xfrm>
          <a:prstGeom prst="moon">
            <a:avLst>
              <a:gd name="adj" fmla="val 13501"/>
            </a:avLst>
          </a:prstGeom>
          <a:gradFill flip="none" rotWithShape="1">
            <a:gsLst>
              <a:gs pos="25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flipH="1">
            <a:off x="5143500" y="1905000"/>
            <a:ext cx="1857375" cy="1746250"/>
          </a:xfrm>
          <a:prstGeom prst="moon">
            <a:avLst>
              <a:gd name="adj" fmla="val 13501"/>
            </a:avLst>
          </a:prstGeom>
          <a:gradFill flip="none" rotWithShape="1">
            <a:gsLst>
              <a:gs pos="25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2428875" y="1905000"/>
            <a:ext cx="1857375" cy="1746250"/>
          </a:xfrm>
          <a:prstGeom prst="moon">
            <a:avLst>
              <a:gd name="adj" fmla="val 16047"/>
            </a:avLst>
          </a:prstGeom>
          <a:gradFill flip="none" rotWithShape="1">
            <a:gsLst>
              <a:gs pos="25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3214688" y="2143125"/>
            <a:ext cx="1285875" cy="1270000"/>
          </a:xfrm>
          <a:prstGeom prst="moon">
            <a:avLst>
              <a:gd name="adj" fmla="val 16047"/>
            </a:avLst>
          </a:prstGeom>
          <a:gradFill flip="none" rotWithShape="1">
            <a:gsLst>
              <a:gs pos="25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flipH="1">
            <a:off x="4786313" y="2143125"/>
            <a:ext cx="1428750" cy="1270000"/>
          </a:xfrm>
          <a:prstGeom prst="moon">
            <a:avLst>
              <a:gd name="adj" fmla="val 13501"/>
            </a:avLst>
          </a:prstGeom>
          <a:gradFill flip="none" rotWithShape="1">
            <a:gsLst>
              <a:gs pos="25000">
                <a:schemeClr val="accent2">
                  <a:lumMod val="75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395288" y="4657725"/>
            <a:ext cx="83534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Torre PWC es la única de las cuatro torres construida por arquitectos españoles. Tiene una altura de 236 metros, esta escultura tan colorida representa el logotipo de PWC.</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6000">
        <p15:prstTrans prst="pageCurlDoub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1+#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3000" fill="hold"/>
                                        <p:tgtEl>
                                          <p:spTgt spid="4"/>
                                        </p:tgtEl>
                                        <p:attrNameLst>
                                          <p:attrName>ppt_x</p:attrName>
                                        </p:attrNameLst>
                                      </p:cBhvr>
                                      <p:tavLst>
                                        <p:tav tm="0">
                                          <p:val>
                                            <p:strVal val="0-#ppt_w/2"/>
                                          </p:val>
                                        </p:tav>
                                        <p:tav tm="100000">
                                          <p:val>
                                            <p:strVal val="#ppt_x"/>
                                          </p:val>
                                        </p:tav>
                                      </p:tavLst>
                                    </p:anim>
                                    <p:anim calcmode="lin" valueType="num">
                                      <p:cBhvr additive="base">
                                        <p:cTn id="32" dur="30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0-#ppt_w/2"/>
                                          </p:val>
                                        </p:tav>
                                        <p:tav tm="100000">
                                          <p:val>
                                            <p:strVal val="#ppt_x"/>
                                          </p:val>
                                        </p:tav>
                                      </p:tavLst>
                                    </p:anim>
                                    <p:anim calcmode="lin" valueType="num">
                                      <p:cBhvr additive="base">
                                        <p:cTn id="40" dur="3000" fill="hold"/>
                                        <p:tgtEl>
                                          <p:spTgt spid="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0-#ppt_w/2"/>
                                          </p:val>
                                        </p:tav>
                                        <p:tav tm="100000">
                                          <p:val>
                                            <p:strVal val="#ppt_x"/>
                                          </p:val>
                                        </p:tav>
                                      </p:tavLst>
                                    </p:anim>
                                    <p:anim calcmode="lin" valueType="num">
                                      <p:cBhvr additive="base">
                                        <p:cTn id="48" dur="3000" fill="hold"/>
                                        <p:tgtEl>
                                          <p:spTgt spid="1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p:cTn id="55" dur="3000" fill="hold"/>
                                        <p:tgtEl>
                                          <p:spTgt spid="3"/>
                                        </p:tgtEl>
                                        <p:attrNameLst>
                                          <p:attrName>ppt_w</p:attrName>
                                        </p:attrNameLst>
                                      </p:cBhvr>
                                      <p:tavLst>
                                        <p:tav tm="0" fmla="#ppt_w*sin(2.5*pi*$)">
                                          <p:val>
                                            <p:fltVal val="0"/>
                                          </p:val>
                                        </p:tav>
                                        <p:tav tm="100000">
                                          <p:val>
                                            <p:fltVal val="1"/>
                                          </p:val>
                                        </p:tav>
                                      </p:tavLst>
                                    </p:anim>
                                    <p:anim calcmode="lin" valueType="num">
                                      <p:cBhvr>
                                        <p:cTn id="56" dur="3000" fill="hold"/>
                                        <p:tgtEl>
                                          <p:spTgt spid="3"/>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fmla="#ppt_w*sin(2.5*pi*$)">
                                          <p:val>
                                            <p:fltVal val="0"/>
                                          </p:val>
                                        </p:tav>
                                        <p:tav tm="100000">
                                          <p:val>
                                            <p:fltVal val="1"/>
                                          </p:val>
                                        </p:tav>
                                      </p:tavLst>
                                    </p:anim>
                                    <p:anim calcmode="lin" valueType="num">
                                      <p:cBhvr>
                                        <p:cTn id="60" dur="3000" fill="hold"/>
                                        <p:tgtEl>
                                          <p:spTgt spid="4"/>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3000" fill="hold"/>
                                        <p:tgtEl>
                                          <p:spTgt spid="5"/>
                                        </p:tgtEl>
                                        <p:attrNameLst>
                                          <p:attrName>ppt_w</p:attrName>
                                        </p:attrNameLst>
                                      </p:cBhvr>
                                      <p:tavLst>
                                        <p:tav tm="0" fmla="#ppt_w*sin(2.5*pi*$)">
                                          <p:val>
                                            <p:fltVal val="0"/>
                                          </p:val>
                                        </p:tav>
                                        <p:tav tm="100000">
                                          <p:val>
                                            <p:fltVal val="1"/>
                                          </p:val>
                                        </p:tav>
                                      </p:tavLst>
                                    </p:anim>
                                    <p:anim calcmode="lin" valueType="num">
                                      <p:cBhvr>
                                        <p:cTn id="64" dur="3000" fill="hold"/>
                                        <p:tgtEl>
                                          <p:spTgt spid="5"/>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3000" fill="hold"/>
                                        <p:tgtEl>
                                          <p:spTgt spid="6"/>
                                        </p:tgtEl>
                                        <p:attrNameLst>
                                          <p:attrName>ppt_w</p:attrName>
                                        </p:attrNameLst>
                                      </p:cBhvr>
                                      <p:tavLst>
                                        <p:tav tm="0" fmla="#ppt_w*sin(2.5*pi*$)">
                                          <p:val>
                                            <p:fltVal val="0"/>
                                          </p:val>
                                        </p:tav>
                                        <p:tav tm="100000">
                                          <p:val>
                                            <p:fltVal val="1"/>
                                          </p:val>
                                        </p:tav>
                                      </p:tavLst>
                                    </p:anim>
                                    <p:anim calcmode="lin" valueType="num">
                                      <p:cBhvr>
                                        <p:cTn id="68" dur="3000" fill="hold"/>
                                        <p:tgtEl>
                                          <p:spTgt spid="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ppt_w</p:attrName>
                                        </p:attrNameLst>
                                      </p:cBhvr>
                                      <p:tavLst>
                                        <p:tav tm="0" fmla="#ppt_w*sin(2.5*pi*$)">
                                          <p:val>
                                            <p:fltVal val="0"/>
                                          </p:val>
                                        </p:tav>
                                        <p:tav tm="100000">
                                          <p:val>
                                            <p:fltVal val="1"/>
                                          </p:val>
                                        </p:tav>
                                      </p:tavLst>
                                    </p:anim>
                                    <p:anim calcmode="lin" valueType="num">
                                      <p:cBhvr>
                                        <p:cTn id="72" dur="3000" fill="hold"/>
                                        <p:tgtEl>
                                          <p:spTgt spid="7"/>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8"/>
                                        </p:tgtEl>
                                        <p:attrNameLst>
                                          <p:attrName>style.visibility</p:attrName>
                                        </p:attrNameLst>
                                      </p:cBhvr>
                                      <p:to>
                                        <p:strVal val="visible"/>
                                      </p:to>
                                    </p:set>
                                    <p:anim calcmode="lin" valueType="num">
                                      <p:cBhvr>
                                        <p:cTn id="75" dur="3000" fill="hold"/>
                                        <p:tgtEl>
                                          <p:spTgt spid="8"/>
                                        </p:tgtEl>
                                        <p:attrNameLst>
                                          <p:attrName>ppt_w</p:attrName>
                                        </p:attrNameLst>
                                      </p:cBhvr>
                                      <p:tavLst>
                                        <p:tav tm="0" fmla="#ppt_w*sin(2.5*pi*$)">
                                          <p:val>
                                            <p:fltVal val="0"/>
                                          </p:val>
                                        </p:tav>
                                        <p:tav tm="100000">
                                          <p:val>
                                            <p:fltVal val="1"/>
                                          </p:val>
                                        </p:tav>
                                      </p:tavLst>
                                    </p:anim>
                                    <p:anim calcmode="lin" valueType="num">
                                      <p:cBhvr>
                                        <p:cTn id="76" dur="3000" fill="hold"/>
                                        <p:tgtEl>
                                          <p:spTgt spid="8"/>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p:cTn id="79" dur="3000" fill="hold"/>
                                        <p:tgtEl>
                                          <p:spTgt spid="9"/>
                                        </p:tgtEl>
                                        <p:attrNameLst>
                                          <p:attrName>ppt_w</p:attrName>
                                        </p:attrNameLst>
                                      </p:cBhvr>
                                      <p:tavLst>
                                        <p:tav tm="0" fmla="#ppt_w*sin(2.5*pi*$)">
                                          <p:val>
                                            <p:fltVal val="0"/>
                                          </p:val>
                                        </p:tav>
                                        <p:tav tm="100000">
                                          <p:val>
                                            <p:fltVal val="1"/>
                                          </p:val>
                                        </p:tav>
                                      </p:tavLst>
                                    </p:anim>
                                    <p:anim calcmode="lin" valueType="num">
                                      <p:cBhvr>
                                        <p:cTn id="80" dur="3000" fill="hold"/>
                                        <p:tgtEl>
                                          <p:spTgt spid="9"/>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3000" fill="hold"/>
                                        <p:tgtEl>
                                          <p:spTgt spid="10"/>
                                        </p:tgtEl>
                                        <p:attrNameLst>
                                          <p:attrName>ppt_w</p:attrName>
                                        </p:attrNameLst>
                                      </p:cBhvr>
                                      <p:tavLst>
                                        <p:tav tm="0" fmla="#ppt_w*sin(2.5*pi*$)">
                                          <p:val>
                                            <p:fltVal val="0"/>
                                          </p:val>
                                        </p:tav>
                                        <p:tav tm="100000">
                                          <p:val>
                                            <p:fltVal val="1"/>
                                          </p:val>
                                        </p:tav>
                                      </p:tavLst>
                                    </p:anim>
                                    <p:anim calcmode="lin" valueType="num">
                                      <p:cBhvr>
                                        <p:cTn id="84" dur="3000" fill="hold"/>
                                        <p:tgtEl>
                                          <p:spTgt spid="10"/>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p:cTn id="87" dur="3000" fill="hold"/>
                                        <p:tgtEl>
                                          <p:spTgt spid="11"/>
                                        </p:tgtEl>
                                        <p:attrNameLst>
                                          <p:attrName>ppt_w</p:attrName>
                                        </p:attrNameLst>
                                      </p:cBhvr>
                                      <p:tavLst>
                                        <p:tav tm="0" fmla="#ppt_w*sin(2.5*pi*$)">
                                          <p:val>
                                            <p:fltVal val="0"/>
                                          </p:val>
                                        </p:tav>
                                        <p:tav tm="100000">
                                          <p:val>
                                            <p:fltVal val="1"/>
                                          </p:val>
                                        </p:tav>
                                      </p:tavLst>
                                    </p:anim>
                                    <p:anim calcmode="lin" valueType="num">
                                      <p:cBhvr>
                                        <p:cTn id="88" dur="3000" fill="hold"/>
                                        <p:tgtEl>
                                          <p:spTgt spid="11"/>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3000" fill="hold"/>
                                        <p:tgtEl>
                                          <p:spTgt spid="12"/>
                                        </p:tgtEl>
                                        <p:attrNameLst>
                                          <p:attrName>ppt_w</p:attrName>
                                        </p:attrNameLst>
                                      </p:cBhvr>
                                      <p:tavLst>
                                        <p:tav tm="0" fmla="#ppt_w*sin(2.5*pi*$)">
                                          <p:val>
                                            <p:fltVal val="0"/>
                                          </p:val>
                                        </p:tav>
                                        <p:tav tm="100000">
                                          <p:val>
                                            <p:fltVal val="1"/>
                                          </p:val>
                                        </p:tav>
                                      </p:tavLst>
                                    </p:anim>
                                    <p:anim calcmode="lin" valueType="num">
                                      <p:cBhvr>
                                        <p:cTn id="92" dur="3000" fill="hold"/>
                                        <p:tgtEl>
                                          <p:spTgt spid="12"/>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 calcmode="lin" valueType="num">
                                      <p:cBhvr>
                                        <p:cTn id="95" dur="3000" fill="hold"/>
                                        <p:tgtEl>
                                          <p:spTgt spid="13"/>
                                        </p:tgtEl>
                                        <p:attrNameLst>
                                          <p:attrName>ppt_w</p:attrName>
                                        </p:attrNameLst>
                                      </p:cBhvr>
                                      <p:tavLst>
                                        <p:tav tm="0" fmla="#ppt_w*sin(2.5*pi*$)">
                                          <p:val>
                                            <p:fltVal val="0"/>
                                          </p:val>
                                        </p:tav>
                                        <p:tav tm="100000">
                                          <p:val>
                                            <p:fltVal val="1"/>
                                          </p:val>
                                        </p:tav>
                                      </p:tavLst>
                                    </p:anim>
                                    <p:anim calcmode="lin" valueType="num">
                                      <p:cBhvr>
                                        <p:cTn id="96" dur="3000" fill="hold"/>
                                        <p:tgtEl>
                                          <p:spTgt spid="13"/>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14"/>
                                        </p:tgtEl>
                                        <p:attrNameLst>
                                          <p:attrName>style.visibility</p:attrName>
                                        </p:attrNameLst>
                                      </p:cBhvr>
                                      <p:to>
                                        <p:strVal val="visible"/>
                                      </p:to>
                                    </p:set>
                                    <p:anim calcmode="lin" valueType="num">
                                      <p:cBhvr>
                                        <p:cTn id="99" dur="3000" fill="hold"/>
                                        <p:tgtEl>
                                          <p:spTgt spid="14"/>
                                        </p:tgtEl>
                                        <p:attrNameLst>
                                          <p:attrName>ppt_w</p:attrName>
                                        </p:attrNameLst>
                                      </p:cBhvr>
                                      <p:tavLst>
                                        <p:tav tm="0" fmla="#ppt_w*sin(2.5*pi*$)">
                                          <p:val>
                                            <p:fltVal val="0"/>
                                          </p:val>
                                        </p:tav>
                                        <p:tav tm="100000">
                                          <p:val>
                                            <p:fltVal val="1"/>
                                          </p:val>
                                        </p:tav>
                                      </p:tavLst>
                                    </p:anim>
                                    <p:anim calcmode="lin" valueType="num">
                                      <p:cBhvr>
                                        <p:cTn id="100" dur="3000" fill="hold"/>
                                        <p:tgtEl>
                                          <p:spTgt spid="14"/>
                                        </p:tgtEl>
                                        <p:attrNameLst>
                                          <p:attrName>ppt_h</p:attrName>
                                        </p:attrNameLst>
                                      </p:cBhvr>
                                      <p:tavLst>
                                        <p:tav tm="0">
                                          <p:val>
                                            <p:strVal val="#ppt_h"/>
                                          </p:val>
                                        </p:tav>
                                        <p:tav tm="100000">
                                          <p:val>
                                            <p:strVal val="#ppt_h"/>
                                          </p:val>
                                        </p:tav>
                                      </p:tavLst>
                                    </p:anim>
                                  </p:childTnLst>
                                </p:cTn>
                              </p:par>
                            </p:childTnLst>
                          </p:cTn>
                        </p:par>
                        <p:par>
                          <p:cTn id="101" fill="hold">
                            <p:stCondLst>
                              <p:cond delay="3000"/>
                            </p:stCondLst>
                            <p:childTnLst>
                              <p:par>
                                <p:cTn id="102" presetID="2" presetClass="exit" presetSubtype="2" fill="hold" nodeType="afterEffect">
                                  <p:stCondLst>
                                    <p:cond delay="0"/>
                                  </p:stCondLst>
                                  <p:childTnLst>
                                    <p:anim calcmode="lin" valueType="num">
                                      <p:cBhvr additive="base">
                                        <p:cTn id="103" dur="3000"/>
                                        <p:tgtEl>
                                          <p:spTgt spid="3"/>
                                        </p:tgtEl>
                                        <p:attrNameLst>
                                          <p:attrName>ppt_x</p:attrName>
                                        </p:attrNameLst>
                                      </p:cBhvr>
                                      <p:tavLst>
                                        <p:tav tm="0">
                                          <p:val>
                                            <p:strVal val="ppt_x"/>
                                          </p:val>
                                        </p:tav>
                                        <p:tav tm="100000">
                                          <p:val>
                                            <p:strVal val="1+ppt_w/2"/>
                                          </p:val>
                                        </p:tav>
                                      </p:tavLst>
                                    </p:anim>
                                    <p:anim calcmode="lin" valueType="num">
                                      <p:cBhvr additive="base">
                                        <p:cTn id="104" dur="3000"/>
                                        <p:tgtEl>
                                          <p:spTgt spid="3"/>
                                        </p:tgtEl>
                                        <p:attrNameLst>
                                          <p:attrName>ppt_y</p:attrName>
                                        </p:attrNameLst>
                                      </p:cBhvr>
                                      <p:tavLst>
                                        <p:tav tm="0">
                                          <p:val>
                                            <p:strVal val="ppt_y"/>
                                          </p:val>
                                        </p:tav>
                                        <p:tav tm="100000">
                                          <p:val>
                                            <p:strVal val="ppt_y"/>
                                          </p:val>
                                        </p:tav>
                                      </p:tavLst>
                                    </p:anim>
                                    <p:set>
                                      <p:cBhvr>
                                        <p:cTn id="105" dur="1" fill="hold">
                                          <p:stCondLst>
                                            <p:cond delay="2999"/>
                                          </p:stCondLst>
                                        </p:cTn>
                                        <p:tgtEl>
                                          <p:spTgt spid="3"/>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5"/>
                                        </p:tgtEl>
                                        <p:attrNameLst>
                                          <p:attrName>ppt_x</p:attrName>
                                        </p:attrNameLst>
                                      </p:cBhvr>
                                      <p:tavLst>
                                        <p:tav tm="0">
                                          <p:val>
                                            <p:strVal val="ppt_x"/>
                                          </p:val>
                                        </p:tav>
                                        <p:tav tm="100000">
                                          <p:val>
                                            <p:strVal val="1+ppt_w/2"/>
                                          </p:val>
                                        </p:tav>
                                      </p:tavLst>
                                    </p:anim>
                                    <p:anim calcmode="lin" valueType="num">
                                      <p:cBhvr additive="base">
                                        <p:cTn id="108" dur="3000"/>
                                        <p:tgtEl>
                                          <p:spTgt spid="5"/>
                                        </p:tgtEl>
                                        <p:attrNameLst>
                                          <p:attrName>ppt_y</p:attrName>
                                        </p:attrNameLst>
                                      </p:cBhvr>
                                      <p:tavLst>
                                        <p:tav tm="0">
                                          <p:val>
                                            <p:strVal val="ppt_y"/>
                                          </p:val>
                                        </p:tav>
                                        <p:tav tm="100000">
                                          <p:val>
                                            <p:strVal val="ppt_y"/>
                                          </p:val>
                                        </p:tav>
                                      </p:tavLst>
                                    </p:anim>
                                    <p:set>
                                      <p:cBhvr>
                                        <p:cTn id="109" dur="1" fill="hold">
                                          <p:stCondLst>
                                            <p:cond delay="2999"/>
                                          </p:stCondLst>
                                        </p:cTn>
                                        <p:tgtEl>
                                          <p:spTgt spid="5"/>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8"/>
                                        </p:tgtEl>
                                        <p:attrNameLst>
                                          <p:attrName>ppt_x</p:attrName>
                                        </p:attrNameLst>
                                      </p:cBhvr>
                                      <p:tavLst>
                                        <p:tav tm="0">
                                          <p:val>
                                            <p:strVal val="ppt_x"/>
                                          </p:val>
                                        </p:tav>
                                        <p:tav tm="100000">
                                          <p:val>
                                            <p:strVal val="1+ppt_w/2"/>
                                          </p:val>
                                        </p:tav>
                                      </p:tavLst>
                                    </p:anim>
                                    <p:anim calcmode="lin" valueType="num">
                                      <p:cBhvr additive="base">
                                        <p:cTn id="112" dur="3000"/>
                                        <p:tgtEl>
                                          <p:spTgt spid="8"/>
                                        </p:tgtEl>
                                        <p:attrNameLst>
                                          <p:attrName>ppt_y</p:attrName>
                                        </p:attrNameLst>
                                      </p:cBhvr>
                                      <p:tavLst>
                                        <p:tav tm="0">
                                          <p:val>
                                            <p:strVal val="ppt_y"/>
                                          </p:val>
                                        </p:tav>
                                        <p:tav tm="100000">
                                          <p:val>
                                            <p:strVal val="ppt_y"/>
                                          </p:val>
                                        </p:tav>
                                      </p:tavLst>
                                    </p:anim>
                                    <p:set>
                                      <p:cBhvr>
                                        <p:cTn id="113" dur="1" fill="hold">
                                          <p:stCondLst>
                                            <p:cond delay="2999"/>
                                          </p:stCondLst>
                                        </p:cTn>
                                        <p:tgtEl>
                                          <p:spTgt spid="8"/>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9"/>
                                        </p:tgtEl>
                                        <p:attrNameLst>
                                          <p:attrName>ppt_x</p:attrName>
                                        </p:attrNameLst>
                                      </p:cBhvr>
                                      <p:tavLst>
                                        <p:tav tm="0">
                                          <p:val>
                                            <p:strVal val="ppt_x"/>
                                          </p:val>
                                        </p:tav>
                                        <p:tav tm="100000">
                                          <p:val>
                                            <p:strVal val="1+ppt_w/2"/>
                                          </p:val>
                                        </p:tav>
                                      </p:tavLst>
                                    </p:anim>
                                    <p:anim calcmode="lin" valueType="num">
                                      <p:cBhvr additive="base">
                                        <p:cTn id="116" dur="3000"/>
                                        <p:tgtEl>
                                          <p:spTgt spid="9"/>
                                        </p:tgtEl>
                                        <p:attrNameLst>
                                          <p:attrName>ppt_y</p:attrName>
                                        </p:attrNameLst>
                                      </p:cBhvr>
                                      <p:tavLst>
                                        <p:tav tm="0">
                                          <p:val>
                                            <p:strVal val="ppt_y"/>
                                          </p:val>
                                        </p:tav>
                                        <p:tav tm="100000">
                                          <p:val>
                                            <p:strVal val="ppt_y"/>
                                          </p:val>
                                        </p:tav>
                                      </p:tavLst>
                                    </p:anim>
                                    <p:set>
                                      <p:cBhvr>
                                        <p:cTn id="117" dur="1" fill="hold">
                                          <p:stCondLst>
                                            <p:cond delay="2999"/>
                                          </p:stCondLst>
                                        </p:cTn>
                                        <p:tgtEl>
                                          <p:spTgt spid="9"/>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12"/>
                                        </p:tgtEl>
                                        <p:attrNameLst>
                                          <p:attrName>ppt_x</p:attrName>
                                        </p:attrNameLst>
                                      </p:cBhvr>
                                      <p:tavLst>
                                        <p:tav tm="0">
                                          <p:val>
                                            <p:strVal val="ppt_x"/>
                                          </p:val>
                                        </p:tav>
                                        <p:tav tm="100000">
                                          <p:val>
                                            <p:strVal val="1+ppt_w/2"/>
                                          </p:val>
                                        </p:tav>
                                      </p:tavLst>
                                    </p:anim>
                                    <p:anim calcmode="lin" valueType="num">
                                      <p:cBhvr additive="base">
                                        <p:cTn id="120" dur="3000"/>
                                        <p:tgtEl>
                                          <p:spTgt spid="12"/>
                                        </p:tgtEl>
                                        <p:attrNameLst>
                                          <p:attrName>ppt_y</p:attrName>
                                        </p:attrNameLst>
                                      </p:cBhvr>
                                      <p:tavLst>
                                        <p:tav tm="0">
                                          <p:val>
                                            <p:strVal val="ppt_y"/>
                                          </p:val>
                                        </p:tav>
                                        <p:tav tm="100000">
                                          <p:val>
                                            <p:strVal val="ppt_y"/>
                                          </p:val>
                                        </p:tav>
                                      </p:tavLst>
                                    </p:anim>
                                    <p:set>
                                      <p:cBhvr>
                                        <p:cTn id="121" dur="1" fill="hold">
                                          <p:stCondLst>
                                            <p:cond delay="2999"/>
                                          </p:stCondLst>
                                        </p:cTn>
                                        <p:tgtEl>
                                          <p:spTgt spid="12"/>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3"/>
                                        </p:tgtEl>
                                        <p:attrNameLst>
                                          <p:attrName>ppt_x</p:attrName>
                                        </p:attrNameLst>
                                      </p:cBhvr>
                                      <p:tavLst>
                                        <p:tav tm="0">
                                          <p:val>
                                            <p:strVal val="ppt_x"/>
                                          </p:val>
                                        </p:tav>
                                        <p:tav tm="100000">
                                          <p:val>
                                            <p:strVal val="1+ppt_w/2"/>
                                          </p:val>
                                        </p:tav>
                                      </p:tavLst>
                                    </p:anim>
                                    <p:anim calcmode="lin" valueType="num">
                                      <p:cBhvr additive="base">
                                        <p:cTn id="124" dur="3000"/>
                                        <p:tgtEl>
                                          <p:spTgt spid="13"/>
                                        </p:tgtEl>
                                        <p:attrNameLst>
                                          <p:attrName>ppt_y</p:attrName>
                                        </p:attrNameLst>
                                      </p:cBhvr>
                                      <p:tavLst>
                                        <p:tav tm="0">
                                          <p:val>
                                            <p:strVal val="ppt_y"/>
                                          </p:val>
                                        </p:tav>
                                        <p:tav tm="100000">
                                          <p:val>
                                            <p:strVal val="ppt_y"/>
                                          </p:val>
                                        </p:tav>
                                      </p:tavLst>
                                    </p:anim>
                                    <p:set>
                                      <p:cBhvr>
                                        <p:cTn id="125" dur="1" fill="hold">
                                          <p:stCondLst>
                                            <p:cond delay="2999"/>
                                          </p:stCondLst>
                                        </p:cTn>
                                        <p:tgtEl>
                                          <p:spTgt spid="13"/>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4"/>
                                        </p:tgtEl>
                                        <p:attrNameLst>
                                          <p:attrName>ppt_x</p:attrName>
                                        </p:attrNameLst>
                                      </p:cBhvr>
                                      <p:tavLst>
                                        <p:tav tm="0">
                                          <p:val>
                                            <p:strVal val="ppt_x"/>
                                          </p:val>
                                        </p:tav>
                                        <p:tav tm="100000">
                                          <p:val>
                                            <p:strVal val="0-ppt_w/2"/>
                                          </p:val>
                                        </p:tav>
                                      </p:tavLst>
                                    </p:anim>
                                    <p:anim calcmode="lin" valueType="num">
                                      <p:cBhvr additive="base">
                                        <p:cTn id="128" dur="3000"/>
                                        <p:tgtEl>
                                          <p:spTgt spid="4"/>
                                        </p:tgtEl>
                                        <p:attrNameLst>
                                          <p:attrName>ppt_y</p:attrName>
                                        </p:attrNameLst>
                                      </p:cBhvr>
                                      <p:tavLst>
                                        <p:tav tm="0">
                                          <p:val>
                                            <p:strVal val="ppt_y"/>
                                          </p:val>
                                        </p:tav>
                                        <p:tav tm="100000">
                                          <p:val>
                                            <p:strVal val="ppt_y"/>
                                          </p:val>
                                        </p:tav>
                                      </p:tavLst>
                                    </p:anim>
                                    <p:set>
                                      <p:cBhvr>
                                        <p:cTn id="129" dur="1" fill="hold">
                                          <p:stCondLst>
                                            <p:cond delay="2999"/>
                                          </p:stCondLst>
                                        </p:cTn>
                                        <p:tgtEl>
                                          <p:spTgt spid="4"/>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6"/>
                                        </p:tgtEl>
                                        <p:attrNameLst>
                                          <p:attrName>ppt_x</p:attrName>
                                        </p:attrNameLst>
                                      </p:cBhvr>
                                      <p:tavLst>
                                        <p:tav tm="0">
                                          <p:val>
                                            <p:strVal val="ppt_x"/>
                                          </p:val>
                                        </p:tav>
                                        <p:tav tm="100000">
                                          <p:val>
                                            <p:strVal val="0-ppt_w/2"/>
                                          </p:val>
                                        </p:tav>
                                      </p:tavLst>
                                    </p:anim>
                                    <p:anim calcmode="lin" valueType="num">
                                      <p:cBhvr additive="base">
                                        <p:cTn id="132" dur="3000"/>
                                        <p:tgtEl>
                                          <p:spTgt spid="6"/>
                                        </p:tgtEl>
                                        <p:attrNameLst>
                                          <p:attrName>ppt_y</p:attrName>
                                        </p:attrNameLst>
                                      </p:cBhvr>
                                      <p:tavLst>
                                        <p:tav tm="0">
                                          <p:val>
                                            <p:strVal val="ppt_y"/>
                                          </p:val>
                                        </p:tav>
                                        <p:tav tm="100000">
                                          <p:val>
                                            <p:strVal val="ppt_y"/>
                                          </p:val>
                                        </p:tav>
                                      </p:tavLst>
                                    </p:anim>
                                    <p:set>
                                      <p:cBhvr>
                                        <p:cTn id="133" dur="1" fill="hold">
                                          <p:stCondLst>
                                            <p:cond delay="2999"/>
                                          </p:stCondLst>
                                        </p:cTn>
                                        <p:tgtEl>
                                          <p:spTgt spid="6"/>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7"/>
                                        </p:tgtEl>
                                        <p:attrNameLst>
                                          <p:attrName>ppt_x</p:attrName>
                                        </p:attrNameLst>
                                      </p:cBhvr>
                                      <p:tavLst>
                                        <p:tav tm="0">
                                          <p:val>
                                            <p:strVal val="ppt_x"/>
                                          </p:val>
                                        </p:tav>
                                        <p:tav tm="100000">
                                          <p:val>
                                            <p:strVal val="0-ppt_w/2"/>
                                          </p:val>
                                        </p:tav>
                                      </p:tavLst>
                                    </p:anim>
                                    <p:anim calcmode="lin" valueType="num">
                                      <p:cBhvr additive="base">
                                        <p:cTn id="136" dur="3000"/>
                                        <p:tgtEl>
                                          <p:spTgt spid="7"/>
                                        </p:tgtEl>
                                        <p:attrNameLst>
                                          <p:attrName>ppt_y</p:attrName>
                                        </p:attrNameLst>
                                      </p:cBhvr>
                                      <p:tavLst>
                                        <p:tav tm="0">
                                          <p:val>
                                            <p:strVal val="ppt_y"/>
                                          </p:val>
                                        </p:tav>
                                        <p:tav tm="100000">
                                          <p:val>
                                            <p:strVal val="ppt_y"/>
                                          </p:val>
                                        </p:tav>
                                      </p:tavLst>
                                    </p:anim>
                                    <p:set>
                                      <p:cBhvr>
                                        <p:cTn id="137" dur="1" fill="hold">
                                          <p:stCondLst>
                                            <p:cond delay="2999"/>
                                          </p:stCondLst>
                                        </p:cTn>
                                        <p:tgtEl>
                                          <p:spTgt spid="7"/>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0"/>
                                        </p:tgtEl>
                                        <p:attrNameLst>
                                          <p:attrName>ppt_x</p:attrName>
                                        </p:attrNameLst>
                                      </p:cBhvr>
                                      <p:tavLst>
                                        <p:tav tm="0">
                                          <p:val>
                                            <p:strVal val="ppt_x"/>
                                          </p:val>
                                        </p:tav>
                                        <p:tav tm="100000">
                                          <p:val>
                                            <p:strVal val="0-ppt_w/2"/>
                                          </p:val>
                                        </p:tav>
                                      </p:tavLst>
                                    </p:anim>
                                    <p:anim calcmode="lin" valueType="num">
                                      <p:cBhvr additive="base">
                                        <p:cTn id="140" dur="3000"/>
                                        <p:tgtEl>
                                          <p:spTgt spid="10"/>
                                        </p:tgtEl>
                                        <p:attrNameLst>
                                          <p:attrName>ppt_y</p:attrName>
                                        </p:attrNameLst>
                                      </p:cBhvr>
                                      <p:tavLst>
                                        <p:tav tm="0">
                                          <p:val>
                                            <p:strVal val="ppt_y"/>
                                          </p:val>
                                        </p:tav>
                                        <p:tav tm="100000">
                                          <p:val>
                                            <p:strVal val="ppt_y"/>
                                          </p:val>
                                        </p:tav>
                                      </p:tavLst>
                                    </p:anim>
                                    <p:set>
                                      <p:cBhvr>
                                        <p:cTn id="141" dur="1" fill="hold">
                                          <p:stCondLst>
                                            <p:cond delay="2999"/>
                                          </p:stCondLst>
                                        </p:cTn>
                                        <p:tgtEl>
                                          <p:spTgt spid="10"/>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1"/>
                                        </p:tgtEl>
                                        <p:attrNameLst>
                                          <p:attrName>ppt_x</p:attrName>
                                        </p:attrNameLst>
                                      </p:cBhvr>
                                      <p:tavLst>
                                        <p:tav tm="0">
                                          <p:val>
                                            <p:strVal val="ppt_x"/>
                                          </p:val>
                                        </p:tav>
                                        <p:tav tm="100000">
                                          <p:val>
                                            <p:strVal val="0-ppt_w/2"/>
                                          </p:val>
                                        </p:tav>
                                      </p:tavLst>
                                    </p:anim>
                                    <p:anim calcmode="lin" valueType="num">
                                      <p:cBhvr additive="base">
                                        <p:cTn id="144" dur="3000"/>
                                        <p:tgtEl>
                                          <p:spTgt spid="11"/>
                                        </p:tgtEl>
                                        <p:attrNameLst>
                                          <p:attrName>ppt_y</p:attrName>
                                        </p:attrNameLst>
                                      </p:cBhvr>
                                      <p:tavLst>
                                        <p:tav tm="0">
                                          <p:val>
                                            <p:strVal val="ppt_y"/>
                                          </p:val>
                                        </p:tav>
                                        <p:tav tm="100000">
                                          <p:val>
                                            <p:strVal val="ppt_y"/>
                                          </p:val>
                                        </p:tav>
                                      </p:tavLst>
                                    </p:anim>
                                    <p:set>
                                      <p:cBhvr>
                                        <p:cTn id="145" dur="1" fill="hold">
                                          <p:stCondLst>
                                            <p:cond delay="2999"/>
                                          </p:stCondLst>
                                        </p:cTn>
                                        <p:tgtEl>
                                          <p:spTgt spid="11"/>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ppt_y"/>
                                          </p:val>
                                        </p:tav>
                                      </p:tavLst>
                                    </p:anim>
                                    <p:set>
                                      <p:cBhvr>
                                        <p:cTn id="149" dur="1" fill="hold">
                                          <p:stCondLst>
                                            <p:cond delay="2999"/>
                                          </p:stCondLst>
                                        </p:cTn>
                                        <p:tgtEl>
                                          <p:spTgt spid="14"/>
                                        </p:tgtEl>
                                        <p:attrNameLst>
                                          <p:attrName>style.visibility</p:attrName>
                                        </p:attrNameLst>
                                      </p:cBhvr>
                                      <p:to>
                                        <p:strVal val="hidden"/>
                                      </p:to>
                                    </p:set>
                                  </p:childTnLst>
                                </p:cTn>
                              </p:par>
                              <p:par>
                                <p:cTn id="150" presetID="23" presetClass="entr" presetSubtype="288" fill="hold" nodeType="withEffect">
                                  <p:stCondLst>
                                    <p:cond delay="0"/>
                                  </p:stCondLst>
                                  <p:childTnLst>
                                    <p:set>
                                      <p:cBhvr>
                                        <p:cTn id="151" dur="1" fill="hold">
                                          <p:stCondLst>
                                            <p:cond delay="0"/>
                                          </p:stCondLst>
                                        </p:cTn>
                                        <p:tgtEl>
                                          <p:spTgt spid="2"/>
                                        </p:tgtEl>
                                        <p:attrNameLst>
                                          <p:attrName>style.visibility</p:attrName>
                                        </p:attrNameLst>
                                      </p:cBhvr>
                                      <p:to>
                                        <p:strVal val="visible"/>
                                      </p:to>
                                    </p:set>
                                    <p:anim calcmode="lin" valueType="num">
                                      <p:cBhvr>
                                        <p:cTn id="152" dur="3000" fill="hold"/>
                                        <p:tgtEl>
                                          <p:spTgt spid="2"/>
                                        </p:tgtEl>
                                        <p:attrNameLst>
                                          <p:attrName>ppt_w</p:attrName>
                                        </p:attrNameLst>
                                      </p:cBhvr>
                                      <p:tavLst>
                                        <p:tav tm="0">
                                          <p:val>
                                            <p:strVal val="4/3*#ppt_w"/>
                                          </p:val>
                                        </p:tav>
                                        <p:tav tm="100000">
                                          <p:val>
                                            <p:strVal val="#ppt_w"/>
                                          </p:val>
                                        </p:tav>
                                      </p:tavLst>
                                    </p:anim>
                                    <p:anim calcmode="lin" valueType="num">
                                      <p:cBhvr>
                                        <p:cTn id="153" dur="3000" fill="hold"/>
                                        <p:tgtEl>
                                          <p:spTgt spid="2"/>
                                        </p:tgtEl>
                                        <p:attrNameLst>
                                          <p:attrName>ppt_h</p:attrName>
                                        </p:attrNameLst>
                                      </p:cBhvr>
                                      <p:tavLst>
                                        <p:tav tm="0">
                                          <p:val>
                                            <p:strVal val="4/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2"/>
                                        </p:tgtEl>
                                        <p:attrNameLst>
                                          <p:attrName>style.visibility</p:attrName>
                                        </p:attrNameLst>
                                      </p:cBhvr>
                                      <p:to>
                                        <p:strVal val="visible"/>
                                      </p:to>
                                    </p:set>
                                    <p:animEffect transition="in" filter="barn(outVertical)">
                                      <p:cBhvr>
                                        <p:cTn id="156" dur="3000"/>
                                        <p:tgtEl>
                                          <p:spTgt spid="2"/>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5"/>
                                        </p:tgtEl>
                                        <p:attrNameLst>
                                          <p:attrName>style.visibility</p:attrName>
                                        </p:attrNameLst>
                                      </p:cBhvr>
                                      <p:to>
                                        <p:strVal val="visible"/>
                                      </p:to>
                                    </p:set>
                                    <p:animEffect transition="in" filter="fade">
                                      <p:cBhvr>
                                        <p:cTn id="160" dur="1000"/>
                                        <p:tgtEl>
                                          <p:spTgt spid="15"/>
                                        </p:tgtEl>
                                      </p:cBhvr>
                                    </p:animEffect>
                                    <p:anim calcmode="lin" valueType="num">
                                      <p:cBhvr>
                                        <p:cTn id="161" dur="1000" fill="hold"/>
                                        <p:tgtEl>
                                          <p:spTgt spid="15"/>
                                        </p:tgtEl>
                                        <p:attrNameLst>
                                          <p:attrName>ppt_x</p:attrName>
                                        </p:attrNameLst>
                                      </p:cBhvr>
                                      <p:tavLst>
                                        <p:tav tm="0">
                                          <p:val>
                                            <p:strVal val="#ppt_x-.1"/>
                                          </p:val>
                                        </p:tav>
                                        <p:tav tm="100000">
                                          <p:val>
                                            <p:strVal val="#ppt_x"/>
                                          </p:val>
                                        </p:tav>
                                      </p:tavLst>
                                    </p:anim>
                                    <p:anim calcmode="lin" valueType="num">
                                      <p:cBhvr>
                                        <p:cTn id="162"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cc1b9f325bea6c48c9b73f7cfd7643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4572000" y="0"/>
            <a:ext cx="1357313" cy="1096963"/>
          </a:xfrm>
          <a:prstGeom prst="rtTriangle">
            <a:avLst/>
          </a:prstGeom>
          <a:gradFill flip="none" rotWithShape="1">
            <a:gsLst>
              <a:gs pos="0">
                <a:srgbClr val="D6B19C"/>
              </a:gs>
              <a:gs pos="30000">
                <a:srgbClr val="D49E6C"/>
              </a:gs>
              <a:gs pos="70000">
                <a:srgbClr val="A65528"/>
              </a:gs>
              <a:gs pos="100000">
                <a:srgbClr val="663012"/>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3214688" y="0"/>
            <a:ext cx="1285875" cy="1096963"/>
          </a:xfrm>
          <a:prstGeom prst="rtTriangle">
            <a:avLst/>
          </a:prstGeom>
          <a:gradFill flip="none" rotWithShape="1">
            <a:gsLst>
              <a:gs pos="0">
                <a:srgbClr val="D6B19C"/>
              </a:gs>
              <a:gs pos="30000">
                <a:srgbClr val="D49E6C"/>
              </a:gs>
              <a:gs pos="70000">
                <a:srgbClr val="A65528"/>
              </a:gs>
              <a:gs pos="100000">
                <a:srgbClr val="663012"/>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4572000" y="952500"/>
            <a:ext cx="1357313" cy="1104900"/>
          </a:xfrm>
          <a:prstGeom prst="rtTriangle">
            <a:avLst/>
          </a:prstGeom>
          <a:gradFill flip="none" rotWithShape="1">
            <a:gsLst>
              <a:gs pos="0">
                <a:srgbClr val="D6B19C"/>
              </a:gs>
              <a:gs pos="30000">
                <a:srgbClr val="D49E6C"/>
              </a:gs>
              <a:gs pos="70000">
                <a:srgbClr val="A65528"/>
              </a:gs>
              <a:gs pos="100000">
                <a:srgbClr val="663012"/>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3214688" y="952500"/>
            <a:ext cx="1285875" cy="1104900"/>
          </a:xfrm>
          <a:prstGeom prst="rtTriangle">
            <a:avLst/>
          </a:prstGeom>
          <a:gradFill flip="none" rotWithShape="1">
            <a:gsLst>
              <a:gs pos="0">
                <a:srgbClr val="D6B19C"/>
              </a:gs>
              <a:gs pos="30000">
                <a:srgbClr val="D49E6C"/>
              </a:gs>
              <a:gs pos="70000">
                <a:srgbClr val="A65528"/>
              </a:gs>
              <a:gs pos="100000">
                <a:srgbClr val="663012"/>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rectángulo"/>
          <p:cNvSpPr/>
          <p:nvPr/>
        </p:nvSpPr>
        <p:spPr>
          <a:xfrm>
            <a:off x="4572000" y="1905000"/>
            <a:ext cx="1357313" cy="1112838"/>
          </a:xfrm>
          <a:prstGeom prst="rtTriangle">
            <a:avLst/>
          </a:prstGeom>
          <a:gradFill flip="none" rotWithShape="1">
            <a:gsLst>
              <a:gs pos="0">
                <a:srgbClr val="D6B19C"/>
              </a:gs>
              <a:gs pos="30000">
                <a:srgbClr val="D49E6C"/>
              </a:gs>
              <a:gs pos="70000">
                <a:srgbClr val="A65528"/>
              </a:gs>
              <a:gs pos="100000">
                <a:srgbClr val="663012"/>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rectángulo"/>
          <p:cNvSpPr/>
          <p:nvPr/>
        </p:nvSpPr>
        <p:spPr>
          <a:xfrm flipH="1">
            <a:off x="3214688" y="1905000"/>
            <a:ext cx="1285875" cy="1112838"/>
          </a:xfrm>
          <a:prstGeom prst="rtTriangle">
            <a:avLst/>
          </a:prstGeom>
          <a:gradFill flip="none" rotWithShape="1">
            <a:gsLst>
              <a:gs pos="0">
                <a:srgbClr val="D6B19C"/>
              </a:gs>
              <a:gs pos="30000">
                <a:srgbClr val="D49E6C"/>
              </a:gs>
              <a:gs pos="70000">
                <a:srgbClr val="A65528"/>
              </a:gs>
              <a:gs pos="100000">
                <a:srgbClr val="663012"/>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rectángulo"/>
          <p:cNvSpPr/>
          <p:nvPr/>
        </p:nvSpPr>
        <p:spPr>
          <a:xfrm>
            <a:off x="4572000" y="2778125"/>
            <a:ext cx="1357313" cy="1041400"/>
          </a:xfrm>
          <a:prstGeom prst="rtTriangle">
            <a:avLst/>
          </a:prstGeom>
          <a:gradFill flip="none" rotWithShape="1">
            <a:gsLst>
              <a:gs pos="0">
                <a:srgbClr val="D6B19C"/>
              </a:gs>
              <a:gs pos="30000">
                <a:srgbClr val="D49E6C"/>
              </a:gs>
              <a:gs pos="70000">
                <a:srgbClr val="A65528"/>
              </a:gs>
              <a:gs pos="100000">
                <a:srgbClr val="663012"/>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rectángulo"/>
          <p:cNvSpPr/>
          <p:nvPr/>
        </p:nvSpPr>
        <p:spPr>
          <a:xfrm flipH="1">
            <a:off x="3203575" y="2778125"/>
            <a:ext cx="1285875" cy="1041400"/>
          </a:xfrm>
          <a:prstGeom prst="rtTriangle">
            <a:avLst/>
          </a:prstGeom>
          <a:gradFill flip="none" rotWithShape="1">
            <a:gsLst>
              <a:gs pos="0">
                <a:srgbClr val="D6B19C"/>
              </a:gs>
              <a:gs pos="30000">
                <a:srgbClr val="D49E6C"/>
              </a:gs>
              <a:gs pos="70000">
                <a:srgbClr val="A65528"/>
              </a:gs>
              <a:gs pos="100000">
                <a:srgbClr val="663012"/>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9" name="28 Triángulo rectángulo"/>
          <p:cNvSpPr/>
          <p:nvPr/>
        </p:nvSpPr>
        <p:spPr>
          <a:xfrm>
            <a:off x="4572000" y="3736975"/>
            <a:ext cx="1357313" cy="1130300"/>
          </a:xfrm>
          <a:prstGeom prst="rtTriangle">
            <a:avLst/>
          </a:prstGeom>
          <a:gradFill flip="none" rotWithShape="1">
            <a:gsLst>
              <a:gs pos="0">
                <a:srgbClr val="D6B19C"/>
              </a:gs>
              <a:gs pos="30000">
                <a:srgbClr val="D49E6C"/>
              </a:gs>
              <a:gs pos="70000">
                <a:srgbClr val="A65528"/>
              </a:gs>
              <a:gs pos="100000">
                <a:srgbClr val="663012"/>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0" name="29 Triángulo rectángulo"/>
          <p:cNvSpPr/>
          <p:nvPr/>
        </p:nvSpPr>
        <p:spPr>
          <a:xfrm flipH="1">
            <a:off x="3203575" y="3736975"/>
            <a:ext cx="1285875" cy="1130300"/>
          </a:xfrm>
          <a:prstGeom prst="rtTriangle">
            <a:avLst/>
          </a:prstGeom>
          <a:gradFill flip="none" rotWithShape="1">
            <a:gsLst>
              <a:gs pos="0">
                <a:srgbClr val="D6B19C"/>
              </a:gs>
              <a:gs pos="30000">
                <a:srgbClr val="D49E6C"/>
              </a:gs>
              <a:gs pos="70000">
                <a:srgbClr val="A65528"/>
              </a:gs>
              <a:gs pos="100000">
                <a:srgbClr val="663012"/>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Triángulo rectángulo"/>
          <p:cNvSpPr/>
          <p:nvPr/>
        </p:nvSpPr>
        <p:spPr>
          <a:xfrm>
            <a:off x="4572000" y="4657725"/>
            <a:ext cx="1357313" cy="1057275"/>
          </a:xfrm>
          <a:prstGeom prst="rtTriangle">
            <a:avLst/>
          </a:prstGeom>
          <a:gradFill flip="none" rotWithShape="1">
            <a:gsLst>
              <a:gs pos="0">
                <a:srgbClr val="D6B19C"/>
              </a:gs>
              <a:gs pos="30000">
                <a:srgbClr val="D49E6C"/>
              </a:gs>
              <a:gs pos="70000">
                <a:srgbClr val="A65528"/>
              </a:gs>
              <a:gs pos="100000">
                <a:srgbClr val="663012"/>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6" name="35 Triángulo rectángulo"/>
          <p:cNvSpPr/>
          <p:nvPr/>
        </p:nvSpPr>
        <p:spPr>
          <a:xfrm flipH="1">
            <a:off x="3203575" y="4657725"/>
            <a:ext cx="1285875" cy="1057275"/>
          </a:xfrm>
          <a:prstGeom prst="rtTriangle">
            <a:avLst/>
          </a:prstGeom>
          <a:gradFill flip="none" rotWithShape="1">
            <a:gsLst>
              <a:gs pos="0">
                <a:srgbClr val="D6B19C"/>
              </a:gs>
              <a:gs pos="30000">
                <a:srgbClr val="D49E6C"/>
              </a:gs>
              <a:gs pos="70000">
                <a:srgbClr val="A65528"/>
              </a:gs>
              <a:gs pos="100000">
                <a:srgbClr val="663012"/>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395288" y="4657725"/>
            <a:ext cx="84248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Viendo la imagen desde esta posición según las indicaciones de un dibujo que hay junto a la escultura, deberíamos ver una especie de laberinto pero creo que eso será desde lo alto de la torre, desde aquí como que no.</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ppt_x"/>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3000" fill="hold"/>
                                        <p:tgtEl>
                                          <p:spTgt spid="17"/>
                                        </p:tgtEl>
                                        <p:attrNameLst>
                                          <p:attrName>ppt_x</p:attrName>
                                        </p:attrNameLst>
                                      </p:cBhvr>
                                      <p:tavLst>
                                        <p:tav tm="0">
                                          <p:val>
                                            <p:strVal val="#ppt_x"/>
                                          </p:val>
                                        </p:tav>
                                        <p:tav tm="100000">
                                          <p:val>
                                            <p:strVal val="#ppt_x"/>
                                          </p:val>
                                        </p:tav>
                                      </p:tavLst>
                                    </p:anim>
                                    <p:anim calcmode="lin" valueType="num">
                                      <p:cBhvr additive="base">
                                        <p:cTn id="24" dur="30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3000" fill="hold"/>
                                        <p:tgtEl>
                                          <p:spTgt spid="18"/>
                                        </p:tgtEl>
                                        <p:attrNameLst>
                                          <p:attrName>ppt_x</p:attrName>
                                        </p:attrNameLst>
                                      </p:cBhvr>
                                      <p:tavLst>
                                        <p:tav tm="0">
                                          <p:val>
                                            <p:strVal val="#ppt_x"/>
                                          </p:val>
                                        </p:tav>
                                        <p:tav tm="100000">
                                          <p:val>
                                            <p:strVal val="#ppt_x"/>
                                          </p:val>
                                        </p:tav>
                                      </p:tavLst>
                                    </p:anim>
                                    <p:anim calcmode="lin" valueType="num">
                                      <p:cBhvr additive="base">
                                        <p:cTn id="28" dur="3000" fill="hold"/>
                                        <p:tgtEl>
                                          <p:spTgt spid="1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3000" fill="hold"/>
                                        <p:tgtEl>
                                          <p:spTgt spid="23"/>
                                        </p:tgtEl>
                                        <p:attrNameLst>
                                          <p:attrName>ppt_x</p:attrName>
                                        </p:attrNameLst>
                                      </p:cBhvr>
                                      <p:tavLst>
                                        <p:tav tm="0">
                                          <p:val>
                                            <p:strVal val="#ppt_x"/>
                                          </p:val>
                                        </p:tav>
                                        <p:tav tm="100000">
                                          <p:val>
                                            <p:strVal val="#ppt_x"/>
                                          </p:val>
                                        </p:tav>
                                      </p:tavLst>
                                    </p:anim>
                                    <p:anim calcmode="lin" valueType="num">
                                      <p:cBhvr additive="base">
                                        <p:cTn id="32" dur="3000" fill="hold"/>
                                        <p:tgtEl>
                                          <p:spTgt spid="2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3000" fill="hold"/>
                                        <p:tgtEl>
                                          <p:spTgt spid="24"/>
                                        </p:tgtEl>
                                        <p:attrNameLst>
                                          <p:attrName>ppt_x</p:attrName>
                                        </p:attrNameLst>
                                      </p:cBhvr>
                                      <p:tavLst>
                                        <p:tav tm="0">
                                          <p:val>
                                            <p:strVal val="#ppt_x"/>
                                          </p:val>
                                        </p:tav>
                                        <p:tav tm="100000">
                                          <p:val>
                                            <p:strVal val="#ppt_x"/>
                                          </p:val>
                                        </p:tav>
                                      </p:tavLst>
                                    </p:anim>
                                    <p:anim calcmode="lin" valueType="num">
                                      <p:cBhvr additive="base">
                                        <p:cTn id="36" dur="3000" fill="hold"/>
                                        <p:tgtEl>
                                          <p:spTgt spid="24"/>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3000" fill="hold"/>
                                        <p:tgtEl>
                                          <p:spTgt spid="29"/>
                                        </p:tgtEl>
                                        <p:attrNameLst>
                                          <p:attrName>ppt_x</p:attrName>
                                        </p:attrNameLst>
                                      </p:cBhvr>
                                      <p:tavLst>
                                        <p:tav tm="0">
                                          <p:val>
                                            <p:strVal val="#ppt_x"/>
                                          </p:val>
                                        </p:tav>
                                        <p:tav tm="100000">
                                          <p:val>
                                            <p:strVal val="#ppt_x"/>
                                          </p:val>
                                        </p:tav>
                                      </p:tavLst>
                                    </p:anim>
                                    <p:anim calcmode="lin" valueType="num">
                                      <p:cBhvr additive="base">
                                        <p:cTn id="40" dur="3000" fill="hold"/>
                                        <p:tgtEl>
                                          <p:spTgt spid="29"/>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3000" fill="hold"/>
                                        <p:tgtEl>
                                          <p:spTgt spid="30"/>
                                        </p:tgtEl>
                                        <p:attrNameLst>
                                          <p:attrName>ppt_x</p:attrName>
                                        </p:attrNameLst>
                                      </p:cBhvr>
                                      <p:tavLst>
                                        <p:tav tm="0">
                                          <p:val>
                                            <p:strVal val="#ppt_x"/>
                                          </p:val>
                                        </p:tav>
                                        <p:tav tm="100000">
                                          <p:val>
                                            <p:strVal val="#ppt_x"/>
                                          </p:val>
                                        </p:tav>
                                      </p:tavLst>
                                    </p:anim>
                                    <p:anim calcmode="lin" valueType="num">
                                      <p:cBhvr additive="base">
                                        <p:cTn id="44" dur="30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additive="base">
                                        <p:cTn id="47" dur="3000" fill="hold"/>
                                        <p:tgtEl>
                                          <p:spTgt spid="35"/>
                                        </p:tgtEl>
                                        <p:attrNameLst>
                                          <p:attrName>ppt_x</p:attrName>
                                        </p:attrNameLst>
                                      </p:cBhvr>
                                      <p:tavLst>
                                        <p:tav tm="0">
                                          <p:val>
                                            <p:strVal val="#ppt_x"/>
                                          </p:val>
                                        </p:tav>
                                        <p:tav tm="100000">
                                          <p:val>
                                            <p:strVal val="#ppt_x"/>
                                          </p:val>
                                        </p:tav>
                                      </p:tavLst>
                                    </p:anim>
                                    <p:anim calcmode="lin" valueType="num">
                                      <p:cBhvr additive="base">
                                        <p:cTn id="48" dur="3000" fill="hold"/>
                                        <p:tgtEl>
                                          <p:spTgt spid="3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additive="base">
                                        <p:cTn id="51" dur="3000" fill="hold"/>
                                        <p:tgtEl>
                                          <p:spTgt spid="36"/>
                                        </p:tgtEl>
                                        <p:attrNameLst>
                                          <p:attrName>ppt_x</p:attrName>
                                        </p:attrNameLst>
                                      </p:cBhvr>
                                      <p:tavLst>
                                        <p:tav tm="0">
                                          <p:val>
                                            <p:strVal val="#ppt_x"/>
                                          </p:val>
                                        </p:tav>
                                        <p:tav tm="100000">
                                          <p:val>
                                            <p:strVal val="#ppt_x"/>
                                          </p:val>
                                        </p:tav>
                                      </p:tavLst>
                                    </p:anim>
                                    <p:anim calcmode="lin" valueType="num">
                                      <p:cBhvr additive="base">
                                        <p:cTn id="52" dur="3000" fill="hold"/>
                                        <p:tgtEl>
                                          <p:spTgt spid="36"/>
                                        </p:tgtEl>
                                        <p:attrNameLst>
                                          <p:attrName>ppt_y</p:attrName>
                                        </p:attrNameLst>
                                      </p:cBhvr>
                                      <p:tavLst>
                                        <p:tav tm="0">
                                          <p:val>
                                            <p:strVal val="1+#ppt_h/2"/>
                                          </p:val>
                                        </p:tav>
                                        <p:tav tm="100000">
                                          <p:val>
                                            <p:strVal val="#ppt_y"/>
                                          </p:val>
                                        </p:tav>
                                      </p:tavLst>
                                    </p:anim>
                                  </p:childTnLst>
                                </p:cTn>
                              </p:par>
                              <p:par>
                                <p:cTn id="53" presetID="19" presetClass="entr" presetSubtype="5"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3000" fill="hold"/>
                                        <p:tgtEl>
                                          <p:spTgt spid="5"/>
                                        </p:tgtEl>
                                        <p:attrNameLst>
                                          <p:attrName>ppt_w</p:attrName>
                                        </p:attrNameLst>
                                      </p:cBhvr>
                                      <p:tavLst>
                                        <p:tav tm="0">
                                          <p:val>
                                            <p:strVal val="#ppt_w"/>
                                          </p:val>
                                        </p:tav>
                                        <p:tav tm="100000">
                                          <p:val>
                                            <p:strVal val="#ppt_w"/>
                                          </p:val>
                                        </p:tav>
                                      </p:tavLst>
                                    </p:anim>
                                    <p:anim calcmode="lin" valueType="num">
                                      <p:cBhvr>
                                        <p:cTn id="56" dur="3000" fill="hold"/>
                                        <p:tgtEl>
                                          <p:spTgt spid="5"/>
                                        </p:tgtEl>
                                        <p:attrNameLst>
                                          <p:attrName>ppt_h</p:attrName>
                                        </p:attrNameLst>
                                      </p:cBhvr>
                                      <p:tavLst>
                                        <p:tav tm="0" fmla="#ppt_h*sin(2.5*pi*$)">
                                          <p:val>
                                            <p:fltVal val="0"/>
                                          </p:val>
                                        </p:tav>
                                        <p:tav tm="100000">
                                          <p:val>
                                            <p:fltVal val="1"/>
                                          </p:val>
                                        </p:tav>
                                      </p:tavLst>
                                    </p:anim>
                                  </p:childTnLst>
                                </p:cTn>
                              </p:par>
                              <p:par>
                                <p:cTn id="57" presetID="19" presetClass="entr" presetSubtype="5" fill="hold"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3000" fill="hold"/>
                                        <p:tgtEl>
                                          <p:spTgt spid="6"/>
                                        </p:tgtEl>
                                        <p:attrNameLst>
                                          <p:attrName>ppt_w</p:attrName>
                                        </p:attrNameLst>
                                      </p:cBhvr>
                                      <p:tavLst>
                                        <p:tav tm="0">
                                          <p:val>
                                            <p:strVal val="#ppt_w"/>
                                          </p:val>
                                        </p:tav>
                                        <p:tav tm="100000">
                                          <p:val>
                                            <p:strVal val="#ppt_w"/>
                                          </p:val>
                                        </p:tav>
                                      </p:tavLst>
                                    </p:anim>
                                    <p:anim calcmode="lin" valueType="num">
                                      <p:cBhvr>
                                        <p:cTn id="60" dur="3000" fill="hold"/>
                                        <p:tgtEl>
                                          <p:spTgt spid="6"/>
                                        </p:tgtEl>
                                        <p:attrNameLst>
                                          <p:attrName>ppt_h</p:attrName>
                                        </p:attrNameLst>
                                      </p:cBhvr>
                                      <p:tavLst>
                                        <p:tav tm="0" fmla="#ppt_h*sin(2.5*pi*$)">
                                          <p:val>
                                            <p:fltVal val="0"/>
                                          </p:val>
                                        </p:tav>
                                        <p:tav tm="100000">
                                          <p:val>
                                            <p:fltVal val="1"/>
                                          </p:val>
                                        </p:tav>
                                      </p:tavLst>
                                    </p:anim>
                                  </p:childTnLst>
                                </p:cTn>
                              </p:par>
                              <p:par>
                                <p:cTn id="61" presetID="19" presetClass="entr" presetSubtype="5"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p:val>
                                            <p:strVal val="#ppt_w"/>
                                          </p:val>
                                        </p:tav>
                                        <p:tav tm="100000">
                                          <p:val>
                                            <p:strVal val="#ppt_w"/>
                                          </p:val>
                                        </p:tav>
                                      </p:tavLst>
                                    </p:anim>
                                    <p:anim calcmode="lin" valueType="num">
                                      <p:cBhvr>
                                        <p:cTn id="64" dur="3000" fill="hold"/>
                                        <p:tgtEl>
                                          <p:spTgt spid="11"/>
                                        </p:tgtEl>
                                        <p:attrNameLst>
                                          <p:attrName>ppt_h</p:attrName>
                                        </p:attrNameLst>
                                      </p:cBhvr>
                                      <p:tavLst>
                                        <p:tav tm="0" fmla="#ppt_h*sin(2.5*pi*$)">
                                          <p:val>
                                            <p:fltVal val="0"/>
                                          </p:val>
                                        </p:tav>
                                        <p:tav tm="100000">
                                          <p:val>
                                            <p:fltVal val="1"/>
                                          </p:val>
                                        </p:tav>
                                      </p:tavLst>
                                    </p:anim>
                                  </p:childTnLst>
                                </p:cTn>
                              </p:par>
                              <p:par>
                                <p:cTn id="65" presetID="19" presetClass="entr" presetSubtype="5"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p:val>
                                            <p:strVal val="#ppt_w"/>
                                          </p:val>
                                        </p:tav>
                                        <p:tav tm="100000">
                                          <p:val>
                                            <p:strVal val="#ppt_w"/>
                                          </p:val>
                                        </p:tav>
                                      </p:tavLst>
                                    </p:anim>
                                    <p:anim calcmode="lin" valueType="num">
                                      <p:cBhvr>
                                        <p:cTn id="68" dur="3000" fill="hold"/>
                                        <p:tgtEl>
                                          <p:spTgt spid="12"/>
                                        </p:tgtEl>
                                        <p:attrNameLst>
                                          <p:attrName>ppt_h</p:attrName>
                                        </p:attrNameLst>
                                      </p:cBhvr>
                                      <p:tavLst>
                                        <p:tav tm="0" fmla="#ppt_h*sin(2.5*pi*$)">
                                          <p:val>
                                            <p:fltVal val="0"/>
                                          </p:val>
                                        </p:tav>
                                        <p:tav tm="100000">
                                          <p:val>
                                            <p:fltVal val="1"/>
                                          </p:val>
                                        </p:tav>
                                      </p:tavLst>
                                    </p:anim>
                                  </p:childTnLst>
                                </p:cTn>
                              </p:par>
                              <p:par>
                                <p:cTn id="69" presetID="19" presetClass="entr" presetSubtype="5"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p:val>
                                            <p:strVal val="#ppt_w"/>
                                          </p:val>
                                        </p:tav>
                                        <p:tav tm="100000">
                                          <p:val>
                                            <p:strVal val="#ppt_w"/>
                                          </p:val>
                                        </p:tav>
                                      </p:tavLst>
                                    </p:anim>
                                    <p:anim calcmode="lin" valueType="num">
                                      <p:cBhvr>
                                        <p:cTn id="72" dur="3000" fill="hold"/>
                                        <p:tgtEl>
                                          <p:spTgt spid="17"/>
                                        </p:tgtEl>
                                        <p:attrNameLst>
                                          <p:attrName>ppt_h</p:attrName>
                                        </p:attrNameLst>
                                      </p:cBhvr>
                                      <p:tavLst>
                                        <p:tav tm="0" fmla="#ppt_h*sin(2.5*pi*$)">
                                          <p:val>
                                            <p:fltVal val="0"/>
                                          </p:val>
                                        </p:tav>
                                        <p:tav tm="100000">
                                          <p:val>
                                            <p:fltVal val="1"/>
                                          </p:val>
                                        </p:tav>
                                      </p:tavLst>
                                    </p:anim>
                                  </p:childTnLst>
                                </p:cTn>
                              </p:par>
                              <p:par>
                                <p:cTn id="73" presetID="19" presetClass="entr" presetSubtype="5"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p:cTn id="75" dur="3000" fill="hold"/>
                                        <p:tgtEl>
                                          <p:spTgt spid="18"/>
                                        </p:tgtEl>
                                        <p:attrNameLst>
                                          <p:attrName>ppt_w</p:attrName>
                                        </p:attrNameLst>
                                      </p:cBhvr>
                                      <p:tavLst>
                                        <p:tav tm="0">
                                          <p:val>
                                            <p:strVal val="#ppt_w"/>
                                          </p:val>
                                        </p:tav>
                                        <p:tav tm="100000">
                                          <p:val>
                                            <p:strVal val="#ppt_w"/>
                                          </p:val>
                                        </p:tav>
                                      </p:tavLst>
                                    </p:anim>
                                    <p:anim calcmode="lin" valueType="num">
                                      <p:cBhvr>
                                        <p:cTn id="76" dur="3000" fill="hold"/>
                                        <p:tgtEl>
                                          <p:spTgt spid="18"/>
                                        </p:tgtEl>
                                        <p:attrNameLst>
                                          <p:attrName>ppt_h</p:attrName>
                                        </p:attrNameLst>
                                      </p:cBhvr>
                                      <p:tavLst>
                                        <p:tav tm="0" fmla="#ppt_h*sin(2.5*pi*$)">
                                          <p:val>
                                            <p:fltVal val="0"/>
                                          </p:val>
                                        </p:tav>
                                        <p:tav tm="100000">
                                          <p:val>
                                            <p:fltVal val="1"/>
                                          </p:val>
                                        </p:tav>
                                      </p:tavLst>
                                    </p:anim>
                                  </p:childTnLst>
                                </p:cTn>
                              </p:par>
                              <p:par>
                                <p:cTn id="77" presetID="19" presetClass="entr" presetSubtype="5"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p:cTn id="79" dur="3000" fill="hold"/>
                                        <p:tgtEl>
                                          <p:spTgt spid="23"/>
                                        </p:tgtEl>
                                        <p:attrNameLst>
                                          <p:attrName>ppt_w</p:attrName>
                                        </p:attrNameLst>
                                      </p:cBhvr>
                                      <p:tavLst>
                                        <p:tav tm="0">
                                          <p:val>
                                            <p:strVal val="#ppt_w"/>
                                          </p:val>
                                        </p:tav>
                                        <p:tav tm="100000">
                                          <p:val>
                                            <p:strVal val="#ppt_w"/>
                                          </p:val>
                                        </p:tav>
                                      </p:tavLst>
                                    </p:anim>
                                    <p:anim calcmode="lin" valueType="num">
                                      <p:cBhvr>
                                        <p:cTn id="80" dur="3000" fill="hold"/>
                                        <p:tgtEl>
                                          <p:spTgt spid="23"/>
                                        </p:tgtEl>
                                        <p:attrNameLst>
                                          <p:attrName>ppt_h</p:attrName>
                                        </p:attrNameLst>
                                      </p:cBhvr>
                                      <p:tavLst>
                                        <p:tav tm="0" fmla="#ppt_h*sin(2.5*pi*$)">
                                          <p:val>
                                            <p:fltVal val="0"/>
                                          </p:val>
                                        </p:tav>
                                        <p:tav tm="100000">
                                          <p:val>
                                            <p:fltVal val="1"/>
                                          </p:val>
                                        </p:tav>
                                      </p:tavLst>
                                    </p:anim>
                                  </p:childTnLst>
                                </p:cTn>
                              </p:par>
                              <p:par>
                                <p:cTn id="81" presetID="19" presetClass="entr" presetSubtype="5"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p:cTn id="83" dur="3000" fill="hold"/>
                                        <p:tgtEl>
                                          <p:spTgt spid="24"/>
                                        </p:tgtEl>
                                        <p:attrNameLst>
                                          <p:attrName>ppt_w</p:attrName>
                                        </p:attrNameLst>
                                      </p:cBhvr>
                                      <p:tavLst>
                                        <p:tav tm="0">
                                          <p:val>
                                            <p:strVal val="#ppt_w"/>
                                          </p:val>
                                        </p:tav>
                                        <p:tav tm="100000">
                                          <p:val>
                                            <p:strVal val="#ppt_w"/>
                                          </p:val>
                                        </p:tav>
                                      </p:tavLst>
                                    </p:anim>
                                    <p:anim calcmode="lin" valueType="num">
                                      <p:cBhvr>
                                        <p:cTn id="84" dur="3000" fill="hold"/>
                                        <p:tgtEl>
                                          <p:spTgt spid="24"/>
                                        </p:tgtEl>
                                        <p:attrNameLst>
                                          <p:attrName>ppt_h</p:attrName>
                                        </p:attrNameLst>
                                      </p:cBhvr>
                                      <p:tavLst>
                                        <p:tav tm="0" fmla="#ppt_h*sin(2.5*pi*$)">
                                          <p:val>
                                            <p:fltVal val="0"/>
                                          </p:val>
                                        </p:tav>
                                        <p:tav tm="100000">
                                          <p:val>
                                            <p:fltVal val="1"/>
                                          </p:val>
                                        </p:tav>
                                      </p:tavLst>
                                    </p:anim>
                                  </p:childTnLst>
                                </p:cTn>
                              </p:par>
                              <p:par>
                                <p:cTn id="85" presetID="19" presetClass="entr" presetSubtype="5" fill="hold" nodeType="with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3000" fill="hold"/>
                                        <p:tgtEl>
                                          <p:spTgt spid="29"/>
                                        </p:tgtEl>
                                        <p:attrNameLst>
                                          <p:attrName>ppt_w</p:attrName>
                                        </p:attrNameLst>
                                      </p:cBhvr>
                                      <p:tavLst>
                                        <p:tav tm="0">
                                          <p:val>
                                            <p:strVal val="#ppt_w"/>
                                          </p:val>
                                        </p:tav>
                                        <p:tav tm="100000">
                                          <p:val>
                                            <p:strVal val="#ppt_w"/>
                                          </p:val>
                                        </p:tav>
                                      </p:tavLst>
                                    </p:anim>
                                    <p:anim calcmode="lin" valueType="num">
                                      <p:cBhvr>
                                        <p:cTn id="88" dur="3000" fill="hold"/>
                                        <p:tgtEl>
                                          <p:spTgt spid="29"/>
                                        </p:tgtEl>
                                        <p:attrNameLst>
                                          <p:attrName>ppt_h</p:attrName>
                                        </p:attrNameLst>
                                      </p:cBhvr>
                                      <p:tavLst>
                                        <p:tav tm="0" fmla="#ppt_h*sin(2.5*pi*$)">
                                          <p:val>
                                            <p:fltVal val="0"/>
                                          </p:val>
                                        </p:tav>
                                        <p:tav tm="100000">
                                          <p:val>
                                            <p:fltVal val="1"/>
                                          </p:val>
                                        </p:tav>
                                      </p:tavLst>
                                    </p:anim>
                                  </p:childTnLst>
                                </p:cTn>
                              </p:par>
                              <p:par>
                                <p:cTn id="89" presetID="19" presetClass="entr" presetSubtype="5" fill="hold" nodeType="withEffect">
                                  <p:stCondLst>
                                    <p:cond delay="0"/>
                                  </p:stCondLst>
                                  <p:childTnLst>
                                    <p:set>
                                      <p:cBhvr>
                                        <p:cTn id="90" dur="1" fill="hold">
                                          <p:stCondLst>
                                            <p:cond delay="0"/>
                                          </p:stCondLst>
                                        </p:cTn>
                                        <p:tgtEl>
                                          <p:spTgt spid="30"/>
                                        </p:tgtEl>
                                        <p:attrNameLst>
                                          <p:attrName>style.visibility</p:attrName>
                                        </p:attrNameLst>
                                      </p:cBhvr>
                                      <p:to>
                                        <p:strVal val="visible"/>
                                      </p:to>
                                    </p:set>
                                    <p:anim calcmode="lin" valueType="num">
                                      <p:cBhvr>
                                        <p:cTn id="91" dur="3000" fill="hold"/>
                                        <p:tgtEl>
                                          <p:spTgt spid="30"/>
                                        </p:tgtEl>
                                        <p:attrNameLst>
                                          <p:attrName>ppt_w</p:attrName>
                                        </p:attrNameLst>
                                      </p:cBhvr>
                                      <p:tavLst>
                                        <p:tav tm="0">
                                          <p:val>
                                            <p:strVal val="#ppt_w"/>
                                          </p:val>
                                        </p:tav>
                                        <p:tav tm="100000">
                                          <p:val>
                                            <p:strVal val="#ppt_w"/>
                                          </p:val>
                                        </p:tav>
                                      </p:tavLst>
                                    </p:anim>
                                    <p:anim calcmode="lin" valueType="num">
                                      <p:cBhvr>
                                        <p:cTn id="92" dur="3000" fill="hold"/>
                                        <p:tgtEl>
                                          <p:spTgt spid="30"/>
                                        </p:tgtEl>
                                        <p:attrNameLst>
                                          <p:attrName>ppt_h</p:attrName>
                                        </p:attrNameLst>
                                      </p:cBhvr>
                                      <p:tavLst>
                                        <p:tav tm="0" fmla="#ppt_h*sin(2.5*pi*$)">
                                          <p:val>
                                            <p:fltVal val="0"/>
                                          </p:val>
                                        </p:tav>
                                        <p:tav tm="100000">
                                          <p:val>
                                            <p:fltVal val="1"/>
                                          </p:val>
                                        </p:tav>
                                      </p:tavLst>
                                    </p:anim>
                                  </p:childTnLst>
                                </p:cTn>
                              </p:par>
                              <p:par>
                                <p:cTn id="93" presetID="19" presetClass="entr" presetSubtype="5" fill="hold" nodeType="withEffect">
                                  <p:stCondLst>
                                    <p:cond delay="0"/>
                                  </p:stCondLst>
                                  <p:childTnLst>
                                    <p:set>
                                      <p:cBhvr>
                                        <p:cTn id="94" dur="1" fill="hold">
                                          <p:stCondLst>
                                            <p:cond delay="0"/>
                                          </p:stCondLst>
                                        </p:cTn>
                                        <p:tgtEl>
                                          <p:spTgt spid="35"/>
                                        </p:tgtEl>
                                        <p:attrNameLst>
                                          <p:attrName>style.visibility</p:attrName>
                                        </p:attrNameLst>
                                      </p:cBhvr>
                                      <p:to>
                                        <p:strVal val="visible"/>
                                      </p:to>
                                    </p:set>
                                    <p:anim calcmode="lin" valueType="num">
                                      <p:cBhvr>
                                        <p:cTn id="95" dur="3000" fill="hold"/>
                                        <p:tgtEl>
                                          <p:spTgt spid="35"/>
                                        </p:tgtEl>
                                        <p:attrNameLst>
                                          <p:attrName>ppt_w</p:attrName>
                                        </p:attrNameLst>
                                      </p:cBhvr>
                                      <p:tavLst>
                                        <p:tav tm="0">
                                          <p:val>
                                            <p:strVal val="#ppt_w"/>
                                          </p:val>
                                        </p:tav>
                                        <p:tav tm="100000">
                                          <p:val>
                                            <p:strVal val="#ppt_w"/>
                                          </p:val>
                                        </p:tav>
                                      </p:tavLst>
                                    </p:anim>
                                    <p:anim calcmode="lin" valueType="num">
                                      <p:cBhvr>
                                        <p:cTn id="96" dur="3000" fill="hold"/>
                                        <p:tgtEl>
                                          <p:spTgt spid="35"/>
                                        </p:tgtEl>
                                        <p:attrNameLst>
                                          <p:attrName>ppt_h</p:attrName>
                                        </p:attrNameLst>
                                      </p:cBhvr>
                                      <p:tavLst>
                                        <p:tav tm="0" fmla="#ppt_h*sin(2.5*pi*$)">
                                          <p:val>
                                            <p:fltVal val="0"/>
                                          </p:val>
                                        </p:tav>
                                        <p:tav tm="100000">
                                          <p:val>
                                            <p:fltVal val="1"/>
                                          </p:val>
                                        </p:tav>
                                      </p:tavLst>
                                    </p:anim>
                                  </p:childTnLst>
                                </p:cTn>
                              </p:par>
                              <p:par>
                                <p:cTn id="97" presetID="19" presetClass="entr" presetSubtype="5" fill="hold" nodeType="withEffect">
                                  <p:stCondLst>
                                    <p:cond delay="0"/>
                                  </p:stCondLst>
                                  <p:childTnLst>
                                    <p:set>
                                      <p:cBhvr>
                                        <p:cTn id="98" dur="1" fill="hold">
                                          <p:stCondLst>
                                            <p:cond delay="0"/>
                                          </p:stCondLst>
                                        </p:cTn>
                                        <p:tgtEl>
                                          <p:spTgt spid="36"/>
                                        </p:tgtEl>
                                        <p:attrNameLst>
                                          <p:attrName>style.visibility</p:attrName>
                                        </p:attrNameLst>
                                      </p:cBhvr>
                                      <p:to>
                                        <p:strVal val="visible"/>
                                      </p:to>
                                    </p:set>
                                    <p:anim calcmode="lin" valueType="num">
                                      <p:cBhvr>
                                        <p:cTn id="99" dur="3000" fill="hold"/>
                                        <p:tgtEl>
                                          <p:spTgt spid="36"/>
                                        </p:tgtEl>
                                        <p:attrNameLst>
                                          <p:attrName>ppt_w</p:attrName>
                                        </p:attrNameLst>
                                      </p:cBhvr>
                                      <p:tavLst>
                                        <p:tav tm="0">
                                          <p:val>
                                            <p:strVal val="#ppt_w"/>
                                          </p:val>
                                        </p:tav>
                                        <p:tav tm="100000">
                                          <p:val>
                                            <p:strVal val="#ppt_w"/>
                                          </p:val>
                                        </p:tav>
                                      </p:tavLst>
                                    </p:anim>
                                    <p:anim calcmode="lin" valueType="num">
                                      <p:cBhvr>
                                        <p:cTn id="100" dur="3000" fill="hold"/>
                                        <p:tgtEl>
                                          <p:spTgt spid="36"/>
                                        </p:tgtEl>
                                        <p:attrNameLst>
                                          <p:attrName>ppt_h</p:attrName>
                                        </p:attrNameLst>
                                      </p:cBhvr>
                                      <p:tavLst>
                                        <p:tav tm="0" fmla="#ppt_h*sin(2.5*pi*$)">
                                          <p:val>
                                            <p:fltVal val="0"/>
                                          </p:val>
                                        </p:tav>
                                        <p:tav tm="100000">
                                          <p:val>
                                            <p:fltVal val="1"/>
                                          </p:val>
                                        </p:tav>
                                      </p:tavLst>
                                    </p:anim>
                                  </p:childTnLst>
                                </p:cTn>
                              </p:par>
                              <p:par>
                                <p:cTn id="101" presetID="2" presetClass="exit" presetSubtype="2" fill="hold"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ppt_y"/>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18"/>
                                        </p:tgtEl>
                                        <p:attrNameLst>
                                          <p:attrName>ppt_x</p:attrName>
                                        </p:attrNameLst>
                                      </p:cBhvr>
                                      <p:tavLst>
                                        <p:tav tm="0">
                                          <p:val>
                                            <p:strVal val="ppt_x"/>
                                          </p:val>
                                        </p:tav>
                                        <p:tav tm="100000">
                                          <p:val>
                                            <p:strVal val="1+ppt_w/2"/>
                                          </p:val>
                                        </p:tav>
                                      </p:tavLst>
                                    </p:anim>
                                    <p:anim calcmode="lin" valueType="num">
                                      <p:cBhvr additive="base">
                                        <p:cTn id="111" dur="3000"/>
                                        <p:tgtEl>
                                          <p:spTgt spid="18"/>
                                        </p:tgtEl>
                                        <p:attrNameLst>
                                          <p:attrName>ppt_y</p:attrName>
                                        </p:attrNameLst>
                                      </p:cBhvr>
                                      <p:tavLst>
                                        <p:tav tm="0">
                                          <p:val>
                                            <p:strVal val="ppt_y"/>
                                          </p:val>
                                        </p:tav>
                                        <p:tav tm="100000">
                                          <p:val>
                                            <p:strVal val="ppt_y"/>
                                          </p:val>
                                        </p:tav>
                                      </p:tavLst>
                                    </p:anim>
                                    <p:set>
                                      <p:cBhvr>
                                        <p:cTn id="112" dur="1" fill="hold">
                                          <p:stCondLst>
                                            <p:cond delay="2999"/>
                                          </p:stCondLst>
                                        </p:cTn>
                                        <p:tgtEl>
                                          <p:spTgt spid="18"/>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24"/>
                                        </p:tgtEl>
                                        <p:attrNameLst>
                                          <p:attrName>ppt_x</p:attrName>
                                        </p:attrNameLst>
                                      </p:cBhvr>
                                      <p:tavLst>
                                        <p:tav tm="0">
                                          <p:val>
                                            <p:strVal val="ppt_x"/>
                                          </p:val>
                                        </p:tav>
                                        <p:tav tm="100000">
                                          <p:val>
                                            <p:strVal val="1+ppt_w/2"/>
                                          </p:val>
                                        </p:tav>
                                      </p:tavLst>
                                    </p:anim>
                                    <p:anim calcmode="lin" valueType="num">
                                      <p:cBhvr additive="base">
                                        <p:cTn id="115" dur="3000"/>
                                        <p:tgtEl>
                                          <p:spTgt spid="24"/>
                                        </p:tgtEl>
                                        <p:attrNameLst>
                                          <p:attrName>ppt_y</p:attrName>
                                        </p:attrNameLst>
                                      </p:cBhvr>
                                      <p:tavLst>
                                        <p:tav tm="0">
                                          <p:val>
                                            <p:strVal val="ppt_y"/>
                                          </p:val>
                                        </p:tav>
                                        <p:tav tm="100000">
                                          <p:val>
                                            <p:strVal val="ppt_y"/>
                                          </p:val>
                                        </p:tav>
                                      </p:tavLst>
                                    </p:anim>
                                    <p:set>
                                      <p:cBhvr>
                                        <p:cTn id="116" dur="1" fill="hold">
                                          <p:stCondLst>
                                            <p:cond delay="2999"/>
                                          </p:stCondLst>
                                        </p:cTn>
                                        <p:tgtEl>
                                          <p:spTgt spid="24"/>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30"/>
                                        </p:tgtEl>
                                        <p:attrNameLst>
                                          <p:attrName>ppt_x</p:attrName>
                                        </p:attrNameLst>
                                      </p:cBhvr>
                                      <p:tavLst>
                                        <p:tav tm="0">
                                          <p:val>
                                            <p:strVal val="ppt_x"/>
                                          </p:val>
                                        </p:tav>
                                        <p:tav tm="100000">
                                          <p:val>
                                            <p:strVal val="1+ppt_w/2"/>
                                          </p:val>
                                        </p:tav>
                                      </p:tavLst>
                                    </p:anim>
                                    <p:anim calcmode="lin" valueType="num">
                                      <p:cBhvr additive="base">
                                        <p:cTn id="119" dur="3000"/>
                                        <p:tgtEl>
                                          <p:spTgt spid="30"/>
                                        </p:tgtEl>
                                        <p:attrNameLst>
                                          <p:attrName>ppt_y</p:attrName>
                                        </p:attrNameLst>
                                      </p:cBhvr>
                                      <p:tavLst>
                                        <p:tav tm="0">
                                          <p:val>
                                            <p:strVal val="ppt_y"/>
                                          </p:val>
                                        </p:tav>
                                        <p:tav tm="100000">
                                          <p:val>
                                            <p:strVal val="ppt_y"/>
                                          </p:val>
                                        </p:tav>
                                      </p:tavLst>
                                    </p:anim>
                                    <p:set>
                                      <p:cBhvr>
                                        <p:cTn id="120" dur="1" fill="hold">
                                          <p:stCondLst>
                                            <p:cond delay="2999"/>
                                          </p:stCondLst>
                                        </p:cTn>
                                        <p:tgtEl>
                                          <p:spTgt spid="30"/>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36"/>
                                        </p:tgtEl>
                                        <p:attrNameLst>
                                          <p:attrName>ppt_x</p:attrName>
                                        </p:attrNameLst>
                                      </p:cBhvr>
                                      <p:tavLst>
                                        <p:tav tm="0">
                                          <p:val>
                                            <p:strVal val="ppt_x"/>
                                          </p:val>
                                        </p:tav>
                                        <p:tav tm="100000">
                                          <p:val>
                                            <p:strVal val="1+ppt_w/2"/>
                                          </p:val>
                                        </p:tav>
                                      </p:tavLst>
                                    </p:anim>
                                    <p:anim calcmode="lin" valueType="num">
                                      <p:cBhvr additive="base">
                                        <p:cTn id="123" dur="3000"/>
                                        <p:tgtEl>
                                          <p:spTgt spid="36"/>
                                        </p:tgtEl>
                                        <p:attrNameLst>
                                          <p:attrName>ppt_y</p:attrName>
                                        </p:attrNameLst>
                                      </p:cBhvr>
                                      <p:tavLst>
                                        <p:tav tm="0">
                                          <p:val>
                                            <p:strVal val="ppt_y"/>
                                          </p:val>
                                        </p:tav>
                                        <p:tav tm="100000">
                                          <p:val>
                                            <p:strVal val="ppt_y"/>
                                          </p:val>
                                        </p:tav>
                                      </p:tavLst>
                                    </p:anim>
                                    <p:set>
                                      <p:cBhvr>
                                        <p:cTn id="124" dur="1" fill="hold">
                                          <p:stCondLst>
                                            <p:cond delay="2999"/>
                                          </p:stCondLst>
                                        </p:cTn>
                                        <p:tgtEl>
                                          <p:spTgt spid="36"/>
                                        </p:tgtEl>
                                        <p:attrNameLst>
                                          <p:attrName>style.visibility</p:attrName>
                                        </p:attrNameLst>
                                      </p:cBhvr>
                                      <p:to>
                                        <p:strVal val="hidden"/>
                                      </p:to>
                                    </p:set>
                                  </p:childTnLst>
                                </p:cTn>
                              </p:par>
                              <p:par>
                                <p:cTn id="125" presetID="8" presetClass="emph" presetSubtype="0" fill="hold" nodeType="withEffect">
                                  <p:stCondLst>
                                    <p:cond delay="0"/>
                                  </p:stCondLst>
                                  <p:childTnLst>
                                    <p:animRot by="21600000">
                                      <p:cBhvr>
                                        <p:cTn id="126" dur="3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2"/>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8"/>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24"/>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30"/>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36"/>
                                        </p:tgtEl>
                                        <p:attrNameLst>
                                          <p:attrName>r</p:attrName>
                                        </p:attrNameLst>
                                      </p:cBhvr>
                                    </p:animRot>
                                  </p:childTnLst>
                                </p:cTn>
                              </p:par>
                              <p:par>
                                <p:cTn id="137" presetID="2" presetClass="exit" presetSubtype="8" fill="hold"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0-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0-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23"/>
                                        </p:tgtEl>
                                        <p:attrNameLst>
                                          <p:attrName>ppt_x</p:attrName>
                                        </p:attrNameLst>
                                      </p:cBhvr>
                                      <p:tavLst>
                                        <p:tav tm="0">
                                          <p:val>
                                            <p:strVal val="ppt_x"/>
                                          </p:val>
                                        </p:tav>
                                        <p:tav tm="100000">
                                          <p:val>
                                            <p:strVal val="0-ppt_w/2"/>
                                          </p:val>
                                        </p:tav>
                                      </p:tavLst>
                                    </p:anim>
                                    <p:anim calcmode="lin" valueType="num">
                                      <p:cBhvr additive="base">
                                        <p:cTn id="151" dur="3000"/>
                                        <p:tgtEl>
                                          <p:spTgt spid="23"/>
                                        </p:tgtEl>
                                        <p:attrNameLst>
                                          <p:attrName>ppt_y</p:attrName>
                                        </p:attrNameLst>
                                      </p:cBhvr>
                                      <p:tavLst>
                                        <p:tav tm="0">
                                          <p:val>
                                            <p:strVal val="ppt_y"/>
                                          </p:val>
                                        </p:tav>
                                        <p:tav tm="100000">
                                          <p:val>
                                            <p:strVal val="ppt_y"/>
                                          </p:val>
                                        </p:tav>
                                      </p:tavLst>
                                    </p:anim>
                                    <p:set>
                                      <p:cBhvr>
                                        <p:cTn id="152" dur="1" fill="hold">
                                          <p:stCondLst>
                                            <p:cond delay="2999"/>
                                          </p:stCondLst>
                                        </p:cTn>
                                        <p:tgtEl>
                                          <p:spTgt spid="23"/>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29"/>
                                        </p:tgtEl>
                                        <p:attrNameLst>
                                          <p:attrName>ppt_x</p:attrName>
                                        </p:attrNameLst>
                                      </p:cBhvr>
                                      <p:tavLst>
                                        <p:tav tm="0">
                                          <p:val>
                                            <p:strVal val="ppt_x"/>
                                          </p:val>
                                        </p:tav>
                                        <p:tav tm="100000">
                                          <p:val>
                                            <p:strVal val="0-ppt_w/2"/>
                                          </p:val>
                                        </p:tav>
                                      </p:tavLst>
                                    </p:anim>
                                    <p:anim calcmode="lin" valueType="num">
                                      <p:cBhvr additive="base">
                                        <p:cTn id="155" dur="3000"/>
                                        <p:tgtEl>
                                          <p:spTgt spid="29"/>
                                        </p:tgtEl>
                                        <p:attrNameLst>
                                          <p:attrName>ppt_y</p:attrName>
                                        </p:attrNameLst>
                                      </p:cBhvr>
                                      <p:tavLst>
                                        <p:tav tm="0">
                                          <p:val>
                                            <p:strVal val="ppt_y"/>
                                          </p:val>
                                        </p:tav>
                                        <p:tav tm="100000">
                                          <p:val>
                                            <p:strVal val="ppt_y"/>
                                          </p:val>
                                        </p:tav>
                                      </p:tavLst>
                                    </p:anim>
                                    <p:set>
                                      <p:cBhvr>
                                        <p:cTn id="156" dur="1" fill="hold">
                                          <p:stCondLst>
                                            <p:cond delay="2999"/>
                                          </p:stCondLst>
                                        </p:cTn>
                                        <p:tgtEl>
                                          <p:spTgt spid="29"/>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35"/>
                                        </p:tgtEl>
                                        <p:attrNameLst>
                                          <p:attrName>ppt_x</p:attrName>
                                        </p:attrNameLst>
                                      </p:cBhvr>
                                      <p:tavLst>
                                        <p:tav tm="0">
                                          <p:val>
                                            <p:strVal val="ppt_x"/>
                                          </p:val>
                                        </p:tav>
                                        <p:tav tm="100000">
                                          <p:val>
                                            <p:strVal val="0-ppt_w/2"/>
                                          </p:val>
                                        </p:tav>
                                      </p:tavLst>
                                    </p:anim>
                                    <p:anim calcmode="lin" valueType="num">
                                      <p:cBhvr additive="base">
                                        <p:cTn id="159" dur="3000"/>
                                        <p:tgtEl>
                                          <p:spTgt spid="35"/>
                                        </p:tgtEl>
                                        <p:attrNameLst>
                                          <p:attrName>ppt_y</p:attrName>
                                        </p:attrNameLst>
                                      </p:cBhvr>
                                      <p:tavLst>
                                        <p:tav tm="0">
                                          <p:val>
                                            <p:strVal val="ppt_y"/>
                                          </p:val>
                                        </p:tav>
                                        <p:tav tm="100000">
                                          <p:val>
                                            <p:strVal val="ppt_y"/>
                                          </p:val>
                                        </p:tav>
                                      </p:tavLst>
                                    </p:anim>
                                    <p:set>
                                      <p:cBhvr>
                                        <p:cTn id="160" dur="1" fill="hold">
                                          <p:stCondLst>
                                            <p:cond delay="2999"/>
                                          </p:stCondLst>
                                        </p:cTn>
                                        <p:tgtEl>
                                          <p:spTgt spid="35"/>
                                        </p:tgtEl>
                                        <p:attrNameLst>
                                          <p:attrName>style.visibility</p:attrName>
                                        </p:attrNameLst>
                                      </p:cBhvr>
                                      <p:to>
                                        <p:strVal val="hidden"/>
                                      </p:to>
                                    </p:set>
                                  </p:childTnLst>
                                </p:cTn>
                              </p:par>
                              <p:par>
                                <p:cTn id="161" presetID="8" presetClass="emph" presetSubtype="0" fill="hold" nodeType="withEffect">
                                  <p:stCondLst>
                                    <p:cond delay="0"/>
                                  </p:stCondLst>
                                  <p:childTnLst>
                                    <p:animRot by="-21600000">
                                      <p:cBhvr>
                                        <p:cTn id="162" dur="3000" fill="hold"/>
                                        <p:tgtEl>
                                          <p:spTgt spid="5"/>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11"/>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7"/>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23"/>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9"/>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35"/>
                                        </p:tgtEl>
                                        <p:attrNameLst>
                                          <p:attrName>r</p:attrName>
                                        </p:attrNameLst>
                                      </p:cBhvr>
                                    </p:animRot>
                                  </p:childTnLst>
                                </p:cTn>
                              </p:par>
                              <p:par>
                                <p:cTn id="173" presetID="23" presetClass="entr" presetSubtype="288"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 calcmode="lin" valueType="num">
                                      <p:cBhvr>
                                        <p:cTn id="175" dur="3000" fill="hold"/>
                                        <p:tgtEl>
                                          <p:spTgt spid="4"/>
                                        </p:tgtEl>
                                        <p:attrNameLst>
                                          <p:attrName>ppt_w</p:attrName>
                                        </p:attrNameLst>
                                      </p:cBhvr>
                                      <p:tavLst>
                                        <p:tav tm="0">
                                          <p:val>
                                            <p:strVal val="4/3*#ppt_w"/>
                                          </p:val>
                                        </p:tav>
                                        <p:tav tm="100000">
                                          <p:val>
                                            <p:strVal val="#ppt_w"/>
                                          </p:val>
                                        </p:tav>
                                      </p:tavLst>
                                    </p:anim>
                                    <p:anim calcmode="lin" valueType="num">
                                      <p:cBhvr>
                                        <p:cTn id="176" dur="3000" fill="hold"/>
                                        <p:tgtEl>
                                          <p:spTgt spid="4"/>
                                        </p:tgtEl>
                                        <p:attrNameLst>
                                          <p:attrName>ppt_h</p:attrName>
                                        </p:attrNameLst>
                                      </p:cBhvr>
                                      <p:tavLst>
                                        <p:tav tm="0">
                                          <p:val>
                                            <p:strVal val="4/3*#ppt_h"/>
                                          </p:val>
                                        </p:tav>
                                        <p:tav tm="100000">
                                          <p:val>
                                            <p:strVal val="#ppt_h"/>
                                          </p:val>
                                        </p:tav>
                                      </p:tavLst>
                                    </p:anim>
                                  </p:childTnLst>
                                </p:cTn>
                              </p:par>
                              <p:par>
                                <p:cTn id="177" presetID="16" presetClass="entr" presetSubtype="37"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Effect transition="in" filter="barn(outVertical)">
                                      <p:cBhvr>
                                        <p:cTn id="179" dur="3000"/>
                                        <p:tgtEl>
                                          <p:spTgt spid="4"/>
                                        </p:tgtEl>
                                      </p:cBhvr>
                                    </p:animEffect>
                                  </p:childTnLst>
                                </p:cTn>
                              </p:par>
                            </p:childTnLst>
                          </p:cTn>
                        </p:par>
                        <p:par>
                          <p:cTn id="180" fill="hold">
                            <p:stCondLst>
                              <p:cond delay="3000"/>
                            </p:stCondLst>
                            <p:childTnLst>
                              <p:par>
                                <p:cTn id="181" presetID="40" presetClass="entr" presetSubtype="0" fill="hold" grpId="0" nodeType="afterEffect">
                                  <p:stCondLst>
                                    <p:cond delay="0"/>
                                  </p:stCondLst>
                                  <p:iterate type="lt">
                                    <p:tmPct val="10000"/>
                                  </p:iterate>
                                  <p:childTnLst>
                                    <p:set>
                                      <p:cBhvr>
                                        <p:cTn id="182" dur="1" fill="hold">
                                          <p:stCondLst>
                                            <p:cond delay="0"/>
                                          </p:stCondLst>
                                        </p:cTn>
                                        <p:tgtEl>
                                          <p:spTgt spid="15"/>
                                        </p:tgtEl>
                                        <p:attrNameLst>
                                          <p:attrName>style.visibility</p:attrName>
                                        </p:attrNameLst>
                                      </p:cBhvr>
                                      <p:to>
                                        <p:strVal val="visible"/>
                                      </p:to>
                                    </p:set>
                                    <p:animEffect transition="in" filter="fade">
                                      <p:cBhvr>
                                        <p:cTn id="183" dur="1000"/>
                                        <p:tgtEl>
                                          <p:spTgt spid="15"/>
                                        </p:tgtEl>
                                      </p:cBhvr>
                                    </p:animEffect>
                                    <p:anim calcmode="lin" valueType="num">
                                      <p:cBhvr>
                                        <p:cTn id="184" dur="1000" fill="hold"/>
                                        <p:tgtEl>
                                          <p:spTgt spid="15"/>
                                        </p:tgtEl>
                                        <p:attrNameLst>
                                          <p:attrName>ppt_x</p:attrName>
                                        </p:attrNameLst>
                                      </p:cBhvr>
                                      <p:tavLst>
                                        <p:tav tm="0">
                                          <p:val>
                                            <p:strVal val="#ppt_x-.1"/>
                                          </p:val>
                                        </p:tav>
                                        <p:tav tm="100000">
                                          <p:val>
                                            <p:strVal val="#ppt_x"/>
                                          </p:val>
                                        </p:tav>
                                      </p:tavLst>
                                    </p:anim>
                                    <p:anim calcmode="lin" valueType="num">
                                      <p:cBhvr>
                                        <p:cTn id="18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57 el beso de la ran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Marco"/>
          <p:cNvSpPr/>
          <p:nvPr/>
        </p:nvSpPr>
        <p:spPr>
          <a:xfrm>
            <a:off x="785813" y="0"/>
            <a:ext cx="7572375" cy="5715000"/>
          </a:xfrm>
          <a:prstGeom prst="frame">
            <a:avLst>
              <a:gd name="adj1" fmla="val 5873"/>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 name="2 Marco"/>
          <p:cNvSpPr/>
          <p:nvPr/>
        </p:nvSpPr>
        <p:spPr>
          <a:xfrm>
            <a:off x="1428750" y="536575"/>
            <a:ext cx="6286500" cy="4702175"/>
          </a:xfrm>
          <a:prstGeom prst="frame">
            <a:avLst>
              <a:gd name="adj1" fmla="val 6257"/>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Marco"/>
          <p:cNvSpPr/>
          <p:nvPr/>
        </p:nvSpPr>
        <p:spPr>
          <a:xfrm>
            <a:off x="2000250" y="1012825"/>
            <a:ext cx="5143500" cy="3810000"/>
          </a:xfrm>
          <a:prstGeom prst="frame">
            <a:avLst>
              <a:gd name="adj1" fmla="val 6521"/>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Marco"/>
          <p:cNvSpPr/>
          <p:nvPr/>
        </p:nvSpPr>
        <p:spPr>
          <a:xfrm>
            <a:off x="2500313" y="1428750"/>
            <a:ext cx="4152900" cy="2978150"/>
          </a:xfrm>
          <a:prstGeom prst="frame">
            <a:avLst>
              <a:gd name="adj1" fmla="val 7621"/>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2928938" y="1787525"/>
            <a:ext cx="3286125" cy="2260600"/>
          </a:xfrm>
          <a:prstGeom prst="frame">
            <a:avLst>
              <a:gd name="adj1" fmla="val 9343"/>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357563" y="2082800"/>
            <a:ext cx="2428875" cy="1666875"/>
          </a:xfrm>
          <a:prstGeom prst="frame">
            <a:avLst>
              <a:gd name="adj1" fmla="val 9576"/>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8277225" y="0"/>
            <a:ext cx="866775" cy="5715000"/>
          </a:xfrm>
          <a:prstGeom prst="frame">
            <a:avLst>
              <a:gd name="adj1" fmla="val 30117"/>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0"/>
            <a:ext cx="866775" cy="5715000"/>
          </a:xfrm>
          <a:prstGeom prst="frame">
            <a:avLst>
              <a:gd name="adj1" fmla="val 30117"/>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643313" y="2320925"/>
            <a:ext cx="1857375" cy="1190625"/>
          </a:xfrm>
          <a:prstGeom prst="frame">
            <a:avLst>
              <a:gd name="adj1" fmla="val 11354"/>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uadroTexto"/>
          <p:cNvSpPr txBox="1"/>
          <p:nvPr/>
        </p:nvSpPr>
        <p:spPr>
          <a:xfrm>
            <a:off x="468313" y="4945063"/>
            <a:ext cx="842486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En esta torre de PWC se encuentra el hotel </a:t>
            </a:r>
            <a:r>
              <a:rPr lang="es-ES" b="1" dirty="0" err="1">
                <a:effectLst>
                  <a:glow rad="101600">
                    <a:schemeClr val="accent2">
                      <a:satMod val="175000"/>
                      <a:alpha val="40000"/>
                    </a:schemeClr>
                  </a:glow>
                  <a:outerShdw blurRad="38100" dist="38100" dir="2700000" algn="tl">
                    <a:srgbClr val="1F497D"/>
                  </a:outerShdw>
                </a:effectLst>
              </a:rPr>
              <a:t>Eurostars</a:t>
            </a:r>
            <a:r>
              <a:rPr lang="es-ES" b="1" dirty="0">
                <a:effectLst>
                  <a:glow rad="101600">
                    <a:schemeClr val="accent2">
                      <a:satMod val="175000"/>
                      <a:alpha val="40000"/>
                    </a:schemeClr>
                  </a:glow>
                  <a:outerShdw blurRad="38100" dist="38100" dir="2700000" algn="tl">
                    <a:srgbClr val="1F497D"/>
                  </a:outerShdw>
                </a:effectLst>
              </a:rPr>
              <a:t> Madrid </a:t>
            </a:r>
            <a:r>
              <a:rPr lang="es-ES" b="1" dirty="0" err="1">
                <a:effectLst>
                  <a:glow rad="101600">
                    <a:schemeClr val="accent2">
                      <a:satMod val="175000"/>
                      <a:alpha val="40000"/>
                    </a:schemeClr>
                  </a:glow>
                  <a:outerShdw blurRad="38100" dist="38100" dir="2700000" algn="tl">
                    <a:srgbClr val="1F497D"/>
                  </a:outerShdw>
                </a:effectLst>
              </a:rPr>
              <a:t>Tower</a:t>
            </a:r>
            <a:r>
              <a:rPr lang="es-ES" b="1" dirty="0">
                <a:effectLst>
                  <a:glow rad="101600">
                    <a:schemeClr val="accent2">
                      <a:satMod val="175000"/>
                      <a:alpha val="40000"/>
                    </a:schemeClr>
                  </a:glow>
                  <a:outerShdw blurRad="38100" dist="38100" dir="2700000" algn="tl">
                    <a:srgbClr val="1F497D"/>
                  </a:outerShdw>
                </a:effectLst>
              </a:rPr>
              <a:t>. El hotel ocupa hasta la planta 31, cuenta con un restaurante panorámico.</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0000">
        <p15:prstTrans prst="prestig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13" presetClass="exit" presetSubtype="16" fill="hold" nodeType="withEffect">
                                  <p:stCondLst>
                                    <p:cond delay="0"/>
                                  </p:stCondLst>
                                  <p:childTnLst>
                                    <p:animEffect transition="out" filter="plus(i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3" presetClass="exit" presetSubtype="16" fill="hold" nodeType="withEffect">
                                  <p:stCondLst>
                                    <p:cond delay="0"/>
                                  </p:stCondLst>
                                  <p:childTnLst>
                                    <p:animEffect transition="out" filter="plus(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3" presetClass="exit" presetSubtype="16" fill="hold" nodeType="withEffect">
                                  <p:stCondLst>
                                    <p:cond delay="0"/>
                                  </p:stCondLst>
                                  <p:childTnLst>
                                    <p:animEffect transition="out" filter="plus(in)">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13" presetClass="exit" presetSubtype="16" fill="hold" nodeType="withEffect">
                                  <p:stCondLst>
                                    <p:cond delay="0"/>
                                  </p:stCondLst>
                                  <p:childTnLst>
                                    <p:animEffect transition="out" filter="plus(i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3" presetClass="exit" presetSubtype="16" fill="hold" nodeType="withEffect">
                                  <p:stCondLst>
                                    <p:cond delay="0"/>
                                  </p:stCondLst>
                                  <p:childTnLst>
                                    <p:animEffect transition="out" filter="plus(in)">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3000"/>
                                        <p:tgtEl>
                                          <p:spTgt spid="9"/>
                                        </p:tgtEl>
                                        <p:attrNameLst>
                                          <p:attrName>ppt_x</p:attrName>
                                        </p:attrNameLst>
                                      </p:cBhvr>
                                      <p:tavLst>
                                        <p:tav tm="0">
                                          <p:val>
                                            <p:strVal val="ppt_x"/>
                                          </p:val>
                                        </p:tav>
                                        <p:tav tm="100000">
                                          <p:val>
                                            <p:strVal val="ppt_x+ppt_w/2"/>
                                          </p:val>
                                        </p:tav>
                                      </p:tavLst>
                                    </p:anim>
                                    <p:anim calcmode="lin" valueType="num">
                                      <p:cBhvr>
                                        <p:cTn id="28" dur="3000"/>
                                        <p:tgtEl>
                                          <p:spTgt spid="9"/>
                                        </p:tgtEl>
                                        <p:attrNameLst>
                                          <p:attrName>ppt_y</p:attrName>
                                        </p:attrNameLst>
                                      </p:cBhvr>
                                      <p:tavLst>
                                        <p:tav tm="0">
                                          <p:val>
                                            <p:strVal val="ppt_y"/>
                                          </p:val>
                                        </p:tav>
                                        <p:tav tm="100000">
                                          <p:val>
                                            <p:strVal val="ppt_y"/>
                                          </p:val>
                                        </p:tav>
                                      </p:tavLst>
                                    </p:anim>
                                    <p:anim calcmode="lin" valueType="num">
                                      <p:cBhvr>
                                        <p:cTn id="29" dur="3000"/>
                                        <p:tgtEl>
                                          <p:spTgt spid="9"/>
                                        </p:tgtEl>
                                        <p:attrNameLst>
                                          <p:attrName>ppt_w</p:attrName>
                                        </p:attrNameLst>
                                      </p:cBhvr>
                                      <p:tavLst>
                                        <p:tav tm="0">
                                          <p:val>
                                            <p:strVal val="ppt_w"/>
                                          </p:val>
                                        </p:tav>
                                        <p:tav tm="100000">
                                          <p:val>
                                            <p:fltVal val="0"/>
                                          </p:val>
                                        </p:tav>
                                      </p:tavLst>
                                    </p:anim>
                                    <p:anim calcmode="lin" valueType="num">
                                      <p:cBhvr>
                                        <p:cTn id="30" dur="3000"/>
                                        <p:tgtEl>
                                          <p:spTgt spid="9"/>
                                        </p:tgtEl>
                                        <p:attrNameLst>
                                          <p:attrName>ppt_h</p:attrName>
                                        </p:attrNameLst>
                                      </p:cBhvr>
                                      <p:tavLst>
                                        <p:tav tm="0">
                                          <p:val>
                                            <p:strVal val="ppt_h"/>
                                          </p:val>
                                        </p:tav>
                                        <p:tav tm="100000">
                                          <p:val>
                                            <p:strVal val="ppt_h"/>
                                          </p:val>
                                        </p:tav>
                                      </p:tavLst>
                                    </p:anim>
                                    <p:set>
                                      <p:cBhvr>
                                        <p:cTn id="31" dur="1" fill="hold">
                                          <p:stCondLst>
                                            <p:cond delay="2999"/>
                                          </p:stCondLst>
                                        </p:cTn>
                                        <p:tgtEl>
                                          <p:spTgt spid="9"/>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3000"/>
                                        <p:tgtEl>
                                          <p:spTgt spid="10"/>
                                        </p:tgtEl>
                                        <p:attrNameLst>
                                          <p:attrName>ppt_x</p:attrName>
                                        </p:attrNameLst>
                                      </p:cBhvr>
                                      <p:tavLst>
                                        <p:tav tm="0">
                                          <p:val>
                                            <p:strVal val="ppt_x"/>
                                          </p:val>
                                        </p:tav>
                                        <p:tav tm="100000">
                                          <p:val>
                                            <p:strVal val="ppt_x-ppt_w/2"/>
                                          </p:val>
                                        </p:tav>
                                      </p:tavLst>
                                    </p:anim>
                                    <p:anim calcmode="lin" valueType="num">
                                      <p:cBhvr>
                                        <p:cTn id="37" dur="3000"/>
                                        <p:tgtEl>
                                          <p:spTgt spid="10"/>
                                        </p:tgtEl>
                                        <p:attrNameLst>
                                          <p:attrName>ppt_y</p:attrName>
                                        </p:attrNameLst>
                                      </p:cBhvr>
                                      <p:tavLst>
                                        <p:tav tm="0">
                                          <p:val>
                                            <p:strVal val="ppt_y"/>
                                          </p:val>
                                        </p:tav>
                                        <p:tav tm="100000">
                                          <p:val>
                                            <p:strVal val="ppt_y"/>
                                          </p:val>
                                        </p:tav>
                                      </p:tavLst>
                                    </p:anim>
                                    <p:anim calcmode="lin" valueType="num">
                                      <p:cBhvr>
                                        <p:cTn id="38" dur="3000"/>
                                        <p:tgtEl>
                                          <p:spTgt spid="10"/>
                                        </p:tgtEl>
                                        <p:attrNameLst>
                                          <p:attrName>ppt_w</p:attrName>
                                        </p:attrNameLst>
                                      </p:cBhvr>
                                      <p:tavLst>
                                        <p:tav tm="0">
                                          <p:val>
                                            <p:strVal val="ppt_w"/>
                                          </p:val>
                                        </p:tav>
                                        <p:tav tm="100000">
                                          <p:val>
                                            <p:fltVal val="0"/>
                                          </p:val>
                                        </p:tav>
                                      </p:tavLst>
                                    </p:anim>
                                    <p:anim calcmode="lin" valueType="num">
                                      <p:cBhvr>
                                        <p:cTn id="39" dur="3000"/>
                                        <p:tgtEl>
                                          <p:spTgt spid="10"/>
                                        </p:tgtEl>
                                        <p:attrNameLst>
                                          <p:attrName>ppt_h</p:attrName>
                                        </p:attrNameLst>
                                      </p:cBhvr>
                                      <p:tavLst>
                                        <p:tav tm="0">
                                          <p:val>
                                            <p:strVal val="ppt_h"/>
                                          </p:val>
                                        </p:tav>
                                        <p:tav tm="100000">
                                          <p:val>
                                            <p:strVal val="ppt_h"/>
                                          </p:val>
                                        </p:tav>
                                      </p:tavLst>
                                    </p:anim>
                                    <p:set>
                                      <p:cBhvr>
                                        <p:cTn id="40" dur="1" fill="hold">
                                          <p:stCondLst>
                                            <p:cond delay="2999"/>
                                          </p:stCondLst>
                                        </p:cTn>
                                        <p:tgtEl>
                                          <p:spTgt spid="10"/>
                                        </p:tgtEl>
                                        <p:attrNameLst>
                                          <p:attrName>style.visibility</p:attrName>
                                        </p:attrNameLst>
                                      </p:cBhvr>
                                      <p:to>
                                        <p:strVal val="hidden"/>
                                      </p:to>
                                    </p:set>
                                  </p:childTnLst>
                                </p:cTn>
                              </p:par>
                              <p:par>
                                <p:cTn id="41" presetID="3" presetClass="exit" presetSubtype="10" fill="hold" nodeType="withEffect">
                                  <p:stCondLst>
                                    <p:cond delay="0"/>
                                  </p:stCondLst>
                                  <p:childTnLst>
                                    <p:animEffect transition="out" filter="blinds(horizontal)">
                                      <p:cBhvr>
                                        <p:cTn id="42" dur="3000"/>
                                        <p:tgtEl>
                                          <p:spTgt spid="10"/>
                                        </p:tgtEl>
                                      </p:cBhvr>
                                    </p:animEffect>
                                    <p:set>
                                      <p:cBhvr>
                                        <p:cTn id="43" dur="1" fill="hold">
                                          <p:stCondLst>
                                            <p:cond delay="2999"/>
                                          </p:stCondLst>
                                        </p:cTn>
                                        <p:tgtEl>
                                          <p:spTgt spid="10"/>
                                        </p:tgtEl>
                                        <p:attrNameLst>
                                          <p:attrName>style.visibility</p:attrName>
                                        </p:attrNameLst>
                                      </p:cBhvr>
                                      <p:to>
                                        <p:strVal val="hidden"/>
                                      </p:to>
                                    </p:set>
                                  </p:childTnLst>
                                </p:cTn>
                              </p:par>
                              <p:par>
                                <p:cTn id="44" presetID="23" presetClass="entr" presetSubtype="16"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childTnLst>
                                </p:cTn>
                              </p:par>
                              <p:par>
                                <p:cTn id="48" presetID="13" presetClass="entr" presetSubtype="16"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plus(in)">
                                      <p:cBhvr>
                                        <p:cTn id="50" dur="3000"/>
                                        <p:tgtEl>
                                          <p:spTgt spid="12"/>
                                        </p:tgtEl>
                                      </p:cBhvr>
                                    </p:animEffect>
                                  </p:childTnLst>
                                </p:cTn>
                              </p:par>
                            </p:childTnLst>
                          </p:cTn>
                        </p:par>
                        <p:par>
                          <p:cTn id="51" fill="hold">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1"/>
                                          </p:val>
                                        </p:tav>
                                        <p:tav tm="100000">
                                          <p:val>
                                            <p:strVal val="#ppt_x"/>
                                          </p:val>
                                        </p:tav>
                                      </p:tavLst>
                                    </p:anim>
                                    <p:anim calcmode="lin" valueType="num">
                                      <p:cBhvr>
                                        <p:cTn id="5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8000">
        <p15:prstTrans prst="airplane"/>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01_clement_michele_009.jpg"/>
          <p:cNvPicPr>
            <a:picLocks noGrp="1" noChangeAspect="1"/>
          </p:cNvPicPr>
          <p:nvPr>
            <p:ph idx="1"/>
          </p:nvPr>
        </p:nvPicPr>
        <p:blipFill>
          <a:blip r:embed="rId2" cstate="print"/>
          <a:srcRect/>
          <a:stretch>
            <a:fillRect/>
          </a:stretch>
        </p:blipFill>
        <p:spPr>
          <a:xfrm>
            <a:off x="2124075" y="0"/>
            <a:ext cx="4751388"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2124075"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flipH="1">
            <a:off x="6875463" y="0"/>
            <a:ext cx="2268537" cy="57150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3 Marcador de contenido" descr="01_clement_michele_009.jpg"/>
          <p:cNvPicPr>
            <a:picLocks noChangeAspect="1"/>
          </p:cNvPicPr>
          <p:nvPr/>
        </p:nvPicPr>
        <p:blipFill>
          <a:blip r:embed="rId2" cstate="print"/>
          <a:srcRect/>
          <a:stretch>
            <a:fillRect/>
          </a:stretch>
        </p:blipFill>
        <p:spPr bwMode="auto">
          <a:xfrm>
            <a:off x="2124075" y="0"/>
            <a:ext cx="47513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900113" y="4791075"/>
            <a:ext cx="77041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PWC también llamada Torre Sacyr </a:t>
            </a:r>
            <a:r>
              <a:rPr lang="es-ES" b="1" dirty="0" err="1">
                <a:effectLst>
                  <a:glow rad="101600">
                    <a:schemeClr val="accent2">
                      <a:satMod val="175000"/>
                      <a:alpha val="40000"/>
                    </a:schemeClr>
                  </a:glow>
                  <a:outerShdw blurRad="38100" dist="38100" dir="2700000" algn="tl">
                    <a:srgbClr val="000000">
                      <a:alpha val="43137"/>
                    </a:srgbClr>
                  </a:outerShdw>
                </a:effectLst>
              </a:rPr>
              <a:t>Vallehermoso</a:t>
            </a:r>
            <a:r>
              <a:rPr lang="es-ES" b="1" dirty="0">
                <a:effectLst>
                  <a:glow rad="101600">
                    <a:schemeClr val="accent2">
                      <a:satMod val="175000"/>
                      <a:alpha val="40000"/>
                    </a:schemeClr>
                  </a:glow>
                  <a:outerShdw blurRad="38100" dist="38100" dir="2700000" algn="tl">
                    <a:srgbClr val="000000">
                      <a:alpha val="43137"/>
                    </a:srgbClr>
                  </a:outerShdw>
                </a:effectLst>
              </a:rPr>
              <a:t>, es el tercer rascacielos más alto de Madrid y de España. Tiene una altura de 236 metros y 52 plantas. Es la única torre con fachada de doble piel.</a:t>
            </a:r>
          </a:p>
        </p:txBody>
      </p:sp>
    </p:spTree>
  </p:cSld>
  <p:clrMapOvr>
    <a:masterClrMapping/>
  </p:clrMapOvr>
  <mc:AlternateContent xmlns:mc="http://schemas.openxmlformats.org/markup-compatibility/2006" xmlns:p14="http://schemas.microsoft.com/office/powerpoint/2010/main">
    <mc:Choice Requires="p14">
      <p:transition spd="slow" p14:dur="2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linds(horizontal)">
                                      <p:cBhvr>
                                        <p:cTn id="20" dur="3000"/>
                                        <p:tgtEl>
                                          <p:spTgt spid="7"/>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horizontal)">
                                      <p:cBhvr>
                                        <p:cTn id="23" dur="3000"/>
                                        <p:tgtEl>
                                          <p:spTgt spid="6"/>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342375.jpg"/>
          <p:cNvPicPr>
            <a:picLocks noChangeAspect="1"/>
          </p:cNvPicPr>
          <p:nvPr/>
        </p:nvPicPr>
        <p:blipFill>
          <a:blip r:embed="rId2" cstate="print"/>
          <a:srcRect/>
          <a:stretch>
            <a:fillRect/>
          </a:stretch>
        </p:blipFill>
        <p:spPr bwMode="auto">
          <a:xfrm>
            <a:off x="1908175" y="0"/>
            <a:ext cx="53276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755650"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042988" y="0"/>
            <a:ext cx="858837"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235825" y="0"/>
            <a:ext cx="792163"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8316913" y="0"/>
            <a:ext cx="827087"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1908175" y="0"/>
            <a:ext cx="5327650" cy="5715000"/>
          </a:xfrm>
          <a:prstGeom prst="rect">
            <a:avLst/>
          </a:prstGeom>
          <a:solidFill>
            <a:schemeClr val="tx1">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1908175" y="0"/>
            <a:ext cx="5327650" cy="5715000"/>
          </a:xfrm>
          <a:prstGeom prst="rect">
            <a:avLst/>
          </a:prstGeom>
          <a:solidFill>
            <a:schemeClr val="tx1">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755650" y="0"/>
            <a:ext cx="360363" cy="5715000"/>
          </a:xfrm>
          <a:prstGeom prst="rec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8027988" y="0"/>
            <a:ext cx="360362" cy="5715000"/>
          </a:xfrm>
          <a:prstGeom prst="rec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1547813" y="4657725"/>
            <a:ext cx="63373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Con más de 230 metros de altura y 57 plantas la Torre Espacio es un edificio destinado a albergar oficinas de importantes empresas y diversas embajadas.</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14:vortex dir="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8" presetClass="exit" presetSubtype="32" fill="hold" nodeType="withEffect">
                                  <p:stCondLst>
                                    <p:cond delay="0"/>
                                  </p:stCondLst>
                                  <p:childTnLst>
                                    <p:animEffect transition="out" filter="diamond(ou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3000"/>
                                        <p:tgtEl>
                                          <p:spTgt spid="12"/>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inHorizontal)">
                                      <p:cBhvr>
                                        <p:cTn id="31" dur="3000"/>
                                        <p:tgtEl>
                                          <p:spTgt spid="11"/>
                                        </p:tgtEl>
                                      </p:cBhvr>
                                    </p:animEffect>
                                  </p:childTnLst>
                                </p:cTn>
                              </p:par>
                            </p:childTnLst>
                          </p:cTn>
                        </p:par>
                        <p:par>
                          <p:cTn id="32" fill="hold">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1"/>
                                          </p:val>
                                        </p:tav>
                                        <p:tav tm="100000">
                                          <p:val>
                                            <p:strVal val="#ppt_x"/>
                                          </p:val>
                                        </p:tav>
                                      </p:tavLst>
                                    </p:anim>
                                    <p:anim calcmode="lin" valueType="num">
                                      <p:cBhvr>
                                        <p:cTn id="3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50 por donde ha entrad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grpSp>
        <p:nvGrpSpPr>
          <p:cNvPr id="5" name="21 Grupo"/>
          <p:cNvGrpSpPr>
            <a:grpSpLocks/>
          </p:cNvGrpSpPr>
          <p:nvPr/>
        </p:nvGrpSpPr>
        <p:grpSpPr bwMode="auto">
          <a:xfrm>
            <a:off x="3203575" y="3433763"/>
            <a:ext cx="2916238" cy="3462337"/>
            <a:chOff x="3012677" y="4292571"/>
            <a:chExt cx="2916260" cy="4154967"/>
          </a:xfrm>
          <a:gradFill>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5400000" scaled="0"/>
          </a:gradFill>
        </p:grpSpPr>
        <p:sp>
          <p:nvSpPr>
            <p:cNvPr id="2" name="1 Medio marco"/>
            <p:cNvSpPr/>
            <p:nvPr/>
          </p:nvSpPr>
          <p:spPr>
            <a:xfrm rot="2761497">
              <a:off x="2393323" y="4911925"/>
              <a:ext cx="4154967" cy="2916260"/>
            </a:xfrm>
            <a:prstGeom prst="halfFrame">
              <a:avLst>
                <a:gd name="adj1" fmla="val 5905"/>
                <a:gd name="adj2" fmla="val 5794"/>
              </a:avLst>
            </a:prstGeom>
            <a:grpFill/>
            <a:ln>
              <a:noFill/>
            </a:ln>
            <a:scene3d>
              <a:camera prst="orthographicFront"/>
              <a:lightRig rig="flood" dir="t"/>
            </a:scene3d>
            <a:sp3d extrusionH="762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 name="2 Medio marco"/>
            <p:cNvSpPr/>
            <p:nvPr/>
          </p:nvSpPr>
          <p:spPr>
            <a:xfrm rot="2761497">
              <a:off x="2675356" y="5219269"/>
              <a:ext cx="3493063" cy="2508670"/>
            </a:xfrm>
            <a:prstGeom prst="halfFrame">
              <a:avLst>
                <a:gd name="adj1" fmla="val 5905"/>
                <a:gd name="adj2" fmla="val 5794"/>
              </a:avLst>
            </a:prstGeom>
            <a:grpFill/>
            <a:ln>
              <a:noFill/>
            </a:ln>
            <a:scene3d>
              <a:camera prst="orthographicFront"/>
              <a:lightRig rig="flood" dir="t"/>
            </a:scene3d>
            <a:sp3d extrusionH="762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Medio marco"/>
            <p:cNvSpPr/>
            <p:nvPr/>
          </p:nvSpPr>
          <p:spPr>
            <a:xfrm rot="2761497">
              <a:off x="2791890" y="5552692"/>
              <a:ext cx="3098047" cy="2401119"/>
            </a:xfrm>
            <a:prstGeom prst="halfFrame">
              <a:avLst>
                <a:gd name="adj1" fmla="val 5905"/>
                <a:gd name="adj2" fmla="val 5794"/>
              </a:avLst>
            </a:prstGeom>
            <a:grpFill/>
            <a:ln>
              <a:noFill/>
            </a:ln>
            <a:scene3d>
              <a:camera prst="orthographicFront"/>
              <a:lightRig rig="flood" dir="t"/>
            </a:scene3d>
            <a:sp3d extrusionH="762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grpSp>
      <p:grpSp>
        <p:nvGrpSpPr>
          <p:cNvPr id="6" name="18 Grupo"/>
          <p:cNvGrpSpPr>
            <a:grpSpLocks/>
          </p:cNvGrpSpPr>
          <p:nvPr/>
        </p:nvGrpSpPr>
        <p:grpSpPr bwMode="auto">
          <a:xfrm>
            <a:off x="2828925" y="-1185863"/>
            <a:ext cx="3024188" cy="3460751"/>
            <a:chOff x="2828876" y="-1424416"/>
            <a:chExt cx="3025188" cy="4154967"/>
          </a:xfrm>
          <a:gradFill>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p:grpSpPr>
        <p:sp>
          <p:nvSpPr>
            <p:cNvPr id="8" name="7 Medio marco"/>
            <p:cNvSpPr/>
            <p:nvPr/>
          </p:nvSpPr>
          <p:spPr>
            <a:xfrm rot="13561497">
              <a:off x="2263986" y="-859526"/>
              <a:ext cx="4154967" cy="3025188"/>
            </a:xfrm>
            <a:prstGeom prst="halfFrame">
              <a:avLst>
                <a:gd name="adj1" fmla="val 5905"/>
                <a:gd name="adj2" fmla="val 5794"/>
              </a:avLst>
            </a:prstGeom>
            <a:grpFill/>
            <a:ln>
              <a:noFill/>
            </a:ln>
            <a:scene3d>
              <a:camera prst="orthographicFront"/>
              <a:lightRig rig="flood" dir="t"/>
            </a:scene3d>
            <a:sp3d extrusionH="762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rot="13561497">
              <a:off x="2729394" y="-900179"/>
              <a:ext cx="3493061" cy="2729843"/>
            </a:xfrm>
            <a:prstGeom prst="halfFrame">
              <a:avLst>
                <a:gd name="adj1" fmla="val 5905"/>
                <a:gd name="adj2" fmla="val 5794"/>
              </a:avLst>
            </a:prstGeom>
            <a:grpFill/>
            <a:ln>
              <a:noFill/>
            </a:ln>
            <a:scene3d>
              <a:camera prst="orthographicFront"/>
              <a:lightRig rig="flood" dir="t"/>
            </a:scene3d>
            <a:sp3d extrusionH="762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rot="13561497">
              <a:off x="2930345" y="-1019529"/>
              <a:ext cx="3098047" cy="2456404"/>
            </a:xfrm>
            <a:prstGeom prst="halfFrame">
              <a:avLst>
                <a:gd name="adj1" fmla="val 5905"/>
                <a:gd name="adj2" fmla="val 5794"/>
              </a:avLst>
            </a:prstGeom>
            <a:grpFill/>
            <a:ln>
              <a:noFill/>
            </a:ln>
            <a:scene3d>
              <a:camera prst="orthographicFront"/>
              <a:lightRig rig="flood" dir="t"/>
            </a:scene3d>
            <a:sp3d extrusionH="762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grpSp>
      <p:grpSp>
        <p:nvGrpSpPr>
          <p:cNvPr id="7" name="19 Grupo"/>
          <p:cNvGrpSpPr>
            <a:grpSpLocks/>
          </p:cNvGrpSpPr>
          <p:nvPr/>
        </p:nvGrpSpPr>
        <p:grpSpPr bwMode="auto">
          <a:xfrm>
            <a:off x="5432425" y="1427163"/>
            <a:ext cx="2936875" cy="3446462"/>
            <a:chOff x="5188198" y="1711429"/>
            <a:chExt cx="2936797" cy="4195742"/>
          </a:xfrm>
          <a:gradFill>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5400000" scaled="0"/>
          </a:gradFill>
          <a:scene3d>
            <a:camera prst="orthographicFront">
              <a:rot lat="0" lon="0" rev="0"/>
            </a:camera>
            <a:lightRig rig="balanced" dir="t">
              <a:rot lat="0" lon="0" rev="8700000"/>
            </a:lightRig>
          </a:scene3d>
        </p:grpSpPr>
        <p:sp>
          <p:nvSpPr>
            <p:cNvPr id="12" name="11 Medio marco"/>
            <p:cNvSpPr/>
            <p:nvPr/>
          </p:nvSpPr>
          <p:spPr>
            <a:xfrm rot="18961497">
              <a:off x="5188198" y="1711429"/>
              <a:ext cx="2899643" cy="4195742"/>
            </a:xfrm>
            <a:prstGeom prst="halfFrame">
              <a:avLst>
                <a:gd name="adj1" fmla="val 5905"/>
                <a:gd name="adj2" fmla="val 5794"/>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8961497">
              <a:off x="5452926" y="1922609"/>
              <a:ext cx="2598705" cy="3640517"/>
            </a:xfrm>
            <a:prstGeom prst="halfFrame">
              <a:avLst>
                <a:gd name="adj1" fmla="val 5905"/>
                <a:gd name="adj2" fmla="val 5794"/>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8961497">
              <a:off x="5716625" y="2075163"/>
              <a:ext cx="2408370" cy="3216863"/>
            </a:xfrm>
            <a:prstGeom prst="halfFrame">
              <a:avLst>
                <a:gd name="adj1" fmla="val 5905"/>
                <a:gd name="adj2" fmla="val 5794"/>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grpSp>
      <p:grpSp>
        <p:nvGrpSpPr>
          <p:cNvPr id="11" name="20 Grupo"/>
          <p:cNvGrpSpPr>
            <a:grpSpLocks/>
          </p:cNvGrpSpPr>
          <p:nvPr/>
        </p:nvGrpSpPr>
        <p:grpSpPr bwMode="auto">
          <a:xfrm>
            <a:off x="501650" y="879475"/>
            <a:ext cx="2984500" cy="3498850"/>
            <a:chOff x="716400" y="1057087"/>
            <a:chExt cx="2984392" cy="4195742"/>
          </a:xfrm>
          <a:gradFill>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5400000" scaled="0"/>
          </a:gradFill>
          <a:scene3d>
            <a:camera prst="orthographicFront">
              <a:rot lat="0" lon="0" rev="0"/>
            </a:camera>
            <a:lightRig rig="balanced" dir="t">
              <a:rot lat="0" lon="0" rev="8700000"/>
            </a:lightRig>
          </a:scene3d>
        </p:grpSpPr>
        <p:sp>
          <p:nvSpPr>
            <p:cNvPr id="16" name="15 Medio marco"/>
            <p:cNvSpPr/>
            <p:nvPr/>
          </p:nvSpPr>
          <p:spPr>
            <a:xfrm rot="8161497">
              <a:off x="916695" y="1057087"/>
              <a:ext cx="2784097" cy="4195742"/>
            </a:xfrm>
            <a:prstGeom prst="halfFrame">
              <a:avLst>
                <a:gd name="adj1" fmla="val 5905"/>
                <a:gd name="adj2" fmla="val 5794"/>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edio marco"/>
            <p:cNvSpPr/>
            <p:nvPr/>
          </p:nvSpPr>
          <p:spPr>
            <a:xfrm rot="8161497">
              <a:off x="792775" y="1450725"/>
              <a:ext cx="2636676" cy="3640517"/>
            </a:xfrm>
            <a:prstGeom prst="halfFrame">
              <a:avLst>
                <a:gd name="adj1" fmla="val 5905"/>
                <a:gd name="adj2" fmla="val 5794"/>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edio marco"/>
            <p:cNvSpPr/>
            <p:nvPr/>
          </p:nvSpPr>
          <p:spPr>
            <a:xfrm rot="8161497">
              <a:off x="716400" y="1686048"/>
              <a:ext cx="2394487" cy="3216863"/>
            </a:xfrm>
            <a:prstGeom prst="halfFrame">
              <a:avLst>
                <a:gd name="adj1" fmla="val 5905"/>
                <a:gd name="adj2" fmla="val 5794"/>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grpSp>
      <p:sp>
        <p:nvSpPr>
          <p:cNvPr id="20" name="19 CuadroTexto"/>
          <p:cNvSpPr txBox="1"/>
          <p:nvPr/>
        </p:nvSpPr>
        <p:spPr>
          <a:xfrm>
            <a:off x="323850" y="4657725"/>
            <a:ext cx="84963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rgbClr val="C00000">
                      <a:alpha val="60000"/>
                    </a:srgbClr>
                  </a:glow>
                  <a:outerShdw blurRad="38100" dist="38100" dir="2700000" algn="tl">
                    <a:srgbClr val="1F497D"/>
                  </a:outerShdw>
                </a:effectLst>
              </a:rPr>
              <a:t>Las cuatro torres aparecen en uno de los pósters que se han preparado para el remake de la película </a:t>
            </a:r>
            <a:r>
              <a:rPr lang="es-ES" b="1" dirty="0" err="1">
                <a:effectLst>
                  <a:glow rad="101600">
                    <a:srgbClr val="C00000">
                      <a:alpha val="60000"/>
                    </a:srgbClr>
                  </a:glow>
                  <a:outerShdw blurRad="38100" dist="38100" dir="2700000" algn="tl">
                    <a:srgbClr val="1F497D"/>
                  </a:outerShdw>
                </a:effectLst>
              </a:rPr>
              <a:t>RoboCop</a:t>
            </a:r>
            <a:r>
              <a:rPr lang="es-ES" b="1" dirty="0">
                <a:effectLst>
                  <a:glow rad="101600">
                    <a:srgbClr val="C00000">
                      <a:alpha val="60000"/>
                    </a:srgbClr>
                  </a:glow>
                  <a:outerShdw blurRad="38100" dist="38100" dir="2700000" algn="tl">
                    <a:srgbClr val="1F497D"/>
                  </a:outerShdw>
                </a:effectLst>
              </a:rPr>
              <a:t>, con la Torre Cepsa modificada para parecer un edificio de la corporación OCP, que sale en la película.</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vortex dir="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p:val>
                                            <p:fltVal val="0.5"/>
                                          </p:val>
                                        </p:tav>
                                        <p:tav tm="100000">
                                          <p:val>
                                            <p:strVal val="#ppt_x"/>
                                          </p:val>
                                        </p:tav>
                                      </p:tavLst>
                                    </p:anim>
                                    <p:anim calcmode="lin" valueType="num">
                                      <p:cBhvr>
                                        <p:cTn id="10" dur="3000" fill="hold"/>
                                        <p:tgtEl>
                                          <p:spTgt spid="5"/>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ppt_x</p:attrName>
                                        </p:attrNameLst>
                                      </p:cBhvr>
                                      <p:tavLst>
                                        <p:tav tm="0">
                                          <p:val>
                                            <p:fltVal val="0.5"/>
                                          </p:val>
                                        </p:tav>
                                        <p:tav tm="100000">
                                          <p:val>
                                            <p:strVal val="#ppt_x"/>
                                          </p:val>
                                        </p:tav>
                                      </p:tavLst>
                                    </p:anim>
                                    <p:anim calcmode="lin" valueType="num">
                                      <p:cBhvr>
                                        <p:cTn id="16" dur="3000" fill="hold"/>
                                        <p:tgtEl>
                                          <p:spTgt spid="6"/>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ppt_x</p:attrName>
                                        </p:attrNameLst>
                                      </p:cBhvr>
                                      <p:tavLst>
                                        <p:tav tm="0">
                                          <p:val>
                                            <p:fltVal val="0.5"/>
                                          </p:val>
                                        </p:tav>
                                        <p:tav tm="100000">
                                          <p:val>
                                            <p:strVal val="#ppt_x"/>
                                          </p:val>
                                        </p:tav>
                                      </p:tavLst>
                                    </p:anim>
                                    <p:anim calcmode="lin" valueType="num">
                                      <p:cBhvr>
                                        <p:cTn id="22" dur="3000" fill="hold"/>
                                        <p:tgtEl>
                                          <p:spTgt spid="7"/>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p:val>
                                            <p:fltVal val="0"/>
                                          </p:val>
                                        </p:tav>
                                        <p:tav tm="100000">
                                          <p:val>
                                            <p:strVal val="#ppt_w"/>
                                          </p:val>
                                        </p:tav>
                                      </p:tavLst>
                                    </p:anim>
                                    <p:anim calcmode="lin" valueType="num">
                                      <p:cBhvr>
                                        <p:cTn id="26" dur="3000" fill="hold"/>
                                        <p:tgtEl>
                                          <p:spTgt spid="11"/>
                                        </p:tgtEl>
                                        <p:attrNameLst>
                                          <p:attrName>ppt_h</p:attrName>
                                        </p:attrNameLst>
                                      </p:cBhvr>
                                      <p:tavLst>
                                        <p:tav tm="0">
                                          <p:val>
                                            <p:fltVal val="0"/>
                                          </p:val>
                                        </p:tav>
                                        <p:tav tm="100000">
                                          <p:val>
                                            <p:strVal val="#ppt_h"/>
                                          </p:val>
                                        </p:tav>
                                      </p:tavLst>
                                    </p:anim>
                                    <p:anim calcmode="lin" valueType="num">
                                      <p:cBhvr>
                                        <p:cTn id="27" dur="3000" fill="hold"/>
                                        <p:tgtEl>
                                          <p:spTgt spid="11"/>
                                        </p:tgtEl>
                                        <p:attrNameLst>
                                          <p:attrName>ppt_x</p:attrName>
                                        </p:attrNameLst>
                                      </p:cBhvr>
                                      <p:tavLst>
                                        <p:tav tm="0">
                                          <p:val>
                                            <p:fltVal val="0.5"/>
                                          </p:val>
                                        </p:tav>
                                        <p:tav tm="100000">
                                          <p:val>
                                            <p:strVal val="#ppt_x"/>
                                          </p:val>
                                        </p:tav>
                                      </p:tavLst>
                                    </p:anim>
                                    <p:anim calcmode="lin" valueType="num">
                                      <p:cBhvr>
                                        <p:cTn id="28" dur="3000" fill="hold"/>
                                        <p:tgtEl>
                                          <p:spTgt spid="11"/>
                                        </p:tgtEl>
                                        <p:attrNameLst>
                                          <p:attrName>ppt_y</p:attrName>
                                        </p:attrNameLst>
                                      </p:cBhvr>
                                      <p:tavLst>
                                        <p:tav tm="0">
                                          <p:val>
                                            <p:fltVal val="0.5"/>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5"/>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6"/>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1"/>
                                        </p:tgtEl>
                                        <p:attrNameLst>
                                          <p:attrName>r</p:attrName>
                                        </p:attrNameLst>
                                      </p:cBhvr>
                                    </p:animRot>
                                  </p:childTnLst>
                                </p:cTn>
                              </p:par>
                              <p:par>
                                <p:cTn id="37" presetID="13" presetClass="entr" presetSubtype="3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out)">
                                      <p:cBhvr>
                                        <p:cTn id="39" dur="3000"/>
                                        <p:tgtEl>
                                          <p:spTgt spid="5"/>
                                        </p:tgtEl>
                                      </p:cBhvr>
                                    </p:animEffect>
                                  </p:childTnLst>
                                </p:cTn>
                              </p:par>
                              <p:par>
                                <p:cTn id="40" presetID="13" presetClass="entr" presetSubtype="3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out)">
                                      <p:cBhvr>
                                        <p:cTn id="42" dur="3000"/>
                                        <p:tgtEl>
                                          <p:spTgt spid="6"/>
                                        </p:tgtEl>
                                      </p:cBhvr>
                                    </p:animEffect>
                                  </p:childTnLst>
                                </p:cTn>
                              </p:par>
                              <p:par>
                                <p:cTn id="43" presetID="13" presetClass="entr" presetSubtype="3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out)">
                                      <p:cBhvr>
                                        <p:cTn id="45" dur="3000"/>
                                        <p:tgtEl>
                                          <p:spTgt spid="7"/>
                                        </p:tgtEl>
                                      </p:cBhvr>
                                    </p:animEffect>
                                  </p:childTnLst>
                                </p:cTn>
                              </p:par>
                              <p:par>
                                <p:cTn id="46" presetID="13" presetClass="entr" presetSubtype="32"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out)">
                                      <p:cBhvr>
                                        <p:cTn id="48" dur="3000"/>
                                        <p:tgtEl>
                                          <p:spTgt spid="11"/>
                                        </p:tgtEl>
                                      </p:cBhvr>
                                    </p:animEffect>
                                  </p:childTnLst>
                                </p:cTn>
                              </p:par>
                            </p:childTnLst>
                          </p:cTn>
                        </p:par>
                        <p:par>
                          <p:cTn id="49" fill="hold">
                            <p:stCondLst>
                              <p:cond delay="3000"/>
                            </p:stCondLst>
                            <p:childTnLst>
                              <p:par>
                                <p:cTn id="50" presetID="2" presetClass="exit" presetSubtype="4" fill="hold" nodeType="after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ppt_x"/>
                                          </p:val>
                                        </p:tav>
                                      </p:tavLst>
                                    </p:anim>
                                    <p:anim calcmode="lin" valueType="num">
                                      <p:cBhvr additive="base">
                                        <p:cTn id="52" dur="3000"/>
                                        <p:tgtEl>
                                          <p:spTgt spid="6"/>
                                        </p:tgtEl>
                                        <p:attrNameLst>
                                          <p:attrName>ppt_y</p:attrName>
                                        </p:attrNameLst>
                                      </p:cBhvr>
                                      <p:tavLst>
                                        <p:tav tm="0">
                                          <p:val>
                                            <p:strVal val="ppt_y"/>
                                          </p:val>
                                        </p:tav>
                                        <p:tav tm="100000">
                                          <p:val>
                                            <p:strVal val="1+ppt_h/2"/>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1+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0-ppt_w/2"/>
                                          </p:val>
                                        </p:tav>
                                      </p:tavLst>
                                    </p:anim>
                                    <p:anim calcmode="lin" valueType="num">
                                      <p:cBhvr additive="base">
                                        <p:cTn id="60" dur="3000"/>
                                        <p:tgtEl>
                                          <p:spTgt spid="7"/>
                                        </p:tgtEl>
                                        <p:attrNameLst>
                                          <p:attrName>ppt_y</p:attrName>
                                        </p:attrNameLst>
                                      </p:cBhvr>
                                      <p:tavLst>
                                        <p:tav tm="0">
                                          <p:val>
                                            <p:strVal val="ppt_y"/>
                                          </p:val>
                                        </p:tav>
                                        <p:tav tm="100000">
                                          <p:val>
                                            <p:strVal val="ppt_y"/>
                                          </p:val>
                                        </p:tav>
                                      </p:tavLst>
                                    </p:anim>
                                    <p:set>
                                      <p:cBhvr>
                                        <p:cTn id="61" dur="1" fill="hold">
                                          <p:stCondLst>
                                            <p:cond delay="2999"/>
                                          </p:stCondLst>
                                        </p:cTn>
                                        <p:tgtEl>
                                          <p:spTgt spid="7"/>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0-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3" presetClass="entr" presetSubtype="16" fill="hold" nodeType="with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p:cTn id="68" dur="3000" fill="hold"/>
                                        <p:tgtEl>
                                          <p:spTgt spid="19"/>
                                        </p:tgtEl>
                                        <p:attrNameLst>
                                          <p:attrName>ppt_w</p:attrName>
                                        </p:attrNameLst>
                                      </p:cBhvr>
                                      <p:tavLst>
                                        <p:tav tm="0">
                                          <p:val>
                                            <p:fltVal val="0"/>
                                          </p:val>
                                        </p:tav>
                                        <p:tav tm="100000">
                                          <p:val>
                                            <p:strVal val="#ppt_w"/>
                                          </p:val>
                                        </p:tav>
                                      </p:tavLst>
                                    </p:anim>
                                    <p:anim calcmode="lin" valueType="num">
                                      <p:cBhvr>
                                        <p:cTn id="69" dur="3000" fill="hold"/>
                                        <p:tgtEl>
                                          <p:spTgt spid="19"/>
                                        </p:tgtEl>
                                        <p:attrNameLst>
                                          <p:attrName>ppt_h</p:attrName>
                                        </p:attrNameLst>
                                      </p:cBhvr>
                                      <p:tavLst>
                                        <p:tav tm="0">
                                          <p:val>
                                            <p:fltVal val="0"/>
                                          </p:val>
                                        </p:tav>
                                        <p:tav tm="100000">
                                          <p:val>
                                            <p:strVal val="#ppt_h"/>
                                          </p:val>
                                        </p:tav>
                                      </p:tavLst>
                                    </p:anim>
                                  </p:childTnLst>
                                </p:cTn>
                              </p:par>
                              <p:par>
                                <p:cTn id="70" presetID="8" presetClass="entr" presetSubtype="32" fill="hold" nodeType="with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diamond(out)">
                                      <p:cBhvr>
                                        <p:cTn id="72" dur="3000"/>
                                        <p:tgtEl>
                                          <p:spTgt spid="19"/>
                                        </p:tgtEl>
                                      </p:cBhvr>
                                    </p:animEffect>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20"/>
                                        </p:tgtEl>
                                        <p:attrNameLst>
                                          <p:attrName>style.visibility</p:attrName>
                                        </p:attrNameLst>
                                      </p:cBhvr>
                                      <p:to>
                                        <p:strVal val="visible"/>
                                      </p:to>
                                    </p:set>
                                    <p:animEffect transition="in" filter="fade">
                                      <p:cBhvr>
                                        <p:cTn id="76" dur="1000"/>
                                        <p:tgtEl>
                                          <p:spTgt spid="20"/>
                                        </p:tgtEl>
                                      </p:cBhvr>
                                    </p:animEffect>
                                    <p:anim calcmode="lin" valueType="num">
                                      <p:cBhvr>
                                        <p:cTn id="77" dur="1000" fill="hold"/>
                                        <p:tgtEl>
                                          <p:spTgt spid="20"/>
                                        </p:tgtEl>
                                        <p:attrNameLst>
                                          <p:attrName>ppt_x</p:attrName>
                                        </p:attrNameLst>
                                      </p:cBhvr>
                                      <p:tavLst>
                                        <p:tav tm="0">
                                          <p:val>
                                            <p:strVal val="#ppt_x-.1"/>
                                          </p:val>
                                        </p:tav>
                                        <p:tav tm="100000">
                                          <p:val>
                                            <p:strVal val="#ppt_x"/>
                                          </p:val>
                                        </p:tav>
                                      </p:tavLst>
                                    </p:anim>
                                    <p:anim calcmode="lin" valueType="num">
                                      <p:cBhvr>
                                        <p:cTn id="78"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62 en posicion adecuad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Cheurón"/>
          <p:cNvSpPr/>
          <p:nvPr/>
        </p:nvSpPr>
        <p:spPr>
          <a:xfrm>
            <a:off x="0" y="1250950"/>
            <a:ext cx="1490663" cy="3213100"/>
          </a:xfrm>
          <a:prstGeom prst="chevron">
            <a:avLst>
              <a:gd name="adj" fmla="val 43939"/>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3" name="2 Cheurón"/>
          <p:cNvSpPr/>
          <p:nvPr/>
        </p:nvSpPr>
        <p:spPr>
          <a:xfrm>
            <a:off x="947738" y="1250950"/>
            <a:ext cx="1490662" cy="3213100"/>
          </a:xfrm>
          <a:prstGeom prst="chevron">
            <a:avLst>
              <a:gd name="adj" fmla="val 43939"/>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4" name="3 Cheurón"/>
          <p:cNvSpPr/>
          <p:nvPr/>
        </p:nvSpPr>
        <p:spPr>
          <a:xfrm>
            <a:off x="1897063" y="1250950"/>
            <a:ext cx="1489075" cy="3213100"/>
          </a:xfrm>
          <a:prstGeom prst="chevron">
            <a:avLst>
              <a:gd name="adj" fmla="val 43939"/>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5" name="4 Cheurón"/>
          <p:cNvSpPr/>
          <p:nvPr/>
        </p:nvSpPr>
        <p:spPr>
          <a:xfrm>
            <a:off x="2844800" y="1250950"/>
            <a:ext cx="1490663" cy="3213100"/>
          </a:xfrm>
          <a:prstGeom prst="chevron">
            <a:avLst>
              <a:gd name="adj" fmla="val 43939"/>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a:off x="3792538" y="1250950"/>
            <a:ext cx="1490662" cy="3213100"/>
          </a:xfrm>
          <a:prstGeom prst="chevron">
            <a:avLst>
              <a:gd name="adj" fmla="val 43939"/>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4741863" y="1250950"/>
            <a:ext cx="1489075" cy="3213100"/>
          </a:xfrm>
          <a:prstGeom prst="chevron">
            <a:avLst>
              <a:gd name="adj" fmla="val 43939"/>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5715000" y="1250950"/>
            <a:ext cx="1490663" cy="3213100"/>
          </a:xfrm>
          <a:prstGeom prst="chevron">
            <a:avLst>
              <a:gd name="adj" fmla="val 43939"/>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6643688" y="1250950"/>
            <a:ext cx="1490662" cy="3213100"/>
          </a:xfrm>
          <a:prstGeom prst="chevron">
            <a:avLst>
              <a:gd name="adj" fmla="val 43939"/>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7572375" y="1250950"/>
            <a:ext cx="1571625" cy="3213100"/>
          </a:xfrm>
          <a:prstGeom prst="chevron">
            <a:avLst>
              <a:gd name="adj" fmla="val 43939"/>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uadroTexto"/>
          <p:cNvSpPr txBox="1"/>
          <p:nvPr/>
        </p:nvSpPr>
        <p:spPr>
          <a:xfrm>
            <a:off x="395288" y="4657725"/>
            <a:ext cx="84423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Además de esculturas o monumentos alrededor de las torres, también hay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unos espacios llenos de surtidores o chorros de agua que para la época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que nos encontramos, se agradece pasar al lado de ellos.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8000">
        <p15:prstTrans prst="curtains"/>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1+#ppt_w/2"/>
                                          </p:val>
                                        </p:tav>
                                        <p:tav tm="100000">
                                          <p:val>
                                            <p:strVal val="#ppt_x"/>
                                          </p:val>
                                        </p:tav>
                                      </p:tavLst>
                                    </p:anim>
                                    <p:anim calcmode="lin" valueType="num">
                                      <p:cBhvr additive="base">
                                        <p:cTn id="8" dur="3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3000" fill="hold"/>
                                        <p:tgtEl>
                                          <p:spTgt spid="3"/>
                                        </p:tgtEl>
                                        <p:attrNameLst>
                                          <p:attrName>ppt_x</p:attrName>
                                        </p:attrNameLst>
                                      </p:cBhvr>
                                      <p:tavLst>
                                        <p:tav tm="0">
                                          <p:val>
                                            <p:strVal val="1+#ppt_w/2"/>
                                          </p:val>
                                        </p:tav>
                                        <p:tav tm="100000">
                                          <p:val>
                                            <p:strVal val="#ppt_x"/>
                                          </p:val>
                                        </p:tav>
                                      </p:tavLst>
                                    </p:anim>
                                    <p:anim calcmode="lin" valueType="num">
                                      <p:cBhvr additive="base">
                                        <p:cTn id="12" dur="3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1+#ppt_w/2"/>
                                          </p:val>
                                        </p:tav>
                                        <p:tav tm="100000">
                                          <p:val>
                                            <p:strVal val="#ppt_x"/>
                                          </p:val>
                                        </p:tav>
                                      </p:tavLst>
                                    </p:anim>
                                    <p:anim calcmode="lin" valueType="num">
                                      <p:cBhvr additive="base">
                                        <p:cTn id="16" dur="3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1+#ppt_w/2"/>
                                          </p:val>
                                        </p:tav>
                                        <p:tav tm="100000">
                                          <p:val>
                                            <p:strVal val="#ppt_x"/>
                                          </p:val>
                                        </p:tav>
                                      </p:tavLst>
                                    </p:anim>
                                    <p:anim calcmode="lin" valueType="num">
                                      <p:cBhvr additive="base">
                                        <p:cTn id="24" dur="30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1+#ppt_w/2"/>
                                          </p:val>
                                        </p:tav>
                                        <p:tav tm="100000">
                                          <p:val>
                                            <p:strVal val="#ppt_x"/>
                                          </p:val>
                                        </p:tav>
                                      </p:tavLst>
                                    </p:anim>
                                    <p:anim calcmode="lin" valueType="num">
                                      <p:cBhvr additive="base">
                                        <p:cTn id="28" dur="30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1+#ppt_w/2"/>
                                          </p:val>
                                        </p:tav>
                                        <p:tav tm="100000">
                                          <p:val>
                                            <p:strVal val="#ppt_x"/>
                                          </p:val>
                                        </p:tav>
                                      </p:tavLst>
                                    </p:anim>
                                    <p:anim calcmode="lin" valueType="num">
                                      <p:cBhvr additive="base">
                                        <p:cTn id="36" dur="30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1+#ppt_w/2"/>
                                          </p:val>
                                        </p:tav>
                                        <p:tav tm="100000">
                                          <p:val>
                                            <p:strVal val="#ppt_x"/>
                                          </p:val>
                                        </p:tav>
                                      </p:tavLst>
                                    </p:anim>
                                    <p:anim calcmode="lin" valueType="num">
                                      <p:cBhvr additive="base">
                                        <p:cTn id="40" dur="3000" fill="hold"/>
                                        <p:tgtEl>
                                          <p:spTgt spid="10"/>
                                        </p:tgtEl>
                                        <p:attrNameLst>
                                          <p:attrName>ppt_y</p:attrName>
                                        </p:attrNameLst>
                                      </p:cBhvr>
                                      <p:tavLst>
                                        <p:tav tm="0">
                                          <p:val>
                                            <p:strVal val="#ppt_y"/>
                                          </p:val>
                                        </p:tav>
                                        <p:tav tm="100000">
                                          <p:val>
                                            <p:strVal val="#ppt_y"/>
                                          </p:val>
                                        </p:tav>
                                      </p:tavLst>
                                    </p:anim>
                                  </p:childTnLst>
                                </p:cTn>
                              </p:par>
                              <p:par>
                                <p:cTn id="41" presetID="13" presetClass="entr" presetSubtype="16"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plus(in)">
                                      <p:cBhvr>
                                        <p:cTn id="43" dur="3000"/>
                                        <p:tgtEl>
                                          <p:spTgt spid="2"/>
                                        </p:tgtEl>
                                      </p:cBhvr>
                                    </p:animEffect>
                                  </p:childTnLst>
                                </p:cTn>
                              </p:par>
                              <p:par>
                                <p:cTn id="44" presetID="13" presetClass="entr" presetSubtype="16"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plus(in)">
                                      <p:cBhvr>
                                        <p:cTn id="46" dur="3000"/>
                                        <p:tgtEl>
                                          <p:spTgt spid="3"/>
                                        </p:tgtEl>
                                      </p:cBhvr>
                                    </p:animEffect>
                                  </p:childTnLst>
                                </p:cTn>
                              </p:par>
                              <p:par>
                                <p:cTn id="47" presetID="13" presetClass="entr" presetSubtype="16"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plus(in)">
                                      <p:cBhvr>
                                        <p:cTn id="49" dur="3000"/>
                                        <p:tgtEl>
                                          <p:spTgt spid="4"/>
                                        </p:tgtEl>
                                      </p:cBhvr>
                                    </p:animEffect>
                                  </p:childTnLst>
                                </p:cTn>
                              </p:par>
                              <p:par>
                                <p:cTn id="50" presetID="13" presetClass="entr" presetSubtype="16"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plus(in)">
                                      <p:cBhvr>
                                        <p:cTn id="52" dur="3000"/>
                                        <p:tgtEl>
                                          <p:spTgt spid="5"/>
                                        </p:tgtEl>
                                      </p:cBhvr>
                                    </p:animEffect>
                                  </p:childTnLst>
                                </p:cTn>
                              </p:par>
                              <p:par>
                                <p:cTn id="53" presetID="13" presetClass="entr" presetSubtype="1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plus(in)">
                                      <p:cBhvr>
                                        <p:cTn id="55" dur="3000"/>
                                        <p:tgtEl>
                                          <p:spTgt spid="6"/>
                                        </p:tgtEl>
                                      </p:cBhvr>
                                    </p:animEffect>
                                  </p:childTnLst>
                                </p:cTn>
                              </p:par>
                              <p:par>
                                <p:cTn id="56" presetID="13" presetClass="entr" presetSubtype="1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plus(in)">
                                      <p:cBhvr>
                                        <p:cTn id="58" dur="3000"/>
                                        <p:tgtEl>
                                          <p:spTgt spid="7"/>
                                        </p:tgtEl>
                                      </p:cBhvr>
                                    </p:animEffect>
                                  </p:childTnLst>
                                </p:cTn>
                              </p:par>
                              <p:par>
                                <p:cTn id="59" presetID="13" presetClass="entr" presetSubtype="16"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plus(in)">
                                      <p:cBhvr>
                                        <p:cTn id="61" dur="3000"/>
                                        <p:tgtEl>
                                          <p:spTgt spid="8"/>
                                        </p:tgtEl>
                                      </p:cBhvr>
                                    </p:animEffect>
                                  </p:childTnLst>
                                </p:cTn>
                              </p:par>
                              <p:par>
                                <p:cTn id="62" presetID="13" presetClass="entr" presetSubtype="16" fill="hold"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plus(in)">
                                      <p:cBhvr>
                                        <p:cTn id="64" dur="3000"/>
                                        <p:tgtEl>
                                          <p:spTgt spid="9"/>
                                        </p:tgtEl>
                                      </p:cBhvr>
                                    </p:animEffect>
                                  </p:childTnLst>
                                </p:cTn>
                              </p:par>
                              <p:par>
                                <p:cTn id="65" presetID="13" presetClass="entr" presetSubtype="16"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plus(in)">
                                      <p:cBhvr>
                                        <p:cTn id="67" dur="3000"/>
                                        <p:tgtEl>
                                          <p:spTgt spid="10"/>
                                        </p:tgtEl>
                                      </p:cBhvr>
                                    </p:animEffect>
                                  </p:childTnLst>
                                </p:cTn>
                              </p:par>
                            </p:childTnLst>
                          </p:cTn>
                        </p:par>
                        <p:par>
                          <p:cTn id="68" fill="hold">
                            <p:stCondLst>
                              <p:cond delay="3000"/>
                            </p:stCondLst>
                            <p:childTnLst>
                              <p:par>
                                <p:cTn id="69" presetID="2" presetClass="exit" presetSubtype="8" fill="hold" nodeType="afterEffect">
                                  <p:stCondLst>
                                    <p:cond delay="0"/>
                                  </p:stCondLst>
                                  <p:childTnLst>
                                    <p:anim calcmode="lin" valueType="num">
                                      <p:cBhvr additive="base">
                                        <p:cTn id="70" dur="3000"/>
                                        <p:tgtEl>
                                          <p:spTgt spid="2"/>
                                        </p:tgtEl>
                                        <p:attrNameLst>
                                          <p:attrName>ppt_x</p:attrName>
                                        </p:attrNameLst>
                                      </p:cBhvr>
                                      <p:tavLst>
                                        <p:tav tm="0">
                                          <p:val>
                                            <p:strVal val="ppt_x"/>
                                          </p:val>
                                        </p:tav>
                                        <p:tav tm="100000">
                                          <p:val>
                                            <p:strVal val="0-ppt_w/2"/>
                                          </p:val>
                                        </p:tav>
                                      </p:tavLst>
                                    </p:anim>
                                    <p:anim calcmode="lin" valueType="num">
                                      <p:cBhvr additive="base">
                                        <p:cTn id="71" dur="3000"/>
                                        <p:tgtEl>
                                          <p:spTgt spid="2"/>
                                        </p:tgtEl>
                                        <p:attrNameLst>
                                          <p:attrName>ppt_y</p:attrName>
                                        </p:attrNameLst>
                                      </p:cBhvr>
                                      <p:tavLst>
                                        <p:tav tm="0">
                                          <p:val>
                                            <p:strVal val="ppt_y"/>
                                          </p:val>
                                        </p:tav>
                                        <p:tav tm="100000">
                                          <p:val>
                                            <p:strVal val="ppt_y"/>
                                          </p:val>
                                        </p:tav>
                                      </p:tavLst>
                                    </p:anim>
                                    <p:set>
                                      <p:cBhvr>
                                        <p:cTn id="72" dur="1" fill="hold">
                                          <p:stCondLst>
                                            <p:cond delay="2999"/>
                                          </p:stCondLst>
                                        </p:cTn>
                                        <p:tgtEl>
                                          <p:spTgt spid="2"/>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3"/>
                                        </p:tgtEl>
                                        <p:attrNameLst>
                                          <p:attrName>ppt_x</p:attrName>
                                        </p:attrNameLst>
                                      </p:cBhvr>
                                      <p:tavLst>
                                        <p:tav tm="0">
                                          <p:val>
                                            <p:strVal val="ppt_x"/>
                                          </p:val>
                                        </p:tav>
                                        <p:tav tm="100000">
                                          <p:val>
                                            <p:strVal val="0-ppt_w/2"/>
                                          </p:val>
                                        </p:tav>
                                      </p:tavLst>
                                    </p:anim>
                                    <p:anim calcmode="lin" valueType="num">
                                      <p:cBhvr additive="base">
                                        <p:cTn id="75" dur="3000"/>
                                        <p:tgtEl>
                                          <p:spTgt spid="3"/>
                                        </p:tgtEl>
                                        <p:attrNameLst>
                                          <p:attrName>ppt_y</p:attrName>
                                        </p:attrNameLst>
                                      </p:cBhvr>
                                      <p:tavLst>
                                        <p:tav tm="0">
                                          <p:val>
                                            <p:strVal val="ppt_y"/>
                                          </p:val>
                                        </p:tav>
                                        <p:tav tm="100000">
                                          <p:val>
                                            <p:strVal val="ppt_y"/>
                                          </p:val>
                                        </p:tav>
                                      </p:tavLst>
                                    </p:anim>
                                    <p:set>
                                      <p:cBhvr>
                                        <p:cTn id="76" dur="1" fill="hold">
                                          <p:stCondLst>
                                            <p:cond delay="2999"/>
                                          </p:stCondLst>
                                        </p:cTn>
                                        <p:tgtEl>
                                          <p:spTgt spid="3"/>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4"/>
                                        </p:tgtEl>
                                        <p:attrNameLst>
                                          <p:attrName>ppt_x</p:attrName>
                                        </p:attrNameLst>
                                      </p:cBhvr>
                                      <p:tavLst>
                                        <p:tav tm="0">
                                          <p:val>
                                            <p:strVal val="ppt_x"/>
                                          </p:val>
                                        </p:tav>
                                        <p:tav tm="100000">
                                          <p:val>
                                            <p:strVal val="0-ppt_w/2"/>
                                          </p:val>
                                        </p:tav>
                                      </p:tavLst>
                                    </p:anim>
                                    <p:anim calcmode="lin" valueType="num">
                                      <p:cBhvr additive="base">
                                        <p:cTn id="79" dur="3000"/>
                                        <p:tgtEl>
                                          <p:spTgt spid="4"/>
                                        </p:tgtEl>
                                        <p:attrNameLst>
                                          <p:attrName>ppt_y</p:attrName>
                                        </p:attrNameLst>
                                      </p:cBhvr>
                                      <p:tavLst>
                                        <p:tav tm="0">
                                          <p:val>
                                            <p:strVal val="ppt_y"/>
                                          </p:val>
                                        </p:tav>
                                        <p:tav tm="100000">
                                          <p:val>
                                            <p:strVal val="ppt_y"/>
                                          </p:val>
                                        </p:tav>
                                      </p:tavLst>
                                    </p:anim>
                                    <p:set>
                                      <p:cBhvr>
                                        <p:cTn id="80" dur="1" fill="hold">
                                          <p:stCondLst>
                                            <p:cond delay="2999"/>
                                          </p:stCondLst>
                                        </p:cTn>
                                        <p:tgtEl>
                                          <p:spTgt spid="4"/>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0-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ppt_y"/>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0-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0-ppt_w/2"/>
                                          </p:val>
                                        </p:tav>
                                      </p:tavLst>
                                    </p:anim>
                                    <p:anim calcmode="lin" valueType="num">
                                      <p:cBhvr additive="base">
                                        <p:cTn id="103" dur="3000"/>
                                        <p:tgtEl>
                                          <p:spTgt spid="10"/>
                                        </p:tgtEl>
                                        <p:attrNameLst>
                                          <p:attrName>ppt_y</p:attrName>
                                        </p:attrNameLst>
                                      </p:cBhvr>
                                      <p:tavLst>
                                        <p:tav tm="0">
                                          <p:val>
                                            <p:strVal val="ppt_y"/>
                                          </p:val>
                                        </p:tav>
                                        <p:tav tm="100000">
                                          <p:val>
                                            <p:strVal val="ppt_y"/>
                                          </p:val>
                                        </p:tav>
                                      </p:tavLst>
                                    </p:anim>
                                    <p:set>
                                      <p:cBhvr>
                                        <p:cTn id="104" dur="1" fill="hold">
                                          <p:stCondLst>
                                            <p:cond delay="2999"/>
                                          </p:stCondLst>
                                        </p:cTn>
                                        <p:tgtEl>
                                          <p:spTgt spid="10"/>
                                        </p:tgtEl>
                                        <p:attrNameLst>
                                          <p:attrName>style.visibility</p:attrName>
                                        </p:attrNameLst>
                                      </p:cBhvr>
                                      <p:to>
                                        <p:strVal val="hidden"/>
                                      </p:to>
                                    </p:set>
                                  </p:childTnLst>
                                </p:cTn>
                              </p:par>
                              <p:par>
                                <p:cTn id="105" presetID="13" presetClass="exit" presetSubtype="32" fill="hold" nodeType="withEffect">
                                  <p:stCondLst>
                                    <p:cond delay="0"/>
                                  </p:stCondLst>
                                  <p:childTnLst>
                                    <p:animEffect transition="out" filter="plus(out)">
                                      <p:cBhvr>
                                        <p:cTn id="106" dur="3000"/>
                                        <p:tgtEl>
                                          <p:spTgt spid="2"/>
                                        </p:tgtEl>
                                      </p:cBhvr>
                                    </p:animEffect>
                                    <p:set>
                                      <p:cBhvr>
                                        <p:cTn id="107" dur="1" fill="hold">
                                          <p:stCondLst>
                                            <p:cond delay="2999"/>
                                          </p:stCondLst>
                                        </p:cTn>
                                        <p:tgtEl>
                                          <p:spTgt spid="2"/>
                                        </p:tgtEl>
                                        <p:attrNameLst>
                                          <p:attrName>style.visibility</p:attrName>
                                        </p:attrNameLst>
                                      </p:cBhvr>
                                      <p:to>
                                        <p:strVal val="hidden"/>
                                      </p:to>
                                    </p:set>
                                  </p:childTnLst>
                                </p:cTn>
                              </p:par>
                              <p:par>
                                <p:cTn id="108" presetID="13" presetClass="exit" presetSubtype="32" fill="hold" nodeType="withEffect">
                                  <p:stCondLst>
                                    <p:cond delay="0"/>
                                  </p:stCondLst>
                                  <p:childTnLst>
                                    <p:animEffect transition="out" filter="plus(out)">
                                      <p:cBhvr>
                                        <p:cTn id="109" dur="3000"/>
                                        <p:tgtEl>
                                          <p:spTgt spid="3"/>
                                        </p:tgtEl>
                                      </p:cBhvr>
                                    </p:animEffect>
                                    <p:set>
                                      <p:cBhvr>
                                        <p:cTn id="110" dur="1" fill="hold">
                                          <p:stCondLst>
                                            <p:cond delay="2999"/>
                                          </p:stCondLst>
                                        </p:cTn>
                                        <p:tgtEl>
                                          <p:spTgt spid="3"/>
                                        </p:tgtEl>
                                        <p:attrNameLst>
                                          <p:attrName>style.visibility</p:attrName>
                                        </p:attrNameLst>
                                      </p:cBhvr>
                                      <p:to>
                                        <p:strVal val="hidden"/>
                                      </p:to>
                                    </p:set>
                                  </p:childTnLst>
                                </p:cTn>
                              </p:par>
                              <p:par>
                                <p:cTn id="111" presetID="13" presetClass="exit" presetSubtype="32" fill="hold" nodeType="withEffect">
                                  <p:stCondLst>
                                    <p:cond delay="0"/>
                                  </p:stCondLst>
                                  <p:childTnLst>
                                    <p:animEffect transition="out" filter="plus(out)">
                                      <p:cBhvr>
                                        <p:cTn id="112" dur="3000"/>
                                        <p:tgtEl>
                                          <p:spTgt spid="5"/>
                                        </p:tgtEl>
                                      </p:cBhvr>
                                    </p:animEffect>
                                    <p:set>
                                      <p:cBhvr>
                                        <p:cTn id="113" dur="1" fill="hold">
                                          <p:stCondLst>
                                            <p:cond delay="2999"/>
                                          </p:stCondLst>
                                        </p:cTn>
                                        <p:tgtEl>
                                          <p:spTgt spid="5"/>
                                        </p:tgtEl>
                                        <p:attrNameLst>
                                          <p:attrName>style.visibility</p:attrName>
                                        </p:attrNameLst>
                                      </p:cBhvr>
                                      <p:to>
                                        <p:strVal val="hidden"/>
                                      </p:to>
                                    </p:set>
                                  </p:childTnLst>
                                </p:cTn>
                              </p:par>
                              <p:par>
                                <p:cTn id="114" presetID="13" presetClass="exit" presetSubtype="32" fill="hold" nodeType="withEffect">
                                  <p:stCondLst>
                                    <p:cond delay="0"/>
                                  </p:stCondLst>
                                  <p:childTnLst>
                                    <p:animEffect transition="out" filter="plus(out)">
                                      <p:cBhvr>
                                        <p:cTn id="115" dur="3000"/>
                                        <p:tgtEl>
                                          <p:spTgt spid="4"/>
                                        </p:tgtEl>
                                      </p:cBhvr>
                                    </p:animEffect>
                                    <p:set>
                                      <p:cBhvr>
                                        <p:cTn id="116" dur="1" fill="hold">
                                          <p:stCondLst>
                                            <p:cond delay="2999"/>
                                          </p:stCondLst>
                                        </p:cTn>
                                        <p:tgtEl>
                                          <p:spTgt spid="4"/>
                                        </p:tgtEl>
                                        <p:attrNameLst>
                                          <p:attrName>style.visibility</p:attrName>
                                        </p:attrNameLst>
                                      </p:cBhvr>
                                      <p:to>
                                        <p:strVal val="hidden"/>
                                      </p:to>
                                    </p:set>
                                  </p:childTnLst>
                                </p:cTn>
                              </p:par>
                              <p:par>
                                <p:cTn id="117" presetID="13" presetClass="exit" presetSubtype="32" fill="hold" nodeType="withEffect">
                                  <p:stCondLst>
                                    <p:cond delay="0"/>
                                  </p:stCondLst>
                                  <p:childTnLst>
                                    <p:animEffect transition="out" filter="plus(out)">
                                      <p:cBhvr>
                                        <p:cTn id="118" dur="3000"/>
                                        <p:tgtEl>
                                          <p:spTgt spid="6"/>
                                        </p:tgtEl>
                                      </p:cBhvr>
                                    </p:animEffect>
                                    <p:set>
                                      <p:cBhvr>
                                        <p:cTn id="119" dur="1" fill="hold">
                                          <p:stCondLst>
                                            <p:cond delay="2999"/>
                                          </p:stCondLst>
                                        </p:cTn>
                                        <p:tgtEl>
                                          <p:spTgt spid="6"/>
                                        </p:tgtEl>
                                        <p:attrNameLst>
                                          <p:attrName>style.visibility</p:attrName>
                                        </p:attrNameLst>
                                      </p:cBhvr>
                                      <p:to>
                                        <p:strVal val="hidden"/>
                                      </p:to>
                                    </p:set>
                                  </p:childTnLst>
                                </p:cTn>
                              </p:par>
                              <p:par>
                                <p:cTn id="120" presetID="13" presetClass="exit" presetSubtype="32" fill="hold" nodeType="withEffect">
                                  <p:stCondLst>
                                    <p:cond delay="0"/>
                                  </p:stCondLst>
                                  <p:childTnLst>
                                    <p:animEffect transition="out" filter="plus(out)">
                                      <p:cBhvr>
                                        <p:cTn id="121" dur="3000"/>
                                        <p:tgtEl>
                                          <p:spTgt spid="7"/>
                                        </p:tgtEl>
                                      </p:cBhvr>
                                    </p:animEffect>
                                    <p:set>
                                      <p:cBhvr>
                                        <p:cTn id="122" dur="1" fill="hold">
                                          <p:stCondLst>
                                            <p:cond delay="2999"/>
                                          </p:stCondLst>
                                        </p:cTn>
                                        <p:tgtEl>
                                          <p:spTgt spid="7"/>
                                        </p:tgtEl>
                                        <p:attrNameLst>
                                          <p:attrName>style.visibility</p:attrName>
                                        </p:attrNameLst>
                                      </p:cBhvr>
                                      <p:to>
                                        <p:strVal val="hidden"/>
                                      </p:to>
                                    </p:set>
                                  </p:childTnLst>
                                </p:cTn>
                              </p:par>
                              <p:par>
                                <p:cTn id="123" presetID="13" presetClass="exit" presetSubtype="32" fill="hold" nodeType="withEffect">
                                  <p:stCondLst>
                                    <p:cond delay="0"/>
                                  </p:stCondLst>
                                  <p:childTnLst>
                                    <p:animEffect transition="out" filter="plus(out)">
                                      <p:cBhvr>
                                        <p:cTn id="124" dur="3000"/>
                                        <p:tgtEl>
                                          <p:spTgt spid="8"/>
                                        </p:tgtEl>
                                      </p:cBhvr>
                                    </p:animEffect>
                                    <p:set>
                                      <p:cBhvr>
                                        <p:cTn id="125" dur="1" fill="hold">
                                          <p:stCondLst>
                                            <p:cond delay="2999"/>
                                          </p:stCondLst>
                                        </p:cTn>
                                        <p:tgtEl>
                                          <p:spTgt spid="8"/>
                                        </p:tgtEl>
                                        <p:attrNameLst>
                                          <p:attrName>style.visibility</p:attrName>
                                        </p:attrNameLst>
                                      </p:cBhvr>
                                      <p:to>
                                        <p:strVal val="hidden"/>
                                      </p:to>
                                    </p:set>
                                  </p:childTnLst>
                                </p:cTn>
                              </p:par>
                              <p:par>
                                <p:cTn id="126" presetID="13" presetClass="exit" presetSubtype="32" fill="hold" nodeType="withEffect">
                                  <p:stCondLst>
                                    <p:cond delay="0"/>
                                  </p:stCondLst>
                                  <p:childTnLst>
                                    <p:animEffect transition="out" filter="plus(out)">
                                      <p:cBhvr>
                                        <p:cTn id="127" dur="3000"/>
                                        <p:tgtEl>
                                          <p:spTgt spid="9"/>
                                        </p:tgtEl>
                                      </p:cBhvr>
                                    </p:animEffect>
                                    <p:set>
                                      <p:cBhvr>
                                        <p:cTn id="128" dur="1" fill="hold">
                                          <p:stCondLst>
                                            <p:cond delay="2999"/>
                                          </p:stCondLst>
                                        </p:cTn>
                                        <p:tgtEl>
                                          <p:spTgt spid="9"/>
                                        </p:tgtEl>
                                        <p:attrNameLst>
                                          <p:attrName>style.visibility</p:attrName>
                                        </p:attrNameLst>
                                      </p:cBhvr>
                                      <p:to>
                                        <p:strVal val="hidden"/>
                                      </p:to>
                                    </p:set>
                                  </p:childTnLst>
                                </p:cTn>
                              </p:par>
                              <p:par>
                                <p:cTn id="129" presetID="13" presetClass="exit" presetSubtype="32" fill="hold" nodeType="withEffect">
                                  <p:stCondLst>
                                    <p:cond delay="0"/>
                                  </p:stCondLst>
                                  <p:childTnLst>
                                    <p:animEffect transition="out" filter="plus(out)">
                                      <p:cBhvr>
                                        <p:cTn id="130" dur="3000"/>
                                        <p:tgtEl>
                                          <p:spTgt spid="10"/>
                                        </p:tgtEl>
                                      </p:cBhvr>
                                    </p:animEffect>
                                    <p:set>
                                      <p:cBhvr>
                                        <p:cTn id="131" dur="1" fill="hold">
                                          <p:stCondLst>
                                            <p:cond delay="2999"/>
                                          </p:stCondLst>
                                        </p:cTn>
                                        <p:tgtEl>
                                          <p:spTgt spid="10"/>
                                        </p:tgtEl>
                                        <p:attrNameLst>
                                          <p:attrName>style.visibility</p:attrName>
                                        </p:attrNameLst>
                                      </p:cBhvr>
                                      <p:to>
                                        <p:strVal val="hidden"/>
                                      </p:to>
                                    </p:set>
                                  </p:childTnLst>
                                </p:cTn>
                              </p:par>
                              <p:par>
                                <p:cTn id="132" presetID="17" presetClass="entr" presetSubtype="2" fill="hold"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p:cTn id="134" dur="2500" fill="hold"/>
                                        <p:tgtEl>
                                          <p:spTgt spid="13"/>
                                        </p:tgtEl>
                                        <p:attrNameLst>
                                          <p:attrName>ppt_x</p:attrName>
                                        </p:attrNameLst>
                                      </p:cBhvr>
                                      <p:tavLst>
                                        <p:tav tm="0">
                                          <p:val>
                                            <p:strVal val="#ppt_x+#ppt_w/2"/>
                                          </p:val>
                                        </p:tav>
                                        <p:tav tm="100000">
                                          <p:val>
                                            <p:strVal val="#ppt_x"/>
                                          </p:val>
                                        </p:tav>
                                      </p:tavLst>
                                    </p:anim>
                                    <p:anim calcmode="lin" valueType="num">
                                      <p:cBhvr>
                                        <p:cTn id="135" dur="2500" fill="hold"/>
                                        <p:tgtEl>
                                          <p:spTgt spid="13"/>
                                        </p:tgtEl>
                                        <p:attrNameLst>
                                          <p:attrName>ppt_y</p:attrName>
                                        </p:attrNameLst>
                                      </p:cBhvr>
                                      <p:tavLst>
                                        <p:tav tm="0">
                                          <p:val>
                                            <p:strVal val="#ppt_y"/>
                                          </p:val>
                                        </p:tav>
                                        <p:tav tm="100000">
                                          <p:val>
                                            <p:strVal val="#ppt_y"/>
                                          </p:val>
                                        </p:tav>
                                      </p:tavLst>
                                    </p:anim>
                                    <p:anim calcmode="lin" valueType="num">
                                      <p:cBhvr>
                                        <p:cTn id="136" dur="2500" fill="hold"/>
                                        <p:tgtEl>
                                          <p:spTgt spid="13"/>
                                        </p:tgtEl>
                                        <p:attrNameLst>
                                          <p:attrName>ppt_w</p:attrName>
                                        </p:attrNameLst>
                                      </p:cBhvr>
                                      <p:tavLst>
                                        <p:tav tm="0">
                                          <p:val>
                                            <p:fltVal val="0"/>
                                          </p:val>
                                        </p:tav>
                                        <p:tav tm="100000">
                                          <p:val>
                                            <p:strVal val="#ppt_w"/>
                                          </p:val>
                                        </p:tav>
                                      </p:tavLst>
                                    </p:anim>
                                    <p:anim calcmode="lin" valueType="num">
                                      <p:cBhvr>
                                        <p:cTn id="137" dur="2500" fill="hold"/>
                                        <p:tgtEl>
                                          <p:spTgt spid="13"/>
                                        </p:tgtEl>
                                        <p:attrNameLst>
                                          <p:attrName>ppt_h</p:attrName>
                                        </p:attrNameLst>
                                      </p:cBhvr>
                                      <p:tavLst>
                                        <p:tav tm="0">
                                          <p:val>
                                            <p:strVal val="#ppt_h"/>
                                          </p:val>
                                        </p:tav>
                                        <p:tav tm="100000">
                                          <p:val>
                                            <p:strVal val="#ppt_h"/>
                                          </p:val>
                                        </p:tav>
                                      </p:tavLst>
                                    </p:anim>
                                  </p:childTnLst>
                                </p:cTn>
                              </p:par>
                              <p:par>
                                <p:cTn id="138" presetID="16" presetClass="entr" presetSubtype="42" fill="hold" nodeType="withEffect">
                                  <p:stCondLst>
                                    <p:cond delay="0"/>
                                  </p:stCondLst>
                                  <p:childTnLst>
                                    <p:set>
                                      <p:cBhvr>
                                        <p:cTn id="139" dur="1" fill="hold">
                                          <p:stCondLst>
                                            <p:cond delay="0"/>
                                          </p:stCondLst>
                                        </p:cTn>
                                        <p:tgtEl>
                                          <p:spTgt spid="13"/>
                                        </p:tgtEl>
                                        <p:attrNameLst>
                                          <p:attrName>style.visibility</p:attrName>
                                        </p:attrNameLst>
                                      </p:cBhvr>
                                      <p:to>
                                        <p:strVal val="visible"/>
                                      </p:to>
                                    </p:set>
                                    <p:animEffect transition="in" filter="barn(outHorizontal)">
                                      <p:cBhvr>
                                        <p:cTn id="140" dur="2500"/>
                                        <p:tgtEl>
                                          <p:spTgt spid="13"/>
                                        </p:tgtEl>
                                      </p:cBhvr>
                                    </p:animEffect>
                                  </p:childTnLst>
                                </p:cTn>
                              </p:par>
                            </p:childTnLst>
                          </p:cTn>
                        </p:par>
                        <p:par>
                          <p:cTn id="141" fill="hold">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2"/>
                                        </p:tgtEl>
                                        <p:attrNameLst>
                                          <p:attrName>style.visibility</p:attrName>
                                        </p:attrNameLst>
                                      </p:cBhvr>
                                      <p:to>
                                        <p:strVal val="visible"/>
                                      </p:to>
                                    </p:set>
                                    <p:animEffect transition="in" filter="fade">
                                      <p:cBhvr>
                                        <p:cTn id="144" dur="1000"/>
                                        <p:tgtEl>
                                          <p:spTgt spid="12"/>
                                        </p:tgtEl>
                                      </p:cBhvr>
                                    </p:animEffect>
                                    <p:anim calcmode="lin" valueType="num">
                                      <p:cBhvr>
                                        <p:cTn id="145" dur="1000" fill="hold"/>
                                        <p:tgtEl>
                                          <p:spTgt spid="12"/>
                                        </p:tgtEl>
                                        <p:attrNameLst>
                                          <p:attrName>ppt_x</p:attrName>
                                        </p:attrNameLst>
                                      </p:cBhvr>
                                      <p:tavLst>
                                        <p:tav tm="0">
                                          <p:val>
                                            <p:strVal val="#ppt_x-.1"/>
                                          </p:val>
                                        </p:tav>
                                        <p:tav tm="100000">
                                          <p:val>
                                            <p:strVal val="#ppt_x"/>
                                          </p:val>
                                        </p:tav>
                                      </p:tavLst>
                                    </p:anim>
                                    <p:anim calcmode="lin" valueType="num">
                                      <p:cBhvr>
                                        <p:cTn id="14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a52a49c0019f5a2f4eaa113798961d.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rot="958054">
            <a:off x="-4763" y="2344738"/>
            <a:ext cx="1906588" cy="252412"/>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20637084">
            <a:off x="-1588" y="3143250"/>
            <a:ext cx="1901826" cy="287338"/>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rot="958054">
            <a:off x="1398588" y="2419350"/>
            <a:ext cx="2003425" cy="268288"/>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rot="20637084">
            <a:off x="1403350" y="3162300"/>
            <a:ext cx="2019300" cy="269875"/>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rot="958054">
            <a:off x="2771775" y="2347913"/>
            <a:ext cx="1935163" cy="274637"/>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rot="20637084">
            <a:off x="2698750" y="3160713"/>
            <a:ext cx="2009775" cy="273050"/>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rot="20637084" flipV="1">
            <a:off x="7329488" y="2312988"/>
            <a:ext cx="1768475" cy="265112"/>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rot="958054">
            <a:off x="7305675" y="3114675"/>
            <a:ext cx="1811338" cy="265113"/>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rot="20637084">
            <a:off x="5978525" y="2366963"/>
            <a:ext cx="1889125" cy="263525"/>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rot="958054">
            <a:off x="5978525" y="3141663"/>
            <a:ext cx="1895475" cy="261937"/>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rot="20637084">
            <a:off x="4651375" y="2349500"/>
            <a:ext cx="1936750" cy="273050"/>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Rectángulo"/>
          <p:cNvSpPr/>
          <p:nvPr/>
        </p:nvSpPr>
        <p:spPr>
          <a:xfrm rot="958054">
            <a:off x="4649788" y="3159125"/>
            <a:ext cx="2011362" cy="276225"/>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uadroTexto"/>
          <p:cNvSpPr txBox="1"/>
          <p:nvPr/>
        </p:nvSpPr>
        <p:spPr>
          <a:xfrm>
            <a:off x="900113" y="4657725"/>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Construida por el mismo arquitecto que las Torres </a:t>
            </a:r>
            <a:r>
              <a:rPr lang="es-ES" b="1" dirty="0" err="1">
                <a:effectLst>
                  <a:glow rad="101600">
                    <a:schemeClr val="accent2">
                      <a:satMod val="175000"/>
                      <a:alpha val="40000"/>
                    </a:schemeClr>
                  </a:glow>
                  <a:outerShdw blurRad="38100" dist="38100" dir="2700000" algn="tl">
                    <a:srgbClr val="1F497D"/>
                  </a:outerShdw>
                </a:effectLst>
              </a:rPr>
              <a:t>Petronas</a:t>
            </a:r>
            <a:r>
              <a:rPr lang="es-ES" b="1" dirty="0">
                <a:effectLst>
                  <a:glow rad="101600">
                    <a:schemeClr val="accent2">
                      <a:satMod val="175000"/>
                      <a:alpha val="40000"/>
                    </a:schemeClr>
                  </a:glow>
                  <a:outerShdw blurRad="38100" dist="38100" dir="2700000" algn="tl">
                    <a:srgbClr val="1F497D"/>
                  </a:outerShdw>
                </a:effectLst>
              </a:rPr>
              <a:t> de Kuala Lumpur, César </a:t>
            </a:r>
            <a:r>
              <a:rPr lang="es-ES" b="1" dirty="0" err="1">
                <a:effectLst>
                  <a:glow rad="101600">
                    <a:schemeClr val="accent2">
                      <a:satMod val="175000"/>
                      <a:alpha val="40000"/>
                    </a:schemeClr>
                  </a:glow>
                  <a:outerShdw blurRad="38100" dist="38100" dir="2700000" algn="tl">
                    <a:srgbClr val="1F497D"/>
                  </a:outerShdw>
                </a:effectLst>
              </a:rPr>
              <a:t>Pelli</a:t>
            </a:r>
            <a:r>
              <a:rPr lang="es-ES" b="1" dirty="0">
                <a:effectLst>
                  <a:glow rad="101600">
                    <a:schemeClr val="accent2">
                      <a:satMod val="175000"/>
                      <a:alpha val="40000"/>
                    </a:schemeClr>
                  </a:glow>
                  <a:outerShdw blurRad="38100" dist="38100" dir="2700000" algn="tl">
                    <a:srgbClr val="1F497D"/>
                  </a:outerShdw>
                </a:effectLst>
              </a:rPr>
              <a:t>, la Torre de Cristal es la segunda más alta de las cuatro torres con 249 metros de altura.</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conveyor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0-#ppt_w/2"/>
                                          </p:val>
                                        </p:tav>
                                        <p:tav tm="100000">
                                          <p:val>
                                            <p:strVal val="#ppt_x"/>
                                          </p:val>
                                        </p:tav>
                                      </p:tavLst>
                                    </p:anim>
                                    <p:anim calcmode="lin" valueType="num">
                                      <p:cBhvr additive="base">
                                        <p:cTn id="12" dur="3000" fill="hold"/>
                                        <p:tgtEl>
                                          <p:spTgt spid="11"/>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3000" fill="hold"/>
                                        <p:tgtEl>
                                          <p:spTgt spid="15"/>
                                        </p:tgtEl>
                                        <p:attrNameLst>
                                          <p:attrName>ppt_x</p:attrName>
                                        </p:attrNameLst>
                                      </p:cBhvr>
                                      <p:tavLst>
                                        <p:tav tm="0">
                                          <p:val>
                                            <p:strVal val="0-#ppt_w/2"/>
                                          </p:val>
                                        </p:tav>
                                        <p:tav tm="100000">
                                          <p:val>
                                            <p:strVal val="#ppt_x"/>
                                          </p:val>
                                        </p:tav>
                                      </p:tavLst>
                                    </p:anim>
                                    <p:anim calcmode="lin" valueType="num">
                                      <p:cBhvr additive="base">
                                        <p:cTn id="16" dur="3000" fill="hold"/>
                                        <p:tgtEl>
                                          <p:spTgt spid="15"/>
                                        </p:tgtEl>
                                        <p:attrNameLst>
                                          <p:attrName>ppt_y</p:attrName>
                                        </p:attrNameLst>
                                      </p:cBhvr>
                                      <p:tavLst>
                                        <p:tav tm="0">
                                          <p:val>
                                            <p:strVal val="0-#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3" presetClass="entr" presetSubtype="5"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vertical)">
                                      <p:cBhvr>
                                        <p:cTn id="31" dur="3000"/>
                                        <p:tgtEl>
                                          <p:spTgt spid="5"/>
                                        </p:tgtEl>
                                      </p:cBhvr>
                                    </p:animEffect>
                                  </p:childTnLst>
                                </p:cTn>
                              </p:par>
                              <p:par>
                                <p:cTn id="32" presetID="3" presetClass="entr" presetSubtype="5"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linds(vertical)">
                                      <p:cBhvr>
                                        <p:cTn id="34" dur="3000"/>
                                        <p:tgtEl>
                                          <p:spTgt spid="6"/>
                                        </p:tgtEl>
                                      </p:cBhvr>
                                    </p:animEffect>
                                  </p:childTnLst>
                                </p:cTn>
                              </p:par>
                              <p:par>
                                <p:cTn id="35" presetID="3" presetClass="entr" presetSubtype="5"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vertical)">
                                      <p:cBhvr>
                                        <p:cTn id="37" dur="3000"/>
                                        <p:tgtEl>
                                          <p:spTgt spid="11"/>
                                        </p:tgtEl>
                                      </p:cBhvr>
                                    </p:animEffect>
                                  </p:childTnLst>
                                </p:cTn>
                              </p:par>
                              <p:par>
                                <p:cTn id="38" presetID="3" presetClass="entr" presetSubtype="5"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linds(vertical)">
                                      <p:cBhvr>
                                        <p:cTn id="40" dur="3000"/>
                                        <p:tgtEl>
                                          <p:spTgt spid="12"/>
                                        </p:tgtEl>
                                      </p:cBhvr>
                                    </p:animEffect>
                                  </p:childTnLst>
                                </p:cTn>
                              </p:par>
                              <p:par>
                                <p:cTn id="41" presetID="3" presetClass="entr" presetSubtype="5"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blinds(vertical)">
                                      <p:cBhvr>
                                        <p:cTn id="43" dur="3000"/>
                                        <p:tgtEl>
                                          <p:spTgt spid="15"/>
                                        </p:tgtEl>
                                      </p:cBhvr>
                                    </p:animEffect>
                                  </p:childTnLst>
                                </p:cTn>
                              </p:par>
                              <p:par>
                                <p:cTn id="44" presetID="3" presetClass="entr" presetSubtype="5"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blinds(vertical)">
                                      <p:cBhvr>
                                        <p:cTn id="46" dur="3000"/>
                                        <p:tgtEl>
                                          <p:spTgt spid="16"/>
                                        </p:tgtEl>
                                      </p:cBhvr>
                                    </p:animEffect>
                                  </p:childTnLst>
                                </p:cTn>
                              </p:par>
                              <p:par>
                                <p:cTn id="47" presetID="2" presetClass="entr" presetSubtype="3"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3000" fill="hold"/>
                                        <p:tgtEl>
                                          <p:spTgt spid="17"/>
                                        </p:tgtEl>
                                        <p:attrNameLst>
                                          <p:attrName>ppt_x</p:attrName>
                                        </p:attrNameLst>
                                      </p:cBhvr>
                                      <p:tavLst>
                                        <p:tav tm="0">
                                          <p:val>
                                            <p:strVal val="1+#ppt_w/2"/>
                                          </p:val>
                                        </p:tav>
                                        <p:tav tm="100000">
                                          <p:val>
                                            <p:strVal val="#ppt_x"/>
                                          </p:val>
                                        </p:tav>
                                      </p:tavLst>
                                    </p:anim>
                                    <p:anim calcmode="lin" valueType="num">
                                      <p:cBhvr additive="base">
                                        <p:cTn id="50" dur="3000" fill="hold"/>
                                        <p:tgtEl>
                                          <p:spTgt spid="17"/>
                                        </p:tgtEl>
                                        <p:attrNameLst>
                                          <p:attrName>ppt_y</p:attrName>
                                        </p:attrNameLst>
                                      </p:cBhvr>
                                      <p:tavLst>
                                        <p:tav tm="0">
                                          <p:val>
                                            <p:strVal val="0-#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3000" fill="hold"/>
                                        <p:tgtEl>
                                          <p:spTgt spid="18"/>
                                        </p:tgtEl>
                                        <p:attrNameLst>
                                          <p:attrName>ppt_x</p:attrName>
                                        </p:attrNameLst>
                                      </p:cBhvr>
                                      <p:tavLst>
                                        <p:tav tm="0">
                                          <p:val>
                                            <p:strVal val="1+#ppt_w/2"/>
                                          </p:val>
                                        </p:tav>
                                        <p:tav tm="100000">
                                          <p:val>
                                            <p:strVal val="#ppt_x"/>
                                          </p:val>
                                        </p:tav>
                                      </p:tavLst>
                                    </p:anim>
                                    <p:anim calcmode="lin" valueType="num">
                                      <p:cBhvr additive="base">
                                        <p:cTn id="54" dur="3000" fill="hold"/>
                                        <p:tgtEl>
                                          <p:spTgt spid="18"/>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0" fill="hold"/>
                                        <p:tgtEl>
                                          <p:spTgt spid="23"/>
                                        </p:tgtEl>
                                        <p:attrNameLst>
                                          <p:attrName>ppt_x</p:attrName>
                                        </p:attrNameLst>
                                      </p:cBhvr>
                                      <p:tavLst>
                                        <p:tav tm="0">
                                          <p:val>
                                            <p:strVal val="1+#ppt_w/2"/>
                                          </p:val>
                                        </p:tav>
                                        <p:tav tm="100000">
                                          <p:val>
                                            <p:strVal val="#ppt_x"/>
                                          </p:val>
                                        </p:tav>
                                      </p:tavLst>
                                    </p:anim>
                                    <p:anim calcmode="lin" valueType="num">
                                      <p:cBhvr additive="base">
                                        <p:cTn id="58" dur="3000" fill="hold"/>
                                        <p:tgtEl>
                                          <p:spTgt spid="23"/>
                                        </p:tgtEl>
                                        <p:attrNameLst>
                                          <p:attrName>ppt_y</p:attrName>
                                        </p:attrNameLst>
                                      </p:cBhvr>
                                      <p:tavLst>
                                        <p:tav tm="0">
                                          <p:val>
                                            <p:strVal val="0-#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0" fill="hold"/>
                                        <p:tgtEl>
                                          <p:spTgt spid="24"/>
                                        </p:tgtEl>
                                        <p:attrNameLst>
                                          <p:attrName>ppt_x</p:attrName>
                                        </p:attrNameLst>
                                      </p:cBhvr>
                                      <p:tavLst>
                                        <p:tav tm="0">
                                          <p:val>
                                            <p:strVal val="1+#ppt_w/2"/>
                                          </p:val>
                                        </p:tav>
                                        <p:tav tm="100000">
                                          <p:val>
                                            <p:strVal val="#ppt_x"/>
                                          </p:val>
                                        </p:tav>
                                      </p:tavLst>
                                    </p:anim>
                                    <p:anim calcmode="lin" valueType="num">
                                      <p:cBhvr additive="base">
                                        <p:cTn id="62" dur="3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3000" fill="hold"/>
                                        <p:tgtEl>
                                          <p:spTgt spid="27"/>
                                        </p:tgtEl>
                                        <p:attrNameLst>
                                          <p:attrName>ppt_x</p:attrName>
                                        </p:attrNameLst>
                                      </p:cBhvr>
                                      <p:tavLst>
                                        <p:tav tm="0">
                                          <p:val>
                                            <p:strVal val="1+#ppt_w/2"/>
                                          </p:val>
                                        </p:tav>
                                        <p:tav tm="100000">
                                          <p:val>
                                            <p:strVal val="#ppt_x"/>
                                          </p:val>
                                        </p:tav>
                                      </p:tavLst>
                                    </p:anim>
                                    <p:anim calcmode="lin" valueType="num">
                                      <p:cBhvr additive="base">
                                        <p:cTn id="66" dur="3000" fill="hold"/>
                                        <p:tgtEl>
                                          <p:spTgt spid="27"/>
                                        </p:tgtEl>
                                        <p:attrNameLst>
                                          <p:attrName>ppt_y</p:attrName>
                                        </p:attrNameLst>
                                      </p:cBhvr>
                                      <p:tavLst>
                                        <p:tav tm="0">
                                          <p:val>
                                            <p:strVal val="0-#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3000" fill="hold"/>
                                        <p:tgtEl>
                                          <p:spTgt spid="28"/>
                                        </p:tgtEl>
                                        <p:attrNameLst>
                                          <p:attrName>ppt_x</p:attrName>
                                        </p:attrNameLst>
                                      </p:cBhvr>
                                      <p:tavLst>
                                        <p:tav tm="0">
                                          <p:val>
                                            <p:strVal val="1+#ppt_w/2"/>
                                          </p:val>
                                        </p:tav>
                                        <p:tav tm="100000">
                                          <p:val>
                                            <p:strVal val="#ppt_x"/>
                                          </p:val>
                                        </p:tav>
                                      </p:tavLst>
                                    </p:anim>
                                    <p:anim calcmode="lin" valueType="num">
                                      <p:cBhvr additive="base">
                                        <p:cTn id="70" dur="3000" fill="hold"/>
                                        <p:tgtEl>
                                          <p:spTgt spid="28"/>
                                        </p:tgtEl>
                                        <p:attrNameLst>
                                          <p:attrName>ppt_y</p:attrName>
                                        </p:attrNameLst>
                                      </p:cBhvr>
                                      <p:tavLst>
                                        <p:tav tm="0">
                                          <p:val>
                                            <p:strVal val="1+#ppt_h/2"/>
                                          </p:val>
                                        </p:tav>
                                        <p:tav tm="100000">
                                          <p:val>
                                            <p:strVal val="#ppt_y"/>
                                          </p:val>
                                        </p:tav>
                                      </p:tavLst>
                                    </p:anim>
                                  </p:childTnLst>
                                </p:cTn>
                              </p:par>
                              <p:par>
                                <p:cTn id="71" presetID="3" presetClass="entr" presetSubtype="5"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blinds(vertical)">
                                      <p:cBhvr>
                                        <p:cTn id="73" dur="3000"/>
                                        <p:tgtEl>
                                          <p:spTgt spid="17"/>
                                        </p:tgtEl>
                                      </p:cBhvr>
                                    </p:animEffect>
                                  </p:childTnLst>
                                </p:cTn>
                              </p:par>
                              <p:par>
                                <p:cTn id="74" presetID="3" presetClass="entr" presetSubtype="5" fill="hold" nodeType="withEffect">
                                  <p:stCondLst>
                                    <p:cond delay="0"/>
                                  </p:stCondLst>
                                  <p:childTnLst>
                                    <p:set>
                                      <p:cBhvr>
                                        <p:cTn id="75" dur="1" fill="hold">
                                          <p:stCondLst>
                                            <p:cond delay="0"/>
                                          </p:stCondLst>
                                        </p:cTn>
                                        <p:tgtEl>
                                          <p:spTgt spid="18"/>
                                        </p:tgtEl>
                                        <p:attrNameLst>
                                          <p:attrName>style.visibility</p:attrName>
                                        </p:attrNameLst>
                                      </p:cBhvr>
                                      <p:to>
                                        <p:strVal val="visible"/>
                                      </p:to>
                                    </p:set>
                                    <p:animEffect transition="in" filter="blinds(vertical)">
                                      <p:cBhvr>
                                        <p:cTn id="76" dur="3000"/>
                                        <p:tgtEl>
                                          <p:spTgt spid="18"/>
                                        </p:tgtEl>
                                      </p:cBhvr>
                                    </p:animEffect>
                                  </p:childTnLst>
                                </p:cTn>
                              </p:par>
                              <p:par>
                                <p:cTn id="77" presetID="3" presetClass="entr" presetSubtype="5"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blinds(vertical)">
                                      <p:cBhvr>
                                        <p:cTn id="79" dur="3000"/>
                                        <p:tgtEl>
                                          <p:spTgt spid="23"/>
                                        </p:tgtEl>
                                      </p:cBhvr>
                                    </p:animEffect>
                                  </p:childTnLst>
                                </p:cTn>
                              </p:par>
                              <p:par>
                                <p:cTn id="80" presetID="3" presetClass="entr" presetSubtype="5" fill="hold" nodeType="with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blinds(vertical)">
                                      <p:cBhvr>
                                        <p:cTn id="82" dur="3000"/>
                                        <p:tgtEl>
                                          <p:spTgt spid="24"/>
                                        </p:tgtEl>
                                      </p:cBhvr>
                                    </p:animEffect>
                                  </p:childTnLst>
                                </p:cTn>
                              </p:par>
                              <p:par>
                                <p:cTn id="83" presetID="3" presetClass="entr" presetSubtype="5" fill="hold" nodeType="with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blinds(vertical)">
                                      <p:cBhvr>
                                        <p:cTn id="85" dur="3000"/>
                                        <p:tgtEl>
                                          <p:spTgt spid="27"/>
                                        </p:tgtEl>
                                      </p:cBhvr>
                                    </p:animEffect>
                                  </p:childTnLst>
                                </p:cTn>
                              </p:par>
                              <p:par>
                                <p:cTn id="86" presetID="3" presetClass="entr" presetSubtype="5" fill="hold"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blinds(vertical)">
                                      <p:cBhvr>
                                        <p:cTn id="88" dur="3000"/>
                                        <p:tgtEl>
                                          <p:spTgt spid="28"/>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1"/>
                                        </p:tgtEl>
                                        <p:attrNameLst>
                                          <p:attrName>ppt_x</p:attrName>
                                        </p:attrNameLst>
                                      </p:cBhvr>
                                      <p:tavLst>
                                        <p:tav tm="0">
                                          <p:val>
                                            <p:strVal val="ppt_x"/>
                                          </p:val>
                                        </p:tav>
                                        <p:tav tm="100000">
                                          <p:val>
                                            <p:strVal val="1+ppt_w/2"/>
                                          </p:val>
                                        </p:tav>
                                      </p:tavLst>
                                    </p:anim>
                                    <p:anim calcmode="lin" valueType="num">
                                      <p:cBhvr additive="base">
                                        <p:cTn id="96" dur="3000"/>
                                        <p:tgtEl>
                                          <p:spTgt spid="11"/>
                                        </p:tgtEl>
                                        <p:attrNameLst>
                                          <p:attrName>ppt_y</p:attrName>
                                        </p:attrNameLst>
                                      </p:cBhvr>
                                      <p:tavLst>
                                        <p:tav tm="0">
                                          <p:val>
                                            <p:strVal val="ppt_y"/>
                                          </p:val>
                                        </p:tav>
                                        <p:tav tm="100000">
                                          <p:val>
                                            <p:strVal val="1+ppt_h/2"/>
                                          </p:val>
                                        </p:tav>
                                      </p:tavLst>
                                    </p:anim>
                                    <p:set>
                                      <p:cBhvr>
                                        <p:cTn id="97" dur="1" fill="hold">
                                          <p:stCondLst>
                                            <p:cond delay="2999"/>
                                          </p:stCondLst>
                                        </p:cTn>
                                        <p:tgtEl>
                                          <p:spTgt spid="11"/>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1+ppt_w/2"/>
                                          </p:val>
                                        </p:tav>
                                      </p:tavLst>
                                    </p:anim>
                                    <p:anim calcmode="lin" valueType="num">
                                      <p:cBhvr additive="base">
                                        <p:cTn id="100" dur="3000"/>
                                        <p:tgtEl>
                                          <p:spTgt spid="15"/>
                                        </p:tgtEl>
                                        <p:attrNameLst>
                                          <p:attrName>ppt_y</p:attrName>
                                        </p:attrNameLst>
                                      </p:cBhvr>
                                      <p:tavLst>
                                        <p:tav tm="0">
                                          <p:val>
                                            <p:strVal val="ppt_y"/>
                                          </p:val>
                                        </p:tav>
                                        <p:tav tm="100000">
                                          <p:val>
                                            <p:strVal val="1+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17"/>
                                        </p:tgtEl>
                                        <p:attrNameLst>
                                          <p:attrName>ppt_x</p:attrName>
                                        </p:attrNameLst>
                                      </p:cBhvr>
                                      <p:tavLst>
                                        <p:tav tm="0">
                                          <p:val>
                                            <p:strVal val="ppt_x"/>
                                          </p:val>
                                        </p:tav>
                                        <p:tav tm="100000">
                                          <p:val>
                                            <p:strVal val="0-ppt_w/2"/>
                                          </p:val>
                                        </p:tav>
                                      </p:tavLst>
                                    </p:anim>
                                    <p:anim calcmode="lin" valueType="num">
                                      <p:cBhvr additive="base">
                                        <p:cTn id="104" dur="3000"/>
                                        <p:tgtEl>
                                          <p:spTgt spid="17"/>
                                        </p:tgtEl>
                                        <p:attrNameLst>
                                          <p:attrName>ppt_y</p:attrName>
                                        </p:attrNameLst>
                                      </p:cBhvr>
                                      <p:tavLst>
                                        <p:tav tm="0">
                                          <p:val>
                                            <p:strVal val="ppt_y"/>
                                          </p:val>
                                        </p:tav>
                                        <p:tav tm="100000">
                                          <p:val>
                                            <p:strVal val="1+ppt_h/2"/>
                                          </p:val>
                                        </p:tav>
                                      </p:tavLst>
                                    </p:anim>
                                    <p:set>
                                      <p:cBhvr>
                                        <p:cTn id="105" dur="1" fill="hold">
                                          <p:stCondLst>
                                            <p:cond delay="2999"/>
                                          </p:stCondLst>
                                        </p:cTn>
                                        <p:tgtEl>
                                          <p:spTgt spid="17"/>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23"/>
                                        </p:tgtEl>
                                        <p:attrNameLst>
                                          <p:attrName>ppt_x</p:attrName>
                                        </p:attrNameLst>
                                      </p:cBhvr>
                                      <p:tavLst>
                                        <p:tav tm="0">
                                          <p:val>
                                            <p:strVal val="ppt_x"/>
                                          </p:val>
                                        </p:tav>
                                        <p:tav tm="100000">
                                          <p:val>
                                            <p:strVal val="0-ppt_w/2"/>
                                          </p:val>
                                        </p:tav>
                                      </p:tavLst>
                                    </p:anim>
                                    <p:anim calcmode="lin" valueType="num">
                                      <p:cBhvr additive="base">
                                        <p:cTn id="108" dur="3000"/>
                                        <p:tgtEl>
                                          <p:spTgt spid="23"/>
                                        </p:tgtEl>
                                        <p:attrNameLst>
                                          <p:attrName>ppt_y</p:attrName>
                                        </p:attrNameLst>
                                      </p:cBhvr>
                                      <p:tavLst>
                                        <p:tav tm="0">
                                          <p:val>
                                            <p:strVal val="ppt_y"/>
                                          </p:val>
                                        </p:tav>
                                        <p:tav tm="100000">
                                          <p:val>
                                            <p:strVal val="1+ppt_h/2"/>
                                          </p:val>
                                        </p:tav>
                                      </p:tavLst>
                                    </p:anim>
                                    <p:set>
                                      <p:cBhvr>
                                        <p:cTn id="109" dur="1" fill="hold">
                                          <p:stCondLst>
                                            <p:cond delay="2999"/>
                                          </p:stCondLst>
                                        </p:cTn>
                                        <p:tgtEl>
                                          <p:spTgt spid="23"/>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27"/>
                                        </p:tgtEl>
                                        <p:attrNameLst>
                                          <p:attrName>ppt_x</p:attrName>
                                        </p:attrNameLst>
                                      </p:cBhvr>
                                      <p:tavLst>
                                        <p:tav tm="0">
                                          <p:val>
                                            <p:strVal val="ppt_x"/>
                                          </p:val>
                                        </p:tav>
                                        <p:tav tm="100000">
                                          <p:val>
                                            <p:strVal val="0-ppt_w/2"/>
                                          </p:val>
                                        </p:tav>
                                      </p:tavLst>
                                    </p:anim>
                                    <p:anim calcmode="lin" valueType="num">
                                      <p:cBhvr additive="base">
                                        <p:cTn id="112" dur="3000"/>
                                        <p:tgtEl>
                                          <p:spTgt spid="27"/>
                                        </p:tgtEl>
                                        <p:attrNameLst>
                                          <p:attrName>ppt_y</p:attrName>
                                        </p:attrNameLst>
                                      </p:cBhvr>
                                      <p:tavLst>
                                        <p:tav tm="0">
                                          <p:val>
                                            <p:strVal val="ppt_y"/>
                                          </p:val>
                                        </p:tav>
                                        <p:tav tm="100000">
                                          <p:val>
                                            <p:strVal val="1+ppt_h/2"/>
                                          </p:val>
                                        </p:tav>
                                      </p:tavLst>
                                    </p:anim>
                                    <p:set>
                                      <p:cBhvr>
                                        <p:cTn id="113" dur="1" fill="hold">
                                          <p:stCondLst>
                                            <p:cond delay="2999"/>
                                          </p:stCondLst>
                                        </p:cTn>
                                        <p:tgtEl>
                                          <p:spTgt spid="27"/>
                                        </p:tgtEl>
                                        <p:attrNameLst>
                                          <p:attrName>style.visibility</p:attrName>
                                        </p:attrNameLst>
                                      </p:cBhvr>
                                      <p:to>
                                        <p:strVal val="hidden"/>
                                      </p:to>
                                    </p:set>
                                  </p:childTnLst>
                                </p:cTn>
                              </p:par>
                              <p:par>
                                <p:cTn id="114" presetID="2" presetClass="exit" presetSubtype="9" fill="hold" nodeType="withEffect">
                                  <p:stCondLst>
                                    <p:cond delay="0"/>
                                  </p:stCondLst>
                                  <p:childTnLst>
                                    <p:anim calcmode="lin" valueType="num">
                                      <p:cBhvr additive="base">
                                        <p:cTn id="115" dur="3000"/>
                                        <p:tgtEl>
                                          <p:spTgt spid="18"/>
                                        </p:tgtEl>
                                        <p:attrNameLst>
                                          <p:attrName>ppt_x</p:attrName>
                                        </p:attrNameLst>
                                      </p:cBhvr>
                                      <p:tavLst>
                                        <p:tav tm="0">
                                          <p:val>
                                            <p:strVal val="ppt_x"/>
                                          </p:val>
                                        </p:tav>
                                        <p:tav tm="100000">
                                          <p:val>
                                            <p:strVal val="0-ppt_w/2"/>
                                          </p:val>
                                        </p:tav>
                                      </p:tavLst>
                                    </p:anim>
                                    <p:anim calcmode="lin" valueType="num">
                                      <p:cBhvr additive="base">
                                        <p:cTn id="116" dur="3000"/>
                                        <p:tgtEl>
                                          <p:spTgt spid="18"/>
                                        </p:tgtEl>
                                        <p:attrNameLst>
                                          <p:attrName>ppt_y</p:attrName>
                                        </p:attrNameLst>
                                      </p:cBhvr>
                                      <p:tavLst>
                                        <p:tav tm="0">
                                          <p:val>
                                            <p:strVal val="ppt_y"/>
                                          </p:val>
                                        </p:tav>
                                        <p:tav tm="100000">
                                          <p:val>
                                            <p:strVal val="0-ppt_h/2"/>
                                          </p:val>
                                        </p:tav>
                                      </p:tavLst>
                                    </p:anim>
                                    <p:set>
                                      <p:cBhvr>
                                        <p:cTn id="117" dur="1" fill="hold">
                                          <p:stCondLst>
                                            <p:cond delay="2999"/>
                                          </p:stCondLst>
                                        </p:cTn>
                                        <p:tgtEl>
                                          <p:spTgt spid="18"/>
                                        </p:tgtEl>
                                        <p:attrNameLst>
                                          <p:attrName>style.visibility</p:attrName>
                                        </p:attrNameLst>
                                      </p:cBhvr>
                                      <p:to>
                                        <p:strVal val="hidden"/>
                                      </p:to>
                                    </p:set>
                                  </p:childTnLst>
                                </p:cTn>
                              </p:par>
                              <p:par>
                                <p:cTn id="118" presetID="2" presetClass="exit" presetSubtype="9" fill="hold" nodeType="withEffect">
                                  <p:stCondLst>
                                    <p:cond delay="0"/>
                                  </p:stCondLst>
                                  <p:childTnLst>
                                    <p:anim calcmode="lin" valueType="num">
                                      <p:cBhvr additive="base">
                                        <p:cTn id="119" dur="3000"/>
                                        <p:tgtEl>
                                          <p:spTgt spid="24"/>
                                        </p:tgtEl>
                                        <p:attrNameLst>
                                          <p:attrName>ppt_x</p:attrName>
                                        </p:attrNameLst>
                                      </p:cBhvr>
                                      <p:tavLst>
                                        <p:tav tm="0">
                                          <p:val>
                                            <p:strVal val="ppt_x"/>
                                          </p:val>
                                        </p:tav>
                                        <p:tav tm="100000">
                                          <p:val>
                                            <p:strVal val="0-ppt_w/2"/>
                                          </p:val>
                                        </p:tav>
                                      </p:tavLst>
                                    </p:anim>
                                    <p:anim calcmode="lin" valueType="num">
                                      <p:cBhvr additive="base">
                                        <p:cTn id="120" dur="3000"/>
                                        <p:tgtEl>
                                          <p:spTgt spid="24"/>
                                        </p:tgtEl>
                                        <p:attrNameLst>
                                          <p:attrName>ppt_y</p:attrName>
                                        </p:attrNameLst>
                                      </p:cBhvr>
                                      <p:tavLst>
                                        <p:tav tm="0">
                                          <p:val>
                                            <p:strVal val="ppt_y"/>
                                          </p:val>
                                        </p:tav>
                                        <p:tav tm="100000">
                                          <p:val>
                                            <p:strVal val="0-ppt_h/2"/>
                                          </p:val>
                                        </p:tav>
                                      </p:tavLst>
                                    </p:anim>
                                    <p:set>
                                      <p:cBhvr>
                                        <p:cTn id="121" dur="1" fill="hold">
                                          <p:stCondLst>
                                            <p:cond delay="2999"/>
                                          </p:stCondLst>
                                        </p:cTn>
                                        <p:tgtEl>
                                          <p:spTgt spid="24"/>
                                        </p:tgtEl>
                                        <p:attrNameLst>
                                          <p:attrName>style.visibility</p:attrName>
                                        </p:attrNameLst>
                                      </p:cBhvr>
                                      <p:to>
                                        <p:strVal val="hidden"/>
                                      </p:to>
                                    </p:set>
                                  </p:childTnLst>
                                </p:cTn>
                              </p:par>
                              <p:par>
                                <p:cTn id="122" presetID="2" presetClass="exit" presetSubtype="9" fill="hold" nodeType="withEffect">
                                  <p:stCondLst>
                                    <p:cond delay="0"/>
                                  </p:stCondLst>
                                  <p:childTnLst>
                                    <p:anim calcmode="lin" valueType="num">
                                      <p:cBhvr additive="base">
                                        <p:cTn id="123" dur="3000"/>
                                        <p:tgtEl>
                                          <p:spTgt spid="28"/>
                                        </p:tgtEl>
                                        <p:attrNameLst>
                                          <p:attrName>ppt_x</p:attrName>
                                        </p:attrNameLst>
                                      </p:cBhvr>
                                      <p:tavLst>
                                        <p:tav tm="0">
                                          <p:val>
                                            <p:strVal val="ppt_x"/>
                                          </p:val>
                                        </p:tav>
                                        <p:tav tm="100000">
                                          <p:val>
                                            <p:strVal val="0-ppt_w/2"/>
                                          </p:val>
                                        </p:tav>
                                      </p:tavLst>
                                    </p:anim>
                                    <p:anim calcmode="lin" valueType="num">
                                      <p:cBhvr additive="base">
                                        <p:cTn id="124" dur="3000"/>
                                        <p:tgtEl>
                                          <p:spTgt spid="28"/>
                                        </p:tgtEl>
                                        <p:attrNameLst>
                                          <p:attrName>ppt_y</p:attrName>
                                        </p:attrNameLst>
                                      </p:cBhvr>
                                      <p:tavLst>
                                        <p:tav tm="0">
                                          <p:val>
                                            <p:strVal val="ppt_y"/>
                                          </p:val>
                                        </p:tav>
                                        <p:tav tm="100000">
                                          <p:val>
                                            <p:strVal val="0-ppt_h/2"/>
                                          </p:val>
                                        </p:tav>
                                      </p:tavLst>
                                    </p:anim>
                                    <p:set>
                                      <p:cBhvr>
                                        <p:cTn id="125" dur="1" fill="hold">
                                          <p:stCondLst>
                                            <p:cond delay="2999"/>
                                          </p:stCondLst>
                                        </p:cTn>
                                        <p:tgtEl>
                                          <p:spTgt spid="28"/>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6"/>
                                        </p:tgtEl>
                                        <p:attrNameLst>
                                          <p:attrName>ppt_x</p:attrName>
                                        </p:attrNameLst>
                                      </p:cBhvr>
                                      <p:tavLst>
                                        <p:tav tm="0">
                                          <p:val>
                                            <p:strVal val="ppt_x"/>
                                          </p:val>
                                        </p:tav>
                                        <p:tav tm="100000">
                                          <p:val>
                                            <p:strVal val="1+ppt_w/2"/>
                                          </p:val>
                                        </p:tav>
                                      </p:tavLst>
                                    </p:anim>
                                    <p:anim calcmode="lin" valueType="num">
                                      <p:cBhvr additive="base">
                                        <p:cTn id="128" dur="3000"/>
                                        <p:tgtEl>
                                          <p:spTgt spid="6"/>
                                        </p:tgtEl>
                                        <p:attrNameLst>
                                          <p:attrName>ppt_y</p:attrName>
                                        </p:attrNameLst>
                                      </p:cBhvr>
                                      <p:tavLst>
                                        <p:tav tm="0">
                                          <p:val>
                                            <p:strVal val="ppt_y"/>
                                          </p:val>
                                        </p:tav>
                                        <p:tav tm="100000">
                                          <p:val>
                                            <p:strVal val="0-ppt_h/2"/>
                                          </p:val>
                                        </p:tav>
                                      </p:tavLst>
                                    </p:anim>
                                    <p:set>
                                      <p:cBhvr>
                                        <p:cTn id="129" dur="1" fill="hold">
                                          <p:stCondLst>
                                            <p:cond delay="2999"/>
                                          </p:stCondLst>
                                        </p:cTn>
                                        <p:tgtEl>
                                          <p:spTgt spid="6"/>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2"/>
                                        </p:tgtEl>
                                        <p:attrNameLst>
                                          <p:attrName>ppt_x</p:attrName>
                                        </p:attrNameLst>
                                      </p:cBhvr>
                                      <p:tavLst>
                                        <p:tav tm="0">
                                          <p:val>
                                            <p:strVal val="ppt_x"/>
                                          </p:val>
                                        </p:tav>
                                        <p:tav tm="100000">
                                          <p:val>
                                            <p:strVal val="1+ppt_w/2"/>
                                          </p:val>
                                        </p:tav>
                                      </p:tavLst>
                                    </p:anim>
                                    <p:anim calcmode="lin" valueType="num">
                                      <p:cBhvr additive="base">
                                        <p:cTn id="132" dur="3000"/>
                                        <p:tgtEl>
                                          <p:spTgt spid="12"/>
                                        </p:tgtEl>
                                        <p:attrNameLst>
                                          <p:attrName>ppt_y</p:attrName>
                                        </p:attrNameLst>
                                      </p:cBhvr>
                                      <p:tavLst>
                                        <p:tav tm="0">
                                          <p:val>
                                            <p:strVal val="ppt_y"/>
                                          </p:val>
                                        </p:tav>
                                        <p:tav tm="100000">
                                          <p:val>
                                            <p:strVal val="0-ppt_h/2"/>
                                          </p:val>
                                        </p:tav>
                                      </p:tavLst>
                                    </p:anim>
                                    <p:set>
                                      <p:cBhvr>
                                        <p:cTn id="133" dur="1" fill="hold">
                                          <p:stCondLst>
                                            <p:cond delay="2999"/>
                                          </p:stCondLst>
                                        </p:cTn>
                                        <p:tgtEl>
                                          <p:spTgt spid="12"/>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6"/>
                                        </p:tgtEl>
                                        <p:attrNameLst>
                                          <p:attrName>ppt_x</p:attrName>
                                        </p:attrNameLst>
                                      </p:cBhvr>
                                      <p:tavLst>
                                        <p:tav tm="0">
                                          <p:val>
                                            <p:strVal val="ppt_x"/>
                                          </p:val>
                                        </p:tav>
                                        <p:tav tm="100000">
                                          <p:val>
                                            <p:strVal val="1+ppt_w/2"/>
                                          </p:val>
                                        </p:tav>
                                      </p:tavLst>
                                    </p:anim>
                                    <p:anim calcmode="lin" valueType="num">
                                      <p:cBhvr additive="base">
                                        <p:cTn id="136" dur="3000"/>
                                        <p:tgtEl>
                                          <p:spTgt spid="16"/>
                                        </p:tgtEl>
                                        <p:attrNameLst>
                                          <p:attrName>ppt_y</p:attrName>
                                        </p:attrNameLst>
                                      </p:cBhvr>
                                      <p:tavLst>
                                        <p:tav tm="0">
                                          <p:val>
                                            <p:strVal val="ppt_y"/>
                                          </p:val>
                                        </p:tav>
                                        <p:tav tm="100000">
                                          <p:val>
                                            <p:strVal val="0-ppt_h/2"/>
                                          </p:val>
                                        </p:tav>
                                      </p:tavLst>
                                    </p:anim>
                                    <p:set>
                                      <p:cBhvr>
                                        <p:cTn id="137" dur="1" fill="hold">
                                          <p:stCondLst>
                                            <p:cond delay="2999"/>
                                          </p:stCondLst>
                                        </p:cTn>
                                        <p:tgtEl>
                                          <p:spTgt spid="16"/>
                                        </p:tgtEl>
                                        <p:attrNameLst>
                                          <p:attrName>style.visibility</p:attrName>
                                        </p:attrNameLst>
                                      </p:cBhvr>
                                      <p:to>
                                        <p:strVal val="hidden"/>
                                      </p:to>
                                    </p:set>
                                  </p:childTnLst>
                                </p:cTn>
                              </p:par>
                              <p:par>
                                <p:cTn id="138" presetID="23" presetClass="entr" presetSubtype="288"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4/3*#ppt_w"/>
                                          </p:val>
                                        </p:tav>
                                        <p:tav tm="100000">
                                          <p:val>
                                            <p:strVal val="#ppt_w"/>
                                          </p:val>
                                        </p:tav>
                                      </p:tavLst>
                                    </p:anim>
                                    <p:anim calcmode="lin" valueType="num">
                                      <p:cBhvr>
                                        <p:cTn id="141" dur="3000" fill="hold"/>
                                        <p:tgtEl>
                                          <p:spTgt spid="4"/>
                                        </p:tgtEl>
                                        <p:attrNameLst>
                                          <p:attrName>ppt_h</p:attrName>
                                        </p:attrNameLst>
                                      </p:cBhvr>
                                      <p:tavLst>
                                        <p:tav tm="0">
                                          <p:val>
                                            <p:strVal val="4/3*#ppt_h"/>
                                          </p:val>
                                        </p:tav>
                                        <p:tav tm="100000">
                                          <p:val>
                                            <p:strVal val="#ppt_h"/>
                                          </p:val>
                                        </p:tav>
                                      </p:tavLst>
                                    </p:anim>
                                  </p:childTnLst>
                                </p:cTn>
                              </p:par>
                              <p:par>
                                <p:cTn id="142" presetID="16" presetClass="entr" presetSubtype="37"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arn(outVertical)">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9"/>
                                        </p:tgtEl>
                                        <p:attrNameLst>
                                          <p:attrName>style.visibility</p:attrName>
                                        </p:attrNameLst>
                                      </p:cBhvr>
                                      <p:to>
                                        <p:strVal val="visible"/>
                                      </p:to>
                                    </p:set>
                                    <p:animEffect transition="in" filter="fade">
                                      <p:cBhvr>
                                        <p:cTn id="148" dur="1000"/>
                                        <p:tgtEl>
                                          <p:spTgt spid="19"/>
                                        </p:tgtEl>
                                      </p:cBhvr>
                                    </p:animEffect>
                                    <p:anim calcmode="lin" valueType="num">
                                      <p:cBhvr>
                                        <p:cTn id="149" dur="1000" fill="hold"/>
                                        <p:tgtEl>
                                          <p:spTgt spid="19"/>
                                        </p:tgtEl>
                                        <p:attrNameLst>
                                          <p:attrName>ppt_x</p:attrName>
                                        </p:attrNameLst>
                                      </p:cBhvr>
                                      <p:tavLst>
                                        <p:tav tm="0">
                                          <p:val>
                                            <p:strVal val="#ppt_x-.1"/>
                                          </p:val>
                                        </p:tav>
                                        <p:tav tm="100000">
                                          <p:val>
                                            <p:strVal val="#ppt_x"/>
                                          </p:val>
                                        </p:tav>
                                      </p:tavLst>
                                    </p:anim>
                                    <p:anim calcmode="lin" valueType="num">
                                      <p:cBhvr>
                                        <p:cTn id="150"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ágenes-montajes-y-fotomanipulaciones-digitales-de-Caras-Ionut-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288" y="4945063"/>
            <a:ext cx="820896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Esta torre ha tenido ya varios nombres: Torre Foster, Torre </a:t>
            </a:r>
            <a:r>
              <a:rPr lang="es-ES" b="1" dirty="0" err="1">
                <a:effectLst>
                  <a:glow rad="101600">
                    <a:schemeClr val="accent2">
                      <a:satMod val="175000"/>
                      <a:alpha val="40000"/>
                    </a:schemeClr>
                  </a:glow>
                  <a:outerShdw blurRad="38100" dist="38100" dir="2700000" algn="tl">
                    <a:srgbClr val="1F497D"/>
                  </a:outerShdw>
                </a:effectLst>
              </a:rPr>
              <a:t>Bankia</a:t>
            </a:r>
            <a:r>
              <a:rPr lang="es-ES" b="1" dirty="0">
                <a:effectLst>
                  <a:glow rad="101600">
                    <a:schemeClr val="accent2">
                      <a:satMod val="175000"/>
                      <a:alpha val="40000"/>
                    </a:schemeClr>
                  </a:glow>
                  <a:outerShdw blurRad="38100" dist="38100" dir="2700000" algn="tl">
                    <a:srgbClr val="1F497D"/>
                  </a:outerShdw>
                </a:effectLst>
              </a:rPr>
              <a:t>, Torre Caja Madrid y Torre Repsol, fruto de la cambiante situación económica.</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14:revea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 el Café Chez Fraysse. Rue de Seine, Paris, 1958 NO ES DE STEVE.jpg"/>
          <p:cNvPicPr>
            <a:picLocks noChangeAspect="1"/>
          </p:cNvPicPr>
          <p:nvPr/>
        </p:nvPicPr>
        <p:blipFill>
          <a:blip r:embed="rId3" cstate="print"/>
          <a:srcRect/>
          <a:stretch>
            <a:fillRect/>
          </a:stretch>
        </p:blipFill>
        <p:spPr bwMode="auto">
          <a:xfrm>
            <a:off x="1908175" y="0"/>
            <a:ext cx="54006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908175" cy="5715000"/>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7308850" y="0"/>
            <a:ext cx="1835150" cy="5715000"/>
          </a:xfrm>
          <a:prstGeom prst="rect">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En el Café Chez Fraysse. Rue de Seine, Paris, 1958 NO ES DE STEVE.jpg"/>
          <p:cNvPicPr>
            <a:picLocks noChangeAspect="1"/>
          </p:cNvPicPr>
          <p:nvPr/>
        </p:nvPicPr>
        <p:blipFill>
          <a:blip r:embed="rId3" cstate="print"/>
          <a:srcRect/>
          <a:stretch>
            <a:fillRect/>
          </a:stretch>
        </p:blipFill>
        <p:spPr bwMode="auto">
          <a:xfrm>
            <a:off x="1908175" y="0"/>
            <a:ext cx="54006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835150" y="4657725"/>
            <a:ext cx="56165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Es el edificio más alto de España con 250 metros de altura. Obra de Norman Foster, el edificio posee una arquitectura muy sugerente.</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split orient="vert"/>
      </p:transition>
    </mc:Choice>
    <mc:Fallback xmlns="">
      <p:transition spd="slow" advTm="1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diamond(out)">
                                      <p:cBhvr>
                                        <p:cTn id="20" dur="3000"/>
                                        <p:tgtEl>
                                          <p:spTgt spid="6"/>
                                        </p:tgtEl>
                                      </p:cBhvr>
                                    </p:animEffect>
                                  </p:childTnLst>
                                </p:cTn>
                              </p:par>
                              <p:par>
                                <p:cTn id="21" presetID="8" presetClass="entr" presetSubtype="3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diamond(out)">
                                      <p:cBhvr>
                                        <p:cTn id="23" dur="3000"/>
                                        <p:tgtEl>
                                          <p:spTgt spid="5"/>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ágenes-montajes-y-fotomanipulaciones-digitales-de-Caras-Ionut-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331913" y="4945063"/>
            <a:ext cx="640873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El consorcio de propietarios de las cuatro torres decidió adoptar  el nombre de Cuatro Torres Business Área.</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7000">
        <p:pull/>
      </p:transition>
    </mc:Choice>
    <mc:Fallback xmlns="">
      <p:transition spd="slow" advTm="17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24 Imagen" descr="70 gato conductor.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grpSp>
        <p:nvGrpSpPr>
          <p:cNvPr id="3" name="8 Grupo"/>
          <p:cNvGrpSpPr/>
          <p:nvPr/>
        </p:nvGrpSpPr>
        <p:grpSpPr>
          <a:xfrm>
            <a:off x="0" y="0"/>
            <a:ext cx="4572000" cy="2678906"/>
            <a:chOff x="0" y="0"/>
            <a:chExt cx="3786182" cy="3429000"/>
          </a:xfr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a:gradFill>
          <a:scene3d>
            <a:camera prst="orthographicFront">
              <a:rot lat="0" lon="0" rev="0"/>
            </a:camera>
            <a:lightRig rig="balanced" dir="t">
              <a:rot lat="0" lon="0" rev="8700000"/>
            </a:lightRig>
          </a:scene3d>
        </p:grpSpPr>
        <p:sp>
          <p:nvSpPr>
            <p:cNvPr id="2" name="1 Medio marco"/>
            <p:cNvSpPr/>
            <p:nvPr/>
          </p:nvSpPr>
          <p:spPr>
            <a:xfrm>
              <a:off x="0" y="0"/>
              <a:ext cx="3786182" cy="3429000"/>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Medio marco"/>
            <p:cNvSpPr/>
            <p:nvPr/>
          </p:nvSpPr>
          <p:spPr>
            <a:xfrm>
              <a:off x="428596" y="428604"/>
              <a:ext cx="3000396" cy="2714644"/>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785786" y="785794"/>
              <a:ext cx="2357454" cy="2071702"/>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1142976" y="1142984"/>
              <a:ext cx="1714512" cy="1500198"/>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grpSp>
      <p:grpSp>
        <p:nvGrpSpPr>
          <p:cNvPr id="4" name="9 Grupo"/>
          <p:cNvGrpSpPr/>
          <p:nvPr/>
        </p:nvGrpSpPr>
        <p:grpSpPr>
          <a:xfrm rot="5400000">
            <a:off x="5429250" y="-857250"/>
            <a:ext cx="2857500" cy="4572000"/>
            <a:chOff x="0" y="0"/>
            <a:chExt cx="3786182" cy="3429000"/>
          </a:xfr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a:gradFill>
          <a:scene3d>
            <a:camera prst="orthographicFront">
              <a:rot lat="0" lon="0" rev="0"/>
            </a:camera>
            <a:lightRig rig="balanced" dir="t">
              <a:rot lat="0" lon="0" rev="8700000"/>
            </a:lightRig>
          </a:scene3d>
        </p:grpSpPr>
        <p:sp>
          <p:nvSpPr>
            <p:cNvPr id="11" name="10 Medio marco"/>
            <p:cNvSpPr/>
            <p:nvPr/>
          </p:nvSpPr>
          <p:spPr>
            <a:xfrm>
              <a:off x="0" y="0"/>
              <a:ext cx="3786182" cy="3429000"/>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a:off x="428596" y="428604"/>
              <a:ext cx="3000396" cy="2714644"/>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a:off x="785786" y="785794"/>
              <a:ext cx="2357454" cy="2071702"/>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a:off x="1142976" y="1142984"/>
              <a:ext cx="1714512" cy="1500198"/>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grpSp>
      <p:grpSp>
        <p:nvGrpSpPr>
          <p:cNvPr id="8" name="14 Grupo"/>
          <p:cNvGrpSpPr/>
          <p:nvPr/>
        </p:nvGrpSpPr>
        <p:grpSpPr>
          <a:xfrm rot="16200000">
            <a:off x="827485" y="1970484"/>
            <a:ext cx="2917032" cy="4572000"/>
            <a:chOff x="0" y="0"/>
            <a:chExt cx="3786182" cy="3429000"/>
          </a:xfr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a:gradFill>
          <a:scene3d>
            <a:camera prst="orthographicFront">
              <a:rot lat="0" lon="0" rev="0"/>
            </a:camera>
            <a:lightRig rig="balanced" dir="t">
              <a:rot lat="0" lon="0" rev="8700000"/>
            </a:lightRig>
          </a:scene3d>
        </p:grpSpPr>
        <p:sp>
          <p:nvSpPr>
            <p:cNvPr id="16" name="15 Medio marco"/>
            <p:cNvSpPr/>
            <p:nvPr/>
          </p:nvSpPr>
          <p:spPr>
            <a:xfrm>
              <a:off x="0" y="0"/>
              <a:ext cx="3786182" cy="3429000"/>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edio marco"/>
            <p:cNvSpPr/>
            <p:nvPr/>
          </p:nvSpPr>
          <p:spPr>
            <a:xfrm>
              <a:off x="428596" y="428604"/>
              <a:ext cx="3000396" cy="2714644"/>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edio marco"/>
            <p:cNvSpPr/>
            <p:nvPr/>
          </p:nvSpPr>
          <p:spPr>
            <a:xfrm>
              <a:off x="785786" y="785794"/>
              <a:ext cx="2357454" cy="2071702"/>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Medio marco"/>
            <p:cNvSpPr/>
            <p:nvPr/>
          </p:nvSpPr>
          <p:spPr>
            <a:xfrm>
              <a:off x="1142976" y="1142984"/>
              <a:ext cx="1714512" cy="1500198"/>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grpSp>
      <p:grpSp>
        <p:nvGrpSpPr>
          <p:cNvPr id="9" name="19 Grupo"/>
          <p:cNvGrpSpPr/>
          <p:nvPr/>
        </p:nvGrpSpPr>
        <p:grpSpPr>
          <a:xfrm rot="10800000">
            <a:off x="4572000" y="2976564"/>
            <a:ext cx="4572000" cy="2738437"/>
            <a:chOff x="0" y="0"/>
            <a:chExt cx="3786182" cy="3429000"/>
          </a:xfr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a:gradFill>
          <a:scene3d>
            <a:camera prst="orthographicFront">
              <a:rot lat="0" lon="0" rev="0"/>
            </a:camera>
            <a:lightRig rig="balanced" dir="t">
              <a:rot lat="0" lon="0" rev="8700000"/>
            </a:lightRig>
          </a:scene3d>
        </p:grpSpPr>
        <p:sp>
          <p:nvSpPr>
            <p:cNvPr id="21" name="20 Medio marco"/>
            <p:cNvSpPr/>
            <p:nvPr/>
          </p:nvSpPr>
          <p:spPr>
            <a:xfrm>
              <a:off x="0" y="0"/>
              <a:ext cx="3786182" cy="3429000"/>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Medio marco"/>
            <p:cNvSpPr/>
            <p:nvPr/>
          </p:nvSpPr>
          <p:spPr>
            <a:xfrm>
              <a:off x="428596" y="428604"/>
              <a:ext cx="3000396" cy="2714644"/>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Medio marco"/>
            <p:cNvSpPr/>
            <p:nvPr/>
          </p:nvSpPr>
          <p:spPr>
            <a:xfrm>
              <a:off x="785786" y="785794"/>
              <a:ext cx="2357454" cy="2071702"/>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Medio marco"/>
            <p:cNvSpPr/>
            <p:nvPr/>
          </p:nvSpPr>
          <p:spPr>
            <a:xfrm>
              <a:off x="1142976" y="1142984"/>
              <a:ext cx="1714512" cy="1500198"/>
            </a:xfrm>
            <a:prstGeom prst="halfFrame">
              <a:avLst>
                <a:gd name="adj1" fmla="val 9333"/>
                <a:gd name="adj2" fmla="val 9333"/>
              </a:avLst>
            </a:prstGeom>
            <a:gr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grpSp>
      <p:sp>
        <p:nvSpPr>
          <p:cNvPr id="26" name="25 CuadroTexto"/>
          <p:cNvSpPr txBox="1"/>
          <p:nvPr/>
        </p:nvSpPr>
        <p:spPr>
          <a:xfrm>
            <a:off x="827088" y="4873625"/>
            <a:ext cx="770413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Las obras comenzaron en 2004. Las torres fueron inauguradas entre finales de 2008 y principios de 2009.</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ripp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0-#ppt_w/2"/>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3000" fill="hold"/>
                                        <p:tgtEl>
                                          <p:spTgt spid="4"/>
                                        </p:tgtEl>
                                        <p:attrNameLst>
                                          <p:attrName>r</p:attrName>
                                        </p:attrNameLst>
                                      </p:cBhvr>
                                    </p:animRot>
                                  </p:childTnLst>
                                </p:cTn>
                              </p:par>
                              <p:par>
                                <p:cTn id="11" presetID="2" presetClass="entr" presetSubtype="3"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1+#ppt_w/2"/>
                                          </p:val>
                                        </p:tav>
                                        <p:tav tm="100000">
                                          <p:val>
                                            <p:strVal val="#ppt_x"/>
                                          </p:val>
                                        </p:tav>
                                      </p:tavLst>
                                    </p:anim>
                                    <p:anim calcmode="lin" valueType="num">
                                      <p:cBhvr additive="base">
                                        <p:cTn id="14" dur="3000" fill="hold"/>
                                        <p:tgtEl>
                                          <p:spTgt spid="8"/>
                                        </p:tgtEl>
                                        <p:attrNameLst>
                                          <p:attrName>ppt_y</p:attrName>
                                        </p:attrNameLst>
                                      </p:cBhvr>
                                      <p:tavLst>
                                        <p:tav tm="0">
                                          <p:val>
                                            <p:strVal val="0-#ppt_h/2"/>
                                          </p:val>
                                        </p:tav>
                                        <p:tav tm="100000">
                                          <p:val>
                                            <p:strVal val="#ppt_y"/>
                                          </p:val>
                                        </p:tav>
                                      </p:tavLst>
                                    </p:anim>
                                  </p:childTnLst>
                                </p:cTn>
                              </p:par>
                              <p:par>
                                <p:cTn id="15" presetID="8" presetClass="emph" presetSubtype="0" fill="hold" nodeType="withEffect">
                                  <p:stCondLst>
                                    <p:cond delay="0"/>
                                  </p:stCondLst>
                                  <p:childTnLst>
                                    <p:animRot by="21600000">
                                      <p:cBhvr>
                                        <p:cTn id="16" dur="3000" fill="hold"/>
                                        <p:tgtEl>
                                          <p:spTgt spid="8"/>
                                        </p:tgtEl>
                                        <p:attrNameLst>
                                          <p:attrName>r</p:attrName>
                                        </p:attrNameLst>
                                      </p:cBhvr>
                                    </p:animRot>
                                  </p:childTnLst>
                                </p:cTn>
                              </p:par>
                              <p:par>
                                <p:cTn id="17" presetID="2" presetClass="entr" presetSubtype="6"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3000" fill="hold"/>
                                        <p:tgtEl>
                                          <p:spTgt spid="3"/>
                                        </p:tgtEl>
                                        <p:attrNameLst>
                                          <p:attrName>ppt_x</p:attrName>
                                        </p:attrNameLst>
                                      </p:cBhvr>
                                      <p:tavLst>
                                        <p:tav tm="0">
                                          <p:val>
                                            <p:strVal val="1+#ppt_w/2"/>
                                          </p:val>
                                        </p:tav>
                                        <p:tav tm="100000">
                                          <p:val>
                                            <p:strVal val="#ppt_x"/>
                                          </p:val>
                                        </p:tav>
                                      </p:tavLst>
                                    </p:anim>
                                    <p:anim calcmode="lin" valueType="num">
                                      <p:cBhvr additive="base">
                                        <p:cTn id="20" dur="3000" fill="hold"/>
                                        <p:tgtEl>
                                          <p:spTgt spid="3"/>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3"/>
                                        </p:tgtEl>
                                        <p:attrNameLst>
                                          <p:attrName>r</p:attrName>
                                        </p:attrNameLst>
                                      </p:cBhvr>
                                    </p:animRot>
                                  </p:childTnLst>
                                </p:cTn>
                              </p:par>
                              <p:par>
                                <p:cTn id="23" presetID="2" presetClass="entr" presetSubtype="9"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9"/>
                                        </p:tgtEl>
                                        <p:attrNameLst>
                                          <p:attrName>r</p:attrName>
                                        </p:attrNameLst>
                                      </p:cBhvr>
                                    </p:animRot>
                                  </p:childTnLst>
                                </p:cTn>
                              </p:par>
                            </p:childTnLst>
                          </p:cTn>
                        </p:par>
                        <p:par>
                          <p:cTn id="29" fill="hold">
                            <p:stCondLst>
                              <p:cond delay="3000"/>
                            </p:stCondLst>
                            <p:childTnLst>
                              <p:par>
                                <p:cTn id="30" presetID="2" presetClass="exit" presetSubtype="6" fill="hold" nodeType="afterEffect">
                                  <p:stCondLst>
                                    <p:cond delay="0"/>
                                  </p:stCondLst>
                                  <p:childTnLst>
                                    <p:anim calcmode="lin" valueType="num">
                                      <p:cBhvr additive="base">
                                        <p:cTn id="31" dur="3000"/>
                                        <p:tgtEl>
                                          <p:spTgt spid="3"/>
                                        </p:tgtEl>
                                        <p:attrNameLst>
                                          <p:attrName>ppt_x</p:attrName>
                                        </p:attrNameLst>
                                      </p:cBhvr>
                                      <p:tavLst>
                                        <p:tav tm="0">
                                          <p:val>
                                            <p:strVal val="ppt_x"/>
                                          </p:val>
                                        </p:tav>
                                        <p:tav tm="100000">
                                          <p:val>
                                            <p:strVal val="1+ppt_w/2"/>
                                          </p:val>
                                        </p:tav>
                                      </p:tavLst>
                                    </p:anim>
                                    <p:anim calcmode="lin" valueType="num">
                                      <p:cBhvr additive="base">
                                        <p:cTn id="32" dur="3000"/>
                                        <p:tgtEl>
                                          <p:spTgt spid="3"/>
                                        </p:tgtEl>
                                        <p:attrNameLst>
                                          <p:attrName>ppt_y</p:attrName>
                                        </p:attrNameLst>
                                      </p:cBhvr>
                                      <p:tavLst>
                                        <p:tav tm="0">
                                          <p:val>
                                            <p:strVal val="ppt_y"/>
                                          </p:val>
                                        </p:tav>
                                        <p:tav tm="100000">
                                          <p:val>
                                            <p:strVal val="1+ppt_h/2"/>
                                          </p:val>
                                        </p:tav>
                                      </p:tavLst>
                                    </p:anim>
                                    <p:set>
                                      <p:cBhvr>
                                        <p:cTn id="33" dur="1" fill="hold">
                                          <p:stCondLst>
                                            <p:cond delay="2999"/>
                                          </p:stCondLst>
                                        </p:cTn>
                                        <p:tgtEl>
                                          <p:spTgt spid="3"/>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3000"/>
                                        <p:tgtEl>
                                          <p:spTgt spid="4"/>
                                        </p:tgtEl>
                                        <p:attrNameLst>
                                          <p:attrName>ppt_x</p:attrName>
                                        </p:attrNameLst>
                                      </p:cBhvr>
                                      <p:tavLst>
                                        <p:tav tm="0">
                                          <p:val>
                                            <p:strVal val="ppt_x"/>
                                          </p:val>
                                        </p:tav>
                                        <p:tav tm="100000">
                                          <p:val>
                                            <p:strVal val="0-ppt_w/2"/>
                                          </p:val>
                                        </p:tav>
                                      </p:tavLst>
                                    </p:anim>
                                    <p:anim calcmode="lin" valueType="num">
                                      <p:cBhvr additive="base">
                                        <p:cTn id="36" dur="3000"/>
                                        <p:tgtEl>
                                          <p:spTgt spid="4"/>
                                        </p:tgtEl>
                                        <p:attrNameLst>
                                          <p:attrName>ppt_y</p:attrName>
                                        </p:attrNameLst>
                                      </p:cBhvr>
                                      <p:tavLst>
                                        <p:tav tm="0">
                                          <p:val>
                                            <p:strVal val="ppt_y"/>
                                          </p:val>
                                        </p:tav>
                                        <p:tav tm="100000">
                                          <p:val>
                                            <p:strVal val="1+ppt_h/2"/>
                                          </p:val>
                                        </p:tav>
                                      </p:tavLst>
                                    </p:anim>
                                    <p:set>
                                      <p:cBhvr>
                                        <p:cTn id="37" dur="1" fill="hold">
                                          <p:stCondLst>
                                            <p:cond delay="2999"/>
                                          </p:stCondLst>
                                        </p:cTn>
                                        <p:tgtEl>
                                          <p:spTgt spid="4"/>
                                        </p:tgtEl>
                                        <p:attrNameLst>
                                          <p:attrName>style.visibility</p:attrName>
                                        </p:attrNameLst>
                                      </p:cBhvr>
                                      <p:to>
                                        <p:strVal val="hidden"/>
                                      </p:to>
                                    </p:set>
                                  </p:childTnLst>
                                </p:cTn>
                              </p:par>
                              <p:par>
                                <p:cTn id="38" presetID="2" presetClass="exit" presetSubtype="9" fill="hold"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0-ppt_w/2"/>
                                          </p:val>
                                        </p:tav>
                                      </p:tavLst>
                                    </p:anim>
                                    <p:anim calcmode="lin" valueType="num">
                                      <p:cBhvr additive="base">
                                        <p:cTn id="40" dur="3000"/>
                                        <p:tgtEl>
                                          <p:spTgt spid="9"/>
                                        </p:tgtEl>
                                        <p:attrNameLst>
                                          <p:attrName>ppt_y</p:attrName>
                                        </p:attrNameLst>
                                      </p:cBhvr>
                                      <p:tavLst>
                                        <p:tav tm="0">
                                          <p:val>
                                            <p:strVal val="ppt_y"/>
                                          </p:val>
                                        </p:tav>
                                        <p:tav tm="100000">
                                          <p:val>
                                            <p:strVal val="0-ppt_h/2"/>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3" fill="hold"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13" presetClass="entr" presetSubtype="32" fill="hold" nodeType="withEffect">
                                  <p:stCondLst>
                                    <p:cond delay="500"/>
                                  </p:stCondLst>
                                  <p:childTnLst>
                                    <p:set>
                                      <p:cBhvr>
                                        <p:cTn id="47" dur="1" fill="hold">
                                          <p:stCondLst>
                                            <p:cond delay="0"/>
                                          </p:stCondLst>
                                        </p:cTn>
                                        <p:tgtEl>
                                          <p:spTgt spid="25"/>
                                        </p:tgtEl>
                                        <p:attrNameLst>
                                          <p:attrName>style.visibility</p:attrName>
                                        </p:attrNameLst>
                                      </p:cBhvr>
                                      <p:to>
                                        <p:strVal val="visible"/>
                                      </p:to>
                                    </p:set>
                                    <p:animEffect transition="in" filter="plus(out)">
                                      <p:cBhvr>
                                        <p:cTn id="48" dur="3000"/>
                                        <p:tgtEl>
                                          <p:spTgt spid="25"/>
                                        </p:tgtEl>
                                      </p:cBhvr>
                                    </p:animEffect>
                                  </p:childTnLst>
                                </p:cTn>
                              </p:par>
                              <p:par>
                                <p:cTn id="49" presetID="23" presetClass="entr" presetSubtype="288" fill="hold" nodeType="withEffect">
                                  <p:stCondLst>
                                    <p:cond delay="500"/>
                                  </p:stCondLst>
                                  <p:childTnLst>
                                    <p:set>
                                      <p:cBhvr>
                                        <p:cTn id="50" dur="1" fill="hold">
                                          <p:stCondLst>
                                            <p:cond delay="0"/>
                                          </p:stCondLst>
                                        </p:cTn>
                                        <p:tgtEl>
                                          <p:spTgt spid="25"/>
                                        </p:tgtEl>
                                        <p:attrNameLst>
                                          <p:attrName>style.visibility</p:attrName>
                                        </p:attrNameLst>
                                      </p:cBhvr>
                                      <p:to>
                                        <p:strVal val="visible"/>
                                      </p:to>
                                    </p:set>
                                    <p:anim calcmode="lin" valueType="num">
                                      <p:cBhvr>
                                        <p:cTn id="51" dur="3000" fill="hold"/>
                                        <p:tgtEl>
                                          <p:spTgt spid="25"/>
                                        </p:tgtEl>
                                        <p:attrNameLst>
                                          <p:attrName>ppt_w</p:attrName>
                                        </p:attrNameLst>
                                      </p:cBhvr>
                                      <p:tavLst>
                                        <p:tav tm="0">
                                          <p:val>
                                            <p:strVal val="4/3*#ppt_w"/>
                                          </p:val>
                                        </p:tav>
                                        <p:tav tm="100000">
                                          <p:val>
                                            <p:strVal val="#ppt_w"/>
                                          </p:val>
                                        </p:tav>
                                      </p:tavLst>
                                    </p:anim>
                                    <p:anim calcmode="lin" valueType="num">
                                      <p:cBhvr>
                                        <p:cTn id="52" dur="3000" fill="hold"/>
                                        <p:tgtEl>
                                          <p:spTgt spid="25"/>
                                        </p:tgtEl>
                                        <p:attrNameLst>
                                          <p:attrName>ppt_h</p:attrName>
                                        </p:attrNameLst>
                                      </p:cBhvr>
                                      <p:tavLst>
                                        <p:tav tm="0">
                                          <p:val>
                                            <p:strVal val="4/3*#ppt_h"/>
                                          </p:val>
                                        </p:tav>
                                        <p:tav tm="100000">
                                          <p:val>
                                            <p:strVal val="#ppt_h"/>
                                          </p:val>
                                        </p:tav>
                                      </p:tavLst>
                                    </p:anim>
                                  </p:childTnLst>
                                </p:cTn>
                              </p:par>
                            </p:childTnLst>
                          </p:cTn>
                        </p:par>
                        <p:par>
                          <p:cTn id="53" fill="hold">
                            <p:stCondLst>
                              <p:cond delay="65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26"/>
                                        </p:tgtEl>
                                        <p:attrNameLst>
                                          <p:attrName>style.visibility</p:attrName>
                                        </p:attrNameLst>
                                      </p:cBhvr>
                                      <p:to>
                                        <p:strVal val="visible"/>
                                      </p:to>
                                    </p:set>
                                    <p:animEffect transition="in" filter="fade">
                                      <p:cBhvr>
                                        <p:cTn id="56" dur="1000"/>
                                        <p:tgtEl>
                                          <p:spTgt spid="26"/>
                                        </p:tgtEl>
                                      </p:cBhvr>
                                    </p:animEffect>
                                    <p:anim calcmode="lin" valueType="num">
                                      <p:cBhvr>
                                        <p:cTn id="57" dur="1000" fill="hold"/>
                                        <p:tgtEl>
                                          <p:spTgt spid="26"/>
                                        </p:tgtEl>
                                        <p:attrNameLst>
                                          <p:attrName>ppt_x</p:attrName>
                                        </p:attrNameLst>
                                      </p:cBhvr>
                                      <p:tavLst>
                                        <p:tav tm="0">
                                          <p:val>
                                            <p:strVal val="#ppt_x-.1"/>
                                          </p:val>
                                        </p:tav>
                                        <p:tav tm="100000">
                                          <p:val>
                                            <p:strVal val="#ppt_x"/>
                                          </p:val>
                                        </p:tav>
                                      </p:tavLst>
                                    </p:anim>
                                    <p:anim calcmode="lin" valueType="num">
                                      <p:cBhvr>
                                        <p:cTn id="58"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OTOÑO\camino-al-paraiso.jpg"/>
          <p:cNvPicPr>
            <a:picLocks noChangeAspect="1" noChangeArrowheads="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ombinar"/>
          <p:cNvSpPr/>
          <p:nvPr/>
        </p:nvSpPr>
        <p:spPr>
          <a:xfrm>
            <a:off x="0" y="0"/>
            <a:ext cx="9144000" cy="2857500"/>
          </a:xfrm>
          <a:prstGeom prst="flowChartMerge">
            <a:avLst/>
          </a:prstGeom>
          <a:gradFill>
            <a:gsLst>
              <a:gs pos="0">
                <a:srgbClr val="CBCBCB"/>
              </a:gs>
              <a:gs pos="13000">
                <a:srgbClr val="5F5F5F"/>
              </a:gs>
              <a:gs pos="21001">
                <a:srgbClr val="5F5F5F">
                  <a:alpha val="50000"/>
                </a:srgbClr>
              </a:gs>
              <a:gs pos="63000">
                <a:srgbClr val="FFFFFF"/>
              </a:gs>
              <a:gs pos="67000">
                <a:srgbClr val="B2B2B2"/>
              </a:gs>
              <a:gs pos="69000">
                <a:srgbClr val="292929"/>
              </a:gs>
              <a:gs pos="82001">
                <a:srgbClr val="777777"/>
              </a:gs>
              <a:gs pos="100000">
                <a:srgbClr val="EAEAEA"/>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Combinar"/>
          <p:cNvSpPr/>
          <p:nvPr/>
        </p:nvSpPr>
        <p:spPr>
          <a:xfrm flipV="1">
            <a:off x="0" y="2857500"/>
            <a:ext cx="9144000" cy="2857500"/>
          </a:xfrm>
          <a:prstGeom prst="flowChartMerge">
            <a:avLst/>
          </a:prstGeom>
          <a:gradFill>
            <a:gsLst>
              <a:gs pos="0">
                <a:srgbClr val="CBCBCB"/>
              </a:gs>
              <a:gs pos="13000">
                <a:srgbClr val="5F5F5F"/>
              </a:gs>
              <a:gs pos="21001">
                <a:srgbClr val="5F5F5F">
                  <a:alpha val="50000"/>
                </a:srgbClr>
              </a:gs>
              <a:gs pos="63000">
                <a:srgbClr val="FFFFFF"/>
              </a:gs>
              <a:gs pos="67000">
                <a:srgbClr val="B2B2B2"/>
              </a:gs>
              <a:gs pos="69000">
                <a:srgbClr val="292929"/>
              </a:gs>
              <a:gs pos="82001">
                <a:srgbClr val="777777"/>
              </a:gs>
              <a:gs pos="100000">
                <a:srgbClr val="EAEAEA"/>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ombinar"/>
          <p:cNvSpPr/>
          <p:nvPr/>
        </p:nvSpPr>
        <p:spPr>
          <a:xfrm rot="5400000">
            <a:off x="4000500" y="571500"/>
            <a:ext cx="5715000" cy="4572000"/>
          </a:xfrm>
          <a:prstGeom prst="flowChartMerge">
            <a:avLst/>
          </a:prstGeom>
          <a:gradFill>
            <a:gsLst>
              <a:gs pos="0">
                <a:srgbClr val="CBCBCB"/>
              </a:gs>
              <a:gs pos="13000">
                <a:srgbClr val="5F5F5F"/>
              </a:gs>
              <a:gs pos="21001">
                <a:srgbClr val="5F5F5F">
                  <a:alpha val="50000"/>
                </a:srgbClr>
              </a:gs>
              <a:gs pos="63000">
                <a:srgbClr val="FFFFFF"/>
              </a:gs>
              <a:gs pos="67000">
                <a:srgbClr val="B2B2B2"/>
              </a:gs>
              <a:gs pos="69000">
                <a:srgbClr val="292929"/>
              </a:gs>
              <a:gs pos="82001">
                <a:srgbClr val="777777"/>
              </a:gs>
              <a:gs pos="100000">
                <a:srgbClr val="EAEAEA"/>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rot="5400000" flipV="1">
            <a:off x="-571500" y="571500"/>
            <a:ext cx="5715000" cy="4572000"/>
          </a:xfrm>
          <a:prstGeom prst="flowChartMerge">
            <a:avLst/>
          </a:prstGeom>
          <a:gradFill>
            <a:gsLst>
              <a:gs pos="0">
                <a:srgbClr val="CBCBCB"/>
              </a:gs>
              <a:gs pos="13000">
                <a:srgbClr val="5F5F5F"/>
              </a:gs>
              <a:gs pos="21001">
                <a:srgbClr val="5F5F5F">
                  <a:alpha val="50000"/>
                </a:srgbClr>
              </a:gs>
              <a:gs pos="63000">
                <a:srgbClr val="FFFFFF"/>
              </a:gs>
              <a:gs pos="67000">
                <a:srgbClr val="B2B2B2"/>
              </a:gs>
              <a:gs pos="69000">
                <a:srgbClr val="292929"/>
              </a:gs>
              <a:gs pos="82001">
                <a:srgbClr val="777777"/>
              </a:gs>
              <a:gs pos="100000">
                <a:srgbClr val="EAEAEA"/>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827088" y="4873625"/>
            <a:ext cx="748823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Se ven desde todas partes, incluso desde muchísimos kilómetros de distancia y forman parte ya de la imagen de Madrid.</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8000">
        <p15:prstTrans prst="peelOff"/>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3000"/>
                                        <p:tgtEl>
                                          <p:spTgt spid="3"/>
                                        </p:tgtEl>
                                        <p:attrNameLst>
                                          <p:attrName>ppt_x</p:attrName>
                                        </p:attrNameLst>
                                      </p:cBhvr>
                                      <p:tavLst>
                                        <p:tav tm="0">
                                          <p:val>
                                            <p:strVal val="ppt_x"/>
                                          </p:val>
                                        </p:tav>
                                        <p:tav tm="100000">
                                          <p:val>
                                            <p:strVal val="ppt_x"/>
                                          </p:val>
                                        </p:tav>
                                      </p:tavLst>
                                    </p:anim>
                                    <p:anim calcmode="lin" valueType="num">
                                      <p:cBhvr additive="base">
                                        <p:cTn id="19" dur="3000"/>
                                        <p:tgtEl>
                                          <p:spTgt spid="3"/>
                                        </p:tgtEl>
                                        <p:attrNameLst>
                                          <p:attrName>ppt_y</p:attrName>
                                        </p:attrNameLst>
                                      </p:cBhvr>
                                      <p:tavLst>
                                        <p:tav tm="0">
                                          <p:val>
                                            <p:strVal val="ppt_y"/>
                                          </p:val>
                                        </p:tav>
                                        <p:tav tm="100000">
                                          <p:val>
                                            <p:strVal val="1+ppt_h/2"/>
                                          </p:val>
                                        </p:tav>
                                      </p:tavLst>
                                    </p:anim>
                                    <p:set>
                                      <p:cBhvr>
                                        <p:cTn id="20" dur="1" fill="hold">
                                          <p:stCondLst>
                                            <p:cond delay="2999"/>
                                          </p:stCondLst>
                                        </p:cTn>
                                        <p:tgtEl>
                                          <p:spTgt spid="3"/>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3000"/>
                                        <p:tgtEl>
                                          <p:spTgt spid="5"/>
                                        </p:tgtEl>
                                        <p:attrNameLst>
                                          <p:attrName>ppt_x</p:attrName>
                                        </p:attrNameLst>
                                      </p:cBhvr>
                                      <p:tavLst>
                                        <p:tav tm="0">
                                          <p:val>
                                            <p:strVal val="ppt_x"/>
                                          </p:val>
                                        </p:tav>
                                        <p:tav tm="100000">
                                          <p:val>
                                            <p:strVal val="0-ppt_w/2"/>
                                          </p:val>
                                        </p:tav>
                                      </p:tavLst>
                                    </p:anim>
                                    <p:anim calcmode="lin" valueType="num">
                                      <p:cBhvr additive="base">
                                        <p:cTn id="23" dur="3000"/>
                                        <p:tgtEl>
                                          <p:spTgt spid="5"/>
                                        </p:tgtEl>
                                        <p:attrNameLst>
                                          <p:attrName>ppt_y</p:attrName>
                                        </p:attrNameLst>
                                      </p:cBhvr>
                                      <p:tavLst>
                                        <p:tav tm="0">
                                          <p:val>
                                            <p:strVal val="ppt_y"/>
                                          </p:val>
                                        </p:tav>
                                        <p:tav tm="100000">
                                          <p:val>
                                            <p:strVal val="ppt_y"/>
                                          </p:val>
                                        </p:tav>
                                      </p:tavLst>
                                    </p:anim>
                                    <p:set>
                                      <p:cBhvr>
                                        <p:cTn id="24" dur="1" fill="hold">
                                          <p:stCondLst>
                                            <p:cond delay="2999"/>
                                          </p:stCondLst>
                                        </p:cTn>
                                        <p:tgtEl>
                                          <p:spTgt spid="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4"/>
                                        </p:tgtEl>
                                        <p:attrNameLst>
                                          <p:attrName>ppt_x</p:attrName>
                                        </p:attrNameLst>
                                      </p:cBhvr>
                                      <p:tavLst>
                                        <p:tav tm="0">
                                          <p:val>
                                            <p:strVal val="ppt_x"/>
                                          </p:val>
                                        </p:tav>
                                        <p:tav tm="100000">
                                          <p:val>
                                            <p:strVal val="ppt_x"/>
                                          </p:val>
                                        </p:tav>
                                      </p:tavLst>
                                    </p:anim>
                                    <p:anim calcmode="lin" valueType="num">
                                      <p:cBhvr additive="base">
                                        <p:cTn id="27" dur="3000"/>
                                        <p:tgtEl>
                                          <p:spTgt spid="4"/>
                                        </p:tgtEl>
                                        <p:attrNameLst>
                                          <p:attrName>ppt_y</p:attrName>
                                        </p:attrNameLst>
                                      </p:cBhvr>
                                      <p:tavLst>
                                        <p:tav tm="0">
                                          <p:val>
                                            <p:strVal val="ppt_y"/>
                                          </p:val>
                                        </p:tav>
                                        <p:tav tm="100000">
                                          <p:val>
                                            <p:strVal val="0-ppt_h/2"/>
                                          </p:val>
                                        </p:tav>
                                      </p:tavLst>
                                    </p:anim>
                                    <p:set>
                                      <p:cBhvr>
                                        <p:cTn id="28" dur="1" fill="hold">
                                          <p:stCondLst>
                                            <p:cond delay="2999"/>
                                          </p:stCondLst>
                                        </p:cTn>
                                        <p:tgtEl>
                                          <p:spTgt spid="4"/>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000"/>
                                        <p:tgtEl>
                                          <p:spTgt spid="6"/>
                                        </p:tgtEl>
                                        <p:attrNameLst>
                                          <p:attrName>ppt_x</p:attrName>
                                        </p:attrNameLst>
                                      </p:cBhvr>
                                      <p:tavLst>
                                        <p:tav tm="0">
                                          <p:val>
                                            <p:strVal val="ppt_x"/>
                                          </p:val>
                                        </p:tav>
                                        <p:tav tm="100000">
                                          <p:val>
                                            <p:strVal val="1+ppt_w/2"/>
                                          </p:val>
                                        </p:tav>
                                      </p:tavLst>
                                    </p:anim>
                                    <p:anim calcmode="lin" valueType="num">
                                      <p:cBhvr additive="base">
                                        <p:cTn id="31" dur="3000"/>
                                        <p:tgtEl>
                                          <p:spTgt spid="6"/>
                                        </p:tgtEl>
                                        <p:attrNameLst>
                                          <p:attrName>ppt_y</p:attrName>
                                        </p:attrNameLst>
                                      </p:cBhvr>
                                      <p:tavLst>
                                        <p:tav tm="0">
                                          <p:val>
                                            <p:strVal val="ppt_y"/>
                                          </p:val>
                                        </p:tav>
                                        <p:tav tm="100000">
                                          <p:val>
                                            <p:strVal val="ppt_y"/>
                                          </p:val>
                                        </p:tav>
                                      </p:tavLst>
                                    </p:anim>
                                    <p:set>
                                      <p:cBhvr>
                                        <p:cTn id="32" dur="1" fill="hold">
                                          <p:stCondLst>
                                            <p:cond delay="2999"/>
                                          </p:stCondLst>
                                        </p:cTn>
                                        <p:tgtEl>
                                          <p:spTgt spid="6"/>
                                        </p:tgtEl>
                                        <p:attrNameLst>
                                          <p:attrName>style.visibility</p:attrName>
                                        </p:attrNameLst>
                                      </p:cBhvr>
                                      <p:to>
                                        <p:strVal val="hidden"/>
                                      </p:to>
                                    </p:set>
                                  </p:childTnLst>
                                </p:cTn>
                              </p:par>
                              <p:par>
                                <p:cTn id="33" presetID="4" presetClass="entr" presetSubtype="32" fill="hold" nodeType="withEffect">
                                  <p:stCondLst>
                                    <p:cond delay="0"/>
                                  </p:stCondLst>
                                  <p:childTnLst>
                                    <p:set>
                                      <p:cBhvr>
                                        <p:cTn id="34" dur="1" fill="hold">
                                          <p:stCondLst>
                                            <p:cond delay="0"/>
                                          </p:stCondLst>
                                        </p:cTn>
                                        <p:tgtEl>
                                          <p:spTgt spid="21506"/>
                                        </p:tgtEl>
                                        <p:attrNameLst>
                                          <p:attrName>style.visibility</p:attrName>
                                        </p:attrNameLst>
                                      </p:cBhvr>
                                      <p:to>
                                        <p:strVal val="visible"/>
                                      </p:to>
                                    </p:set>
                                    <p:animEffect transition="in" filter="box(out)">
                                      <p:cBhvr>
                                        <p:cTn id="35" dur="3000"/>
                                        <p:tgtEl>
                                          <p:spTgt spid="21506"/>
                                        </p:tgtEl>
                                      </p:cBhvr>
                                    </p:animEffect>
                                  </p:childTnLst>
                                </p:cTn>
                              </p:par>
                              <p:par>
                                <p:cTn id="36" presetID="23" presetClass="entr" presetSubtype="16" fill="hold" nodeType="withEffect">
                                  <p:stCondLst>
                                    <p:cond delay="0"/>
                                  </p:stCondLst>
                                  <p:childTnLst>
                                    <p:set>
                                      <p:cBhvr>
                                        <p:cTn id="37" dur="1" fill="hold">
                                          <p:stCondLst>
                                            <p:cond delay="0"/>
                                          </p:stCondLst>
                                        </p:cTn>
                                        <p:tgtEl>
                                          <p:spTgt spid="21506"/>
                                        </p:tgtEl>
                                        <p:attrNameLst>
                                          <p:attrName>style.visibility</p:attrName>
                                        </p:attrNameLst>
                                      </p:cBhvr>
                                      <p:to>
                                        <p:strVal val="visible"/>
                                      </p:to>
                                    </p:set>
                                    <p:anim calcmode="lin" valueType="num">
                                      <p:cBhvr>
                                        <p:cTn id="38" dur="3000" fill="hold"/>
                                        <p:tgtEl>
                                          <p:spTgt spid="21506"/>
                                        </p:tgtEl>
                                        <p:attrNameLst>
                                          <p:attrName>ppt_w</p:attrName>
                                        </p:attrNameLst>
                                      </p:cBhvr>
                                      <p:tavLst>
                                        <p:tav tm="0">
                                          <p:val>
                                            <p:fltVal val="0"/>
                                          </p:val>
                                        </p:tav>
                                        <p:tav tm="100000">
                                          <p:val>
                                            <p:strVal val="#ppt_w"/>
                                          </p:val>
                                        </p:tav>
                                      </p:tavLst>
                                    </p:anim>
                                    <p:anim calcmode="lin" valueType="num">
                                      <p:cBhvr>
                                        <p:cTn id="39" dur="3000" fill="hold"/>
                                        <p:tgtEl>
                                          <p:spTgt spid="21506"/>
                                        </p:tgtEl>
                                        <p:attrNameLst>
                                          <p:attrName>ppt_h</p:attrName>
                                        </p:attrNameLst>
                                      </p:cBhvr>
                                      <p:tavLst>
                                        <p:tav tm="0">
                                          <p:val>
                                            <p:fltVal val="0"/>
                                          </p:val>
                                        </p:tav>
                                        <p:tav tm="100000">
                                          <p:val>
                                            <p:strVal val="#ppt_h"/>
                                          </p:val>
                                        </p:tav>
                                      </p:tavLst>
                                    </p:anim>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na María\Escritorio\1330681.jpg"/>
          <p:cNvPicPr>
            <a:picLocks noChangeAspect="1" noChangeArrowheads="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Picture 2" descr="C:\Documents and Settings\Ana María\Escritorio\yhSin título-2.jpg"/>
          <p:cNvPicPr>
            <a:picLocks noChangeAspect="1" noChangeArrowheads="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900113" y="4657725"/>
            <a:ext cx="72723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imagen más moderna de la ciudad, las Cuatro Torres, son los rascacielos más altos de España. Este monumento representa a un Caballo Alfabético realizado por Alberto Corazón en 2009.</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flip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 calcmode="lin" valueType="num">
                                      <p:cBhvr>
                                        <p:cTn id="9" dur="3000" fill="hold"/>
                                        <p:tgtEl>
                                          <p:spTgt spid="2"/>
                                        </p:tgtEl>
                                        <p:attrNameLst>
                                          <p:attrName>style.rotation</p:attrName>
                                        </p:attrNameLst>
                                      </p:cBhvr>
                                      <p:tavLst>
                                        <p:tav tm="0">
                                          <p:val>
                                            <p:fltVal val="360"/>
                                          </p:val>
                                        </p:tav>
                                        <p:tav tm="100000">
                                          <p:val>
                                            <p:fltVal val="0"/>
                                          </p:val>
                                        </p:tav>
                                      </p:tavLst>
                                    </p:anim>
                                    <p:animEffect transition="in" filter="fade">
                                      <p:cBhvr>
                                        <p:cTn id="10" dur="3000"/>
                                        <p:tgtEl>
                                          <p:spTgt spid="2"/>
                                        </p:tgtEl>
                                      </p:cBhvr>
                                    </p:animEffect>
                                  </p:childTnLst>
                                </p:cTn>
                              </p:par>
                              <p:par>
                                <p:cTn id="11" presetID="23" presetClass="entr" presetSubtype="52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fltVal val="0"/>
                                          </p:val>
                                        </p:tav>
                                        <p:tav tm="100000">
                                          <p:val>
                                            <p:strVal val="#ppt_w"/>
                                          </p:val>
                                        </p:tav>
                                      </p:tavLst>
                                    </p:anim>
                                    <p:anim calcmode="lin" valueType="num">
                                      <p:cBhvr>
                                        <p:cTn id="14" dur="3000" fill="hold"/>
                                        <p:tgtEl>
                                          <p:spTgt spid="2"/>
                                        </p:tgtEl>
                                        <p:attrNameLst>
                                          <p:attrName>ppt_h</p:attrName>
                                        </p:attrNameLst>
                                      </p:cBhvr>
                                      <p:tavLst>
                                        <p:tav tm="0">
                                          <p:val>
                                            <p:fltVal val="0"/>
                                          </p:val>
                                        </p:tav>
                                        <p:tav tm="100000">
                                          <p:val>
                                            <p:strVal val="#ppt_h"/>
                                          </p:val>
                                        </p:tav>
                                      </p:tavLst>
                                    </p:anim>
                                    <p:anim calcmode="lin" valueType="num">
                                      <p:cBhvr>
                                        <p:cTn id="15" dur="3000" fill="hold"/>
                                        <p:tgtEl>
                                          <p:spTgt spid="2"/>
                                        </p:tgtEl>
                                        <p:attrNameLst>
                                          <p:attrName>ppt_x</p:attrName>
                                        </p:attrNameLst>
                                      </p:cBhvr>
                                      <p:tavLst>
                                        <p:tav tm="0">
                                          <p:val>
                                            <p:fltVal val="0.5"/>
                                          </p:val>
                                        </p:tav>
                                        <p:tav tm="100000">
                                          <p:val>
                                            <p:strVal val="#ppt_x"/>
                                          </p:val>
                                        </p:tav>
                                      </p:tavLst>
                                    </p:anim>
                                    <p:anim calcmode="lin" valueType="num">
                                      <p:cBhvr>
                                        <p:cTn id="16" dur="3000" fill="hold"/>
                                        <p:tgtEl>
                                          <p:spTgt spid="2"/>
                                        </p:tgtEl>
                                        <p:attrNameLst>
                                          <p:attrName>ppt_y</p:attrName>
                                        </p:attrNameLst>
                                      </p:cBhvr>
                                      <p:tavLst>
                                        <p:tav tm="0">
                                          <p:val>
                                            <p:fltVal val="0.5"/>
                                          </p:val>
                                        </p:tav>
                                        <p:tav tm="100000">
                                          <p:val>
                                            <p:strVal val="#ppt_y"/>
                                          </p:val>
                                        </p:tav>
                                      </p:tavLst>
                                    </p:anim>
                                  </p:childTnLst>
                                </p:cTn>
                              </p:par>
                              <p:par>
                                <p:cTn id="17" presetID="26"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870">
                                          <p:stCondLst>
                                            <p:cond delay="0"/>
                                          </p:stCondLst>
                                        </p:cTn>
                                        <p:tgtEl>
                                          <p:spTgt spid="2"/>
                                        </p:tgtEl>
                                      </p:cBhvr>
                                    </p:animEffect>
                                    <p:anim calcmode="lin" valueType="num">
                                      <p:cBhvr>
                                        <p:cTn id="20" dur="2733"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1" dur="996"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2" dur="996" tmFilter="0, 0; 0.125,0.2665; 0.25,0.4; 0.375,0.465; 0.5,0.5;  0.625,0.535; 0.75,0.6; 0.875,0.7335; 1,1">
                                          <p:stCondLst>
                                            <p:cond delay="996"/>
                                          </p:stCondLst>
                                        </p:cTn>
                                        <p:tgtEl>
                                          <p:spTgt spid="2"/>
                                        </p:tgtEl>
                                        <p:attrNameLst>
                                          <p:attrName>ppt_y</p:attrName>
                                        </p:attrNameLst>
                                      </p:cBhvr>
                                      <p:tavLst>
                                        <p:tav tm="0" fmla="#ppt_y-sin(pi*$)/9">
                                          <p:val>
                                            <p:fltVal val="0"/>
                                          </p:val>
                                        </p:tav>
                                        <p:tav tm="100000">
                                          <p:val>
                                            <p:fltVal val="1"/>
                                          </p:val>
                                        </p:tav>
                                      </p:tavLst>
                                    </p:anim>
                                    <p:anim calcmode="lin" valueType="num">
                                      <p:cBhvr>
                                        <p:cTn id="23" dur="498" tmFilter="0, 0; 0.125,0.2665; 0.25,0.4; 0.375,0.465; 0.5,0.5;  0.625,0.535; 0.75,0.6; 0.875,0.7335; 1,1">
                                          <p:stCondLst>
                                            <p:cond delay="1986"/>
                                          </p:stCondLst>
                                        </p:cTn>
                                        <p:tgtEl>
                                          <p:spTgt spid="2"/>
                                        </p:tgtEl>
                                        <p:attrNameLst>
                                          <p:attrName>ppt_y</p:attrName>
                                        </p:attrNameLst>
                                      </p:cBhvr>
                                      <p:tavLst>
                                        <p:tav tm="0" fmla="#ppt_y-sin(pi*$)/27">
                                          <p:val>
                                            <p:fltVal val="0"/>
                                          </p:val>
                                        </p:tav>
                                        <p:tav tm="100000">
                                          <p:val>
                                            <p:fltVal val="1"/>
                                          </p:val>
                                        </p:tav>
                                      </p:tavLst>
                                    </p:anim>
                                    <p:anim calcmode="lin" valueType="num">
                                      <p:cBhvr>
                                        <p:cTn id="24" dur="246" tmFilter="0, 0; 0.125,0.2665; 0.25,0.4; 0.375,0.465; 0.5,0.5;  0.625,0.535; 0.75,0.6; 0.875,0.7335; 1,1">
                                          <p:stCondLst>
                                            <p:cond delay="2484"/>
                                          </p:stCondLst>
                                        </p:cTn>
                                        <p:tgtEl>
                                          <p:spTgt spid="2"/>
                                        </p:tgtEl>
                                        <p:attrNameLst>
                                          <p:attrName>ppt_y</p:attrName>
                                        </p:attrNameLst>
                                      </p:cBhvr>
                                      <p:tavLst>
                                        <p:tav tm="0" fmla="#ppt_y-sin(pi*$)/81">
                                          <p:val>
                                            <p:fltVal val="0"/>
                                          </p:val>
                                        </p:tav>
                                        <p:tav tm="100000">
                                          <p:val>
                                            <p:fltVal val="1"/>
                                          </p:val>
                                        </p:tav>
                                      </p:tavLst>
                                    </p:anim>
                                    <p:animScale>
                                      <p:cBhvr>
                                        <p:cTn id="25" dur="39">
                                          <p:stCondLst>
                                            <p:cond delay="975"/>
                                          </p:stCondLst>
                                        </p:cTn>
                                        <p:tgtEl>
                                          <p:spTgt spid="2"/>
                                        </p:tgtEl>
                                      </p:cBhvr>
                                      <p:to x="100000" y="60000"/>
                                    </p:animScale>
                                    <p:animScale>
                                      <p:cBhvr>
                                        <p:cTn id="26" dur="249" decel="50000">
                                          <p:stCondLst>
                                            <p:cond delay="1014"/>
                                          </p:stCondLst>
                                        </p:cTn>
                                        <p:tgtEl>
                                          <p:spTgt spid="2"/>
                                        </p:tgtEl>
                                      </p:cBhvr>
                                      <p:to x="100000" y="100000"/>
                                    </p:animScale>
                                    <p:animScale>
                                      <p:cBhvr>
                                        <p:cTn id="27" dur="39">
                                          <p:stCondLst>
                                            <p:cond delay="1968"/>
                                          </p:stCondLst>
                                        </p:cTn>
                                        <p:tgtEl>
                                          <p:spTgt spid="2"/>
                                        </p:tgtEl>
                                      </p:cBhvr>
                                      <p:to x="100000" y="80000"/>
                                    </p:animScale>
                                    <p:animScale>
                                      <p:cBhvr>
                                        <p:cTn id="28" dur="249" decel="50000">
                                          <p:stCondLst>
                                            <p:cond delay="2007"/>
                                          </p:stCondLst>
                                        </p:cTn>
                                        <p:tgtEl>
                                          <p:spTgt spid="2"/>
                                        </p:tgtEl>
                                      </p:cBhvr>
                                      <p:to x="100000" y="100000"/>
                                    </p:animScale>
                                    <p:animScale>
                                      <p:cBhvr>
                                        <p:cTn id="29" dur="39">
                                          <p:stCondLst>
                                            <p:cond delay="2463"/>
                                          </p:stCondLst>
                                        </p:cTn>
                                        <p:tgtEl>
                                          <p:spTgt spid="2"/>
                                        </p:tgtEl>
                                      </p:cBhvr>
                                      <p:to x="100000" y="90000"/>
                                    </p:animScale>
                                    <p:animScale>
                                      <p:cBhvr>
                                        <p:cTn id="30" dur="249" decel="50000">
                                          <p:stCondLst>
                                            <p:cond delay="2502"/>
                                          </p:stCondLst>
                                        </p:cTn>
                                        <p:tgtEl>
                                          <p:spTgt spid="2"/>
                                        </p:tgtEl>
                                      </p:cBhvr>
                                      <p:to x="100000" y="100000"/>
                                    </p:animScale>
                                    <p:animScale>
                                      <p:cBhvr>
                                        <p:cTn id="31" dur="39">
                                          <p:stCondLst>
                                            <p:cond delay="2712"/>
                                          </p:stCondLst>
                                        </p:cTn>
                                        <p:tgtEl>
                                          <p:spTgt spid="2"/>
                                        </p:tgtEl>
                                      </p:cBhvr>
                                      <p:to x="100000" y="95000"/>
                                    </p:animScale>
                                    <p:animScale>
                                      <p:cBhvr>
                                        <p:cTn id="32" dur="249" decel="50000">
                                          <p:stCondLst>
                                            <p:cond delay="2751"/>
                                          </p:stCondLst>
                                        </p:cTn>
                                        <p:tgtEl>
                                          <p:spTgt spid="2"/>
                                        </p:tgtEl>
                                      </p:cBhvr>
                                      <p:to x="100000" y="100000"/>
                                    </p:animScale>
                                  </p:childTnLst>
                                </p:cTn>
                              </p:par>
                              <p:par>
                                <p:cTn id="33" presetID="10" presetClass="entr" presetSubtype="0" fill="hold" nodeType="withEffect">
                                  <p:stCondLst>
                                    <p:cond delay="0"/>
                                  </p:stCondLst>
                                  <p:childTnLst>
                                    <p:set>
                                      <p:cBhvr>
                                        <p:cTn id="34" dur="1" fill="hold">
                                          <p:stCondLst>
                                            <p:cond delay="0"/>
                                          </p:stCondLst>
                                        </p:cTn>
                                        <p:tgtEl>
                                          <p:spTgt spid="6146"/>
                                        </p:tgtEl>
                                        <p:attrNameLst>
                                          <p:attrName>style.visibility</p:attrName>
                                        </p:attrNameLst>
                                      </p:cBhvr>
                                      <p:to>
                                        <p:strVal val="visible"/>
                                      </p:to>
                                    </p:set>
                                    <p:animEffect transition="in" filter="fade">
                                      <p:cBhvr>
                                        <p:cTn id="35" dur="3000"/>
                                        <p:tgtEl>
                                          <p:spTgt spid="6146"/>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1"/>
                                          </p:val>
                                        </p:tav>
                                        <p:tav tm="100000">
                                          <p:val>
                                            <p:strVal val="#ppt_x"/>
                                          </p:val>
                                        </p:tav>
                                      </p:tavLst>
                                    </p:anim>
                                    <p:anim calcmode="lin" valueType="num">
                                      <p:cBhvr>
                                        <p:cTn id="4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Ana María\Escritorio\de-regreso-al-bosque-encantado-magic-forest.jpg"/>
          <p:cNvPicPr>
            <a:picLocks noChangeAspect="1" noChangeArrowheads="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de-regreso-al-bosque-encantado-magic-forest.jpg"/>
          <p:cNvPicPr>
            <a:picLocks noChangeAspect="1" noChangeArrowheads="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Proceso"/>
          <p:cNvSpPr/>
          <p:nvPr/>
        </p:nvSpPr>
        <p:spPr>
          <a:xfrm>
            <a:off x="0" y="0"/>
            <a:ext cx="9144000" cy="5715000"/>
          </a:xfrm>
          <a:prstGeom prst="flowChartProcess">
            <a:avLst/>
          </a:prstGeom>
          <a:solidFill>
            <a:schemeClr val="tx1">
              <a:lumMod val="85000"/>
              <a:alpha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23850" y="4657725"/>
            <a:ext cx="84963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Solo me queda por decir, que la arquitectura de las torres es magnifica y la zona tiene mucha vida debido a las múltiples oficinas y empresas ubicadas en ellas. También decir que están a un paso de la estación de Chamartín.</a:t>
            </a:r>
          </a:p>
        </p:txBody>
      </p:sp>
    </p:spTree>
  </p:cSld>
  <p:clrMapOvr>
    <a:masterClrMapping/>
  </p:clrMapOvr>
  <mc:AlternateContent xmlns:mc="http://schemas.openxmlformats.org/markup-compatibility/2006" xmlns:p14="http://schemas.microsoft.com/office/powerpoint/2010/main">
    <mc:Choice Requires="p14">
      <p:transition spd="slow" p14:dur="2250" advTm="26000">
        <p14:prism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3000" fill="hold"/>
                                        <p:tgtEl>
                                          <p:spTgt spid="34818"/>
                                        </p:tgtEl>
                                        <p:attrNameLst>
                                          <p:attrName>ppt_w</p:attrName>
                                        </p:attrNameLst>
                                      </p:cBhvr>
                                      <p:tavLst>
                                        <p:tav tm="0">
                                          <p:val>
                                            <p:strVal val="4/3*#ppt_w"/>
                                          </p:val>
                                        </p:tav>
                                        <p:tav tm="100000">
                                          <p:val>
                                            <p:strVal val="#ppt_w"/>
                                          </p:val>
                                        </p:tav>
                                      </p:tavLst>
                                    </p:anim>
                                    <p:anim calcmode="lin" valueType="num">
                                      <p:cBhvr>
                                        <p:cTn id="8" dur="3000" fill="hold"/>
                                        <p:tgtEl>
                                          <p:spTgt spid="34818"/>
                                        </p:tgtEl>
                                        <p:attrNameLst>
                                          <p:attrName>ppt_h</p:attrName>
                                        </p:attrNameLst>
                                      </p:cBhvr>
                                      <p:tavLst>
                                        <p:tav tm="0">
                                          <p:val>
                                            <p:strVal val="4/3*#ppt_h"/>
                                          </p:val>
                                        </p:tav>
                                        <p:tav tm="100000">
                                          <p:val>
                                            <p:strVal val="#ppt_h"/>
                                          </p:val>
                                        </p:tav>
                                      </p:tavLst>
                                    </p:anim>
                                  </p:childTnLst>
                                </p:cTn>
                              </p:par>
                              <p:par>
                                <p:cTn id="9" presetID="21" presetClass="entr" presetSubtype="4" fill="hold" nodeType="withEffect">
                                  <p:stCondLst>
                                    <p:cond delay="0"/>
                                  </p:stCondLst>
                                  <p:childTnLst>
                                    <p:set>
                                      <p:cBhvr>
                                        <p:cTn id="10" dur="1" fill="hold">
                                          <p:stCondLst>
                                            <p:cond delay="0"/>
                                          </p:stCondLst>
                                        </p:cTn>
                                        <p:tgtEl>
                                          <p:spTgt spid="34818"/>
                                        </p:tgtEl>
                                        <p:attrNameLst>
                                          <p:attrName>style.visibility</p:attrName>
                                        </p:attrNameLst>
                                      </p:cBhvr>
                                      <p:to>
                                        <p:strVal val="visible"/>
                                      </p:to>
                                    </p:set>
                                    <p:animEffect transition="in" filter="wheel(4)">
                                      <p:cBhvr>
                                        <p:cTn id="11" dur="3000"/>
                                        <p:tgtEl>
                                          <p:spTgt spid="34818"/>
                                        </p:tgtEl>
                                      </p:cBhvr>
                                    </p:animEffect>
                                  </p:childTnLst>
                                </p:cTn>
                              </p:par>
                              <p:par>
                                <p:cTn id="12" presetID="6" presetClass="exit" presetSubtype="32" fill="hold"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4/3*ppt_w"/>
                                          </p:val>
                                        </p:tav>
                                      </p:tavLst>
                                    </p:anim>
                                    <p:anim calcmode="lin" valueType="num">
                                      <p:cBhvr>
                                        <p:cTn id="17" dur="3000"/>
                                        <p:tgtEl>
                                          <p:spTgt spid="5"/>
                                        </p:tgtEl>
                                        <p:attrNameLst>
                                          <p:attrName>ppt_h</p:attrName>
                                        </p:attrNameLst>
                                      </p:cBhvr>
                                      <p:tavLst>
                                        <p:tav tm="0">
                                          <p:val>
                                            <p:strVal val="ppt_h"/>
                                          </p:val>
                                        </p:tav>
                                        <p:tav tm="100000">
                                          <p:val>
                                            <p:strVal val="4/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21" presetClass="exit" presetSubtype="4" fill="hold" grpId="0" nodeType="withEffect">
                                  <p:stCondLst>
                                    <p:cond delay="0"/>
                                  </p:stCondLst>
                                  <p:childTnLst>
                                    <p:animEffect transition="out" filter="wheel(4)">
                                      <p:cBhvr>
                                        <p:cTn id="20" dur="2500"/>
                                        <p:tgtEl>
                                          <p:spTgt spid="6"/>
                                        </p:tgtEl>
                                      </p:cBhvr>
                                    </p:animEffect>
                                    <p:set>
                                      <p:cBhvr>
                                        <p:cTn id="21" dur="1" fill="hold">
                                          <p:stCondLst>
                                            <p:cond delay="2499"/>
                                          </p:stCondLst>
                                        </p:cTn>
                                        <p:tgtEl>
                                          <p:spTgt spid="6"/>
                                        </p:tgtEl>
                                        <p:attrNameLst>
                                          <p:attrName>style.visibility</p:attrName>
                                        </p:attrNameLst>
                                      </p:cBhvr>
                                      <p:to>
                                        <p:strVal val="hidden"/>
                                      </p:to>
                                    </p:se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39552" y="121196"/>
            <a:ext cx="8026556" cy="584775"/>
          </a:xfrm>
          <a:prstGeom prst="rect">
            <a:avLst/>
          </a:prstGeom>
          <a:noFill/>
        </p:spPr>
        <p:txBody>
          <a:bodyPr wrap="none" lIns="91440" tIns="45720" rIns="91440" bIns="45720">
            <a:prstTxWarp prst="textTriangle">
              <a:avLst/>
            </a:prstTxWarp>
            <a:spAutoFit/>
            <a:scene3d>
              <a:camera prst="perspectiveRelaxedModerately"/>
              <a:lightRig rig="threePt" dir="t"/>
            </a:scene3d>
            <a:sp3d extrusionH="57150">
              <a:bevelT w="38100" h="38100" prst="angle"/>
            </a:sp3d>
          </a:bodyPr>
          <a:lstStyle/>
          <a:p>
            <a:pPr algn="ctr"/>
            <a:r>
              <a:rPr lang="es-ES" sz="3200" b="1" cap="none" spc="0" dirty="0" smtClean="0">
                <a:ln w="6600">
                  <a:solidFill>
                    <a:schemeClr val="accent2"/>
                  </a:solidFill>
                  <a:prstDash val="solid"/>
                </a:ln>
                <a:solidFill>
                  <a:srgbClr val="FFFFFF"/>
                </a:solidFill>
                <a:effectLst>
                  <a:outerShdw dist="38100" dir="2700000" algn="tl" rotWithShape="0">
                    <a:schemeClr val="accent2"/>
                  </a:outerShdw>
                  <a:reflection blurRad="6350" stA="60000" endA="900" endPos="58000" dir="5400000" sy="-100000" algn="bl" rotWithShape="0"/>
                </a:effectLst>
              </a:rPr>
              <a:t>Nueva Torre </a:t>
            </a:r>
            <a:r>
              <a:rPr lang="es-ES" sz="3200" b="1" cap="none" spc="0" dirty="0" err="1" smtClean="0">
                <a:ln w="6600">
                  <a:solidFill>
                    <a:schemeClr val="accent2"/>
                  </a:solidFill>
                  <a:prstDash val="solid"/>
                </a:ln>
                <a:solidFill>
                  <a:srgbClr val="FFFFFF"/>
                </a:solidFill>
                <a:effectLst>
                  <a:outerShdw dist="38100" dir="2700000" algn="tl" rotWithShape="0">
                    <a:schemeClr val="accent2"/>
                  </a:outerShdw>
                  <a:reflection blurRad="6350" stA="60000" endA="900" endPos="58000" dir="5400000" sy="-100000" algn="bl" rotWithShape="0"/>
                </a:effectLst>
              </a:rPr>
              <a:t>Caleido</a:t>
            </a:r>
            <a:r>
              <a:rPr lang="es-ES" sz="3200" b="1" cap="none" spc="0" dirty="0" smtClean="0">
                <a:ln w="6600">
                  <a:solidFill>
                    <a:schemeClr val="accent2"/>
                  </a:solidFill>
                  <a:prstDash val="solid"/>
                </a:ln>
                <a:solidFill>
                  <a:srgbClr val="FFFFFF"/>
                </a:solidFill>
                <a:effectLst>
                  <a:outerShdw dist="38100" dir="2700000" algn="tl" rotWithShape="0">
                    <a:schemeClr val="accent2"/>
                  </a:outerShdw>
                  <a:reflection blurRad="6350" stA="60000" endA="900" endPos="58000" dir="5400000" sy="-100000" algn="bl" rotWithShape="0"/>
                </a:effectLst>
              </a:rPr>
              <a:t> IE </a:t>
            </a:r>
            <a:r>
              <a:rPr lang="es-ES" sz="3200" b="1" cap="none" spc="0" dirty="0" err="1" smtClean="0">
                <a:ln w="6600">
                  <a:solidFill>
                    <a:schemeClr val="accent2"/>
                  </a:solidFill>
                  <a:prstDash val="solid"/>
                </a:ln>
                <a:solidFill>
                  <a:srgbClr val="FFFFFF"/>
                </a:solidFill>
                <a:effectLst>
                  <a:outerShdw dist="38100" dir="2700000" algn="tl" rotWithShape="0">
                    <a:schemeClr val="accent2"/>
                  </a:outerShdw>
                  <a:reflection blurRad="6350" stA="60000" endA="900" endPos="58000" dir="5400000" sy="-100000" algn="bl" rotWithShape="0"/>
                </a:effectLst>
              </a:rPr>
              <a:t>University</a:t>
            </a:r>
            <a:r>
              <a:rPr lang="es-ES" sz="3200" b="1" cap="none" spc="0" dirty="0" smtClean="0">
                <a:ln w="6600">
                  <a:solidFill>
                    <a:schemeClr val="accent2"/>
                  </a:solidFill>
                  <a:prstDash val="solid"/>
                </a:ln>
                <a:solidFill>
                  <a:srgbClr val="FFFFFF"/>
                </a:solidFill>
                <a:effectLst>
                  <a:outerShdw dist="38100" dir="2700000" algn="tl" rotWithShape="0">
                    <a:schemeClr val="accent2"/>
                  </a:outerShdw>
                  <a:reflection blurRad="6350" stA="60000" endA="900" endPos="58000" dir="5400000" sy="-100000" algn="bl" rotWithShape="0"/>
                </a:effectLst>
              </a:rPr>
              <a:t> Tower</a:t>
            </a:r>
            <a:endParaRPr lang="es-ES" sz="3200" b="1" cap="none" spc="0" dirty="0">
              <a:ln w="6600">
                <a:solidFill>
                  <a:schemeClr val="accent2"/>
                </a:solidFill>
                <a:prstDash val="solid"/>
              </a:ln>
              <a:solidFill>
                <a:srgbClr val="FFFFFF"/>
              </a:solidFill>
              <a:effectLst>
                <a:outerShdw dist="38100" dir="2700000" algn="tl" rotWithShape="0">
                  <a:schemeClr val="accent2"/>
                </a:outerShdw>
                <a:reflection blurRad="6350" stA="60000" endA="900" endPos="58000" dir="5400000" sy="-100000" algn="bl" rotWithShape="0"/>
              </a:effectLst>
            </a:endParaRPr>
          </a:p>
        </p:txBody>
      </p:sp>
      <p:sp>
        <p:nvSpPr>
          <p:cNvPr id="3" name="3 CuadroTexto"/>
          <p:cNvSpPr txBox="1"/>
          <p:nvPr/>
        </p:nvSpPr>
        <p:spPr>
          <a:xfrm>
            <a:off x="251520" y="1057300"/>
            <a:ext cx="8640959" cy="2308324"/>
          </a:xfrm>
          <a:prstGeom prst="rect">
            <a:avLst/>
          </a:prstGeom>
          <a:noFill/>
        </p:spPr>
        <p:txBody>
          <a:bodyPr wrap="square">
            <a:spAutoFit/>
            <a:scene3d>
              <a:camera prst="orthographicFront"/>
              <a:lightRig rig="threePt" dir="t"/>
            </a:scene3d>
            <a:sp3d extrusionH="57150">
              <a:bevelT w="82550" h="38100" prst="coolSlant"/>
            </a:sp3d>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En marzo de 2016 se firmó el acuerdo para que </a:t>
            </a:r>
            <a:r>
              <a:rPr lang="es-ES" sz="2400" b="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el Instituto de Empresas</a:t>
            </a:r>
            <a:r>
              <a:rPr lang="es-ES" sz="2400" b="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ocupe la mayor parte de la torre.​ Y así la construcción empezó en abril de 2017​ y finalizó en </a:t>
            </a:r>
            <a:r>
              <a:rPr lang="es-ES" sz="2400" b="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2021, justo en plena Pandemia. Una </a:t>
            </a:r>
            <a:r>
              <a:rPr lang="es-ES" sz="2400" b="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vez finalizada la obra, el edificio pasa a ser conocido como IE </a:t>
            </a:r>
            <a:r>
              <a:rPr lang="es-ES" sz="2400" b="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University</a:t>
            </a:r>
            <a:r>
              <a:rPr lang="es-ES" sz="2400" b="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Tower.</a:t>
            </a:r>
            <a:endParaRPr lang="es-ES" sz="2400"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229444" y="3709933"/>
            <a:ext cx="8640959" cy="1938992"/>
          </a:xfrm>
          <a:prstGeom prst="rect">
            <a:avLst/>
          </a:prstGeom>
          <a:noFill/>
        </p:spPr>
        <p:txBody>
          <a:bodyPr wrap="square">
            <a:spAutoFit/>
            <a:scene3d>
              <a:camera prst="orthographicFront"/>
              <a:lightRig rig="threePt" dir="t"/>
            </a:scene3d>
            <a:sp3d extrusionH="57150">
              <a:bevelT w="82550" h="38100" prst="coolSlant"/>
            </a:sp3d>
          </a:bodyPr>
          <a:lstStyle/>
          <a:p>
            <a:pPr>
              <a:defRPr/>
            </a:pPr>
            <a:r>
              <a:rPr lang="es-ES" sz="2400" b="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Estamos hablando </a:t>
            </a:r>
            <a:r>
              <a:rPr lang="es-ES" sz="2400" b="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de un rascacielos de 181 metros y 36 plantas. Se trata de la Torre </a:t>
            </a:r>
            <a:r>
              <a:rPr lang="es-ES" sz="2400" b="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Caleido</a:t>
            </a:r>
            <a:r>
              <a:rPr lang="es-ES" sz="2400" b="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situada junto al complejo Cuatro Torres Business </a:t>
            </a:r>
            <a:r>
              <a:rPr lang="es-ES" sz="2400" b="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Á</a:t>
            </a:r>
            <a:r>
              <a:rPr lang="es-ES" sz="2400" b="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rea </a:t>
            </a:r>
            <a:r>
              <a:rPr lang="es-ES" sz="2400" b="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(CTBA) del Paseo de la Castellana, de ahí que popularmente reciba el nombre de Quinta Torre.</a:t>
            </a:r>
            <a:endParaRPr lang="es-ES" sz="2200"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extLst>
      <p:ext uri="{BB962C8B-B14F-4D97-AF65-F5344CB8AC3E}">
        <p14:creationId xmlns:p14="http://schemas.microsoft.com/office/powerpoint/2010/main" val="1165377636"/>
      </p:ext>
    </p:extLst>
  </p:cSld>
  <p:clrMapOvr>
    <a:masterClrMapping/>
  </p:clrMapOvr>
  <mc:AlternateContent xmlns:mc="http://schemas.openxmlformats.org/markup-compatibility/2006">
    <mc:Choice xmlns:p14="http://schemas.microsoft.com/office/powerpoint/2010/main" Requires="p14">
      <p:transition spd="slow" p14:dur="2500" advTm="52000">
        <p14:vortex dir="r"/>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2700" decel="100000" fill="hold"/>
                                        <p:tgtEl>
                                          <p:spTgt spid="2"/>
                                        </p:tgtEl>
                                        <p:attrNameLst>
                                          <p:attrName>ppt_y</p:attrName>
                                        </p:attrNameLst>
                                      </p:cBhvr>
                                      <p:tavLst>
                                        <p:tav tm="0">
                                          <p:val>
                                            <p:strVal val="#ppt_y+1"/>
                                          </p:val>
                                        </p:tav>
                                        <p:tav tm="100000">
                                          <p:val>
                                            <p:strVal val="#ppt_y-.03"/>
                                          </p:val>
                                        </p:tav>
                                      </p:tavLst>
                                    </p:anim>
                                    <p:anim calcmode="lin" valueType="num">
                                      <p:cBhvr>
                                        <p:cTn id="10" dur="300" accel="100000" fill="hold">
                                          <p:stCondLst>
                                            <p:cond delay="27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3000"/>
                            </p:stCondLst>
                            <p:childTnLst>
                              <p:par>
                                <p:cTn id="12" presetID="40" presetClass="entr" presetSubtype="0" fill="hold" grpId="0" nodeType="afterEffect">
                                  <p:stCondLst>
                                    <p:cond delay="500"/>
                                  </p:stCondLst>
                                  <p:iterate type="lt">
                                    <p:tmPct val="10000"/>
                                  </p:iterate>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1"/>
                                          </p:val>
                                        </p:tav>
                                        <p:tav tm="100000">
                                          <p:val>
                                            <p:strVal val="#ppt_x"/>
                                          </p:val>
                                        </p:tav>
                                      </p:tavLst>
                                    </p:anim>
                                    <p:anim calcmode="lin" valueType="num">
                                      <p:cBhvr>
                                        <p:cTn id="16" dur="1000" fill="hold"/>
                                        <p:tgtEl>
                                          <p:spTgt spid="3"/>
                                        </p:tgtEl>
                                        <p:attrNameLst>
                                          <p:attrName>ppt_y</p:attrName>
                                        </p:attrNameLst>
                                      </p:cBhvr>
                                      <p:tavLst>
                                        <p:tav tm="0">
                                          <p:val>
                                            <p:strVal val="#ppt_y"/>
                                          </p:val>
                                        </p:tav>
                                        <p:tav tm="100000">
                                          <p:val>
                                            <p:strVal val="#ppt_y"/>
                                          </p:val>
                                        </p:tav>
                                      </p:tavLst>
                                    </p:anim>
                                  </p:childTnLst>
                                </p:cTn>
                              </p:par>
                            </p:childTnLst>
                          </p:cTn>
                        </p:par>
                        <p:par>
                          <p:cTn id="17" fill="hold">
                            <p:stCondLst>
                              <p:cond delay="27500"/>
                            </p:stCondLst>
                            <p:childTnLst>
                              <p:par>
                                <p:cTn id="18" presetID="40" presetClass="entr" presetSubtype="0" fill="hold" grpId="0" nodeType="afterEffect">
                                  <p:stCondLst>
                                    <p:cond delay="50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14313" y="177800"/>
            <a:ext cx="8605837" cy="5299075"/>
          </a:xfrm>
          <a:prstGeom prst="rect">
            <a:avLst/>
          </a:prstGeom>
          <a:solidFill>
            <a:schemeClr val="accent1">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457200"/>
            <a:ext cx="8175625" cy="4721225"/>
          </a:xfrm>
          <a:prstGeom prst="rect">
            <a:avLst/>
          </a:prstGeom>
          <a:solidFill>
            <a:schemeClr val="accent1">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3 CuadroTexto"/>
          <p:cNvSpPr txBox="1"/>
          <p:nvPr/>
        </p:nvSpPr>
        <p:spPr>
          <a:xfrm>
            <a:off x="410368" y="4395608"/>
            <a:ext cx="8323263"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000000">
                      <a:alpha val="43137"/>
                    </a:srgbClr>
                  </a:outerShdw>
                </a:effectLst>
              </a:rPr>
              <a:t>El nuevo </a:t>
            </a:r>
            <a:r>
              <a:rPr lang="es-ES" b="1" dirty="0" smtClean="0">
                <a:effectLst>
                  <a:glow rad="101600">
                    <a:srgbClr val="C00000">
                      <a:alpha val="60000"/>
                    </a:srgbClr>
                  </a:glow>
                  <a:outerShdw blurRad="38100" dist="38100" dir="2700000" algn="tl">
                    <a:srgbClr val="000000">
                      <a:alpha val="43137"/>
                    </a:srgbClr>
                  </a:outerShdw>
                </a:effectLst>
              </a:rPr>
              <a:t>proyecto </a:t>
            </a:r>
            <a:r>
              <a:rPr lang="es-ES" b="1" dirty="0">
                <a:effectLst>
                  <a:glow rad="101600">
                    <a:srgbClr val="C00000">
                      <a:alpha val="60000"/>
                    </a:srgbClr>
                  </a:glow>
                  <a:outerShdw blurRad="38100" dist="38100" dir="2700000" algn="tl">
                    <a:srgbClr val="000000">
                      <a:alpha val="43137"/>
                    </a:srgbClr>
                  </a:outerShdw>
                </a:effectLst>
              </a:rPr>
              <a:t>inmobiliario, la torre CALEIDO, continúa adelante con los plazos </a:t>
            </a:r>
            <a:r>
              <a:rPr lang="es-ES" b="1" dirty="0" smtClean="0">
                <a:effectLst>
                  <a:glow rad="101600">
                    <a:srgbClr val="C00000">
                      <a:alpha val="60000"/>
                    </a:srgbClr>
                  </a:glow>
                  <a:outerShdw blurRad="38100" dist="38100" dir="2700000" algn="tl">
                    <a:srgbClr val="000000">
                      <a:alpha val="43137"/>
                    </a:srgbClr>
                  </a:outerShdw>
                </a:effectLst>
              </a:rPr>
              <a:t>establecidos en </a:t>
            </a:r>
            <a:r>
              <a:rPr lang="es-ES" b="1" dirty="0">
                <a:effectLst>
                  <a:glow rad="101600">
                    <a:srgbClr val="C00000">
                      <a:alpha val="60000"/>
                    </a:srgbClr>
                  </a:glow>
                  <a:outerShdw blurRad="38100" dist="38100" dir="2700000" algn="tl">
                    <a:srgbClr val="000000">
                      <a:alpha val="43137"/>
                    </a:srgbClr>
                  </a:outerShdw>
                </a:effectLst>
              </a:rPr>
              <a:t>el último trimestre de 2020. A día de hoy, el edificio se aproxima al 50% de su construcción tras iniciarse a principios del 2017 y ya se ve sin dificultades desde el Paseo de la Castellana.</a:t>
            </a:r>
            <a:endParaRPr lang="es-ES" b="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362352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32000">
        <p15:prstTrans prst="peelOff"/>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3000"/>
                                        <p:tgtEl>
                                          <p:spTgt spid="4"/>
                                        </p:tgtEl>
                                      </p:cBhvr>
                                    </p:animEffect>
                                  </p:childTnLst>
                                </p:cTn>
                              </p:par>
                              <p:par>
                                <p:cTn id="17" presetID="54" presetClass="entr" presetSubtype="0" ac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0.05"/>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anim calcmode="lin" valueType="num">
                                      <p:cBhvr>
                                        <p:cTn id="21" dur="3000" fill="hold"/>
                                        <p:tgtEl>
                                          <p:spTgt spid="4"/>
                                        </p:tgtEl>
                                        <p:attrNameLst>
                                          <p:attrName>ppt_x</p:attrName>
                                        </p:attrNameLst>
                                      </p:cBhvr>
                                      <p:tavLst>
                                        <p:tav tm="0">
                                          <p:val>
                                            <p:strVal val="#ppt_x-.2"/>
                                          </p:val>
                                        </p:tav>
                                        <p:tav tm="100000">
                                          <p:val>
                                            <p:strVal val="#ppt_x"/>
                                          </p:val>
                                        </p:tav>
                                      </p:tavLst>
                                    </p:anim>
                                    <p:anim calcmode="lin" valueType="num">
                                      <p:cBhvr>
                                        <p:cTn id="22" dur="3000" fill="hold"/>
                                        <p:tgtEl>
                                          <p:spTgt spid="4"/>
                                        </p:tgtEl>
                                        <p:attrNameLst>
                                          <p:attrName>ppt_y</p:attrName>
                                        </p:attrNameLst>
                                      </p:cBhvr>
                                      <p:tavLst>
                                        <p:tav tm="0">
                                          <p:val>
                                            <p:strVal val="#ppt_y"/>
                                          </p:val>
                                        </p:tav>
                                        <p:tav tm="100000">
                                          <p:val>
                                            <p:strVal val="#ppt_y"/>
                                          </p:val>
                                        </p:tav>
                                      </p:tavLst>
                                    </p:anim>
                                    <p:animEffect transition="in" filter="fade">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3820" y="0"/>
            <a:ext cx="9144000" cy="5715000"/>
          </a:xfrm>
          <a:prstGeom prst="rect">
            <a:avLst/>
          </a:prstGeom>
          <a:solidFill>
            <a:schemeClr val="accent1">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3 CuadroTexto"/>
          <p:cNvSpPr txBox="1"/>
          <p:nvPr/>
        </p:nvSpPr>
        <p:spPr>
          <a:xfrm>
            <a:off x="546968" y="4369668"/>
            <a:ext cx="8050064"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En sus más de 70.000 m2, CALEIDO </a:t>
            </a:r>
            <a:r>
              <a:rPr lang="es-ES" b="1" dirty="0" smtClean="0">
                <a:effectLst>
                  <a:glow rad="101600">
                    <a:srgbClr val="C00000">
                      <a:alpha val="60000"/>
                    </a:srgbClr>
                  </a:glow>
                  <a:outerShdw blurRad="38100" dist="38100" dir="2700000" algn="tl">
                    <a:srgbClr val="000000">
                      <a:alpha val="43137"/>
                    </a:srgbClr>
                  </a:outerShdw>
                </a:effectLst>
              </a:rPr>
              <a:t>es </a:t>
            </a:r>
            <a:r>
              <a:rPr lang="es-ES" b="1" dirty="0">
                <a:effectLst>
                  <a:glow rad="101600">
                    <a:srgbClr val="C00000">
                      <a:alpha val="60000"/>
                    </a:srgbClr>
                  </a:glow>
                  <a:outerShdw blurRad="38100" dist="38100" dir="2700000" algn="tl">
                    <a:srgbClr val="000000">
                      <a:alpha val="43137"/>
                    </a:srgbClr>
                  </a:outerShdw>
                </a:effectLst>
              </a:rPr>
              <a:t>un edificio en vertical de </a:t>
            </a:r>
            <a:r>
              <a:rPr lang="es-ES" b="1" dirty="0" smtClean="0">
                <a:effectLst>
                  <a:glow rad="101600">
                    <a:srgbClr val="C00000">
                      <a:alpha val="60000"/>
                    </a:srgbClr>
                  </a:glow>
                  <a:outerShdw blurRad="38100" dist="38100" dir="2700000" algn="tl">
                    <a:srgbClr val="000000">
                      <a:alpha val="43137"/>
                    </a:srgbClr>
                  </a:outerShdw>
                </a:effectLst>
              </a:rPr>
              <a:t>181 </a:t>
            </a:r>
            <a:r>
              <a:rPr lang="es-ES" b="1" dirty="0">
                <a:effectLst>
                  <a:glow rad="101600">
                    <a:srgbClr val="C00000">
                      <a:alpha val="60000"/>
                    </a:srgbClr>
                  </a:glow>
                  <a:outerShdw blurRad="38100" dist="38100" dir="2700000" algn="tl">
                    <a:srgbClr val="000000">
                      <a:alpha val="43137"/>
                    </a:srgbClr>
                  </a:outerShdw>
                </a:effectLst>
              </a:rPr>
              <a:t>metros y 36 plantas que </a:t>
            </a:r>
            <a:r>
              <a:rPr lang="es-ES" b="1" dirty="0" smtClean="0">
                <a:effectLst>
                  <a:glow rad="101600">
                    <a:srgbClr val="C00000">
                      <a:alpha val="60000"/>
                    </a:srgbClr>
                  </a:glow>
                  <a:outerShdw blurRad="38100" dist="38100" dir="2700000" algn="tl">
                    <a:srgbClr val="000000">
                      <a:alpha val="43137"/>
                    </a:srgbClr>
                  </a:outerShdw>
                </a:effectLst>
              </a:rPr>
              <a:t>acoge </a:t>
            </a:r>
            <a:r>
              <a:rPr lang="es-ES" b="1" dirty="0">
                <a:effectLst>
                  <a:glow rad="101600">
                    <a:srgbClr val="C00000">
                      <a:alpha val="60000"/>
                    </a:srgbClr>
                  </a:glow>
                  <a:outerShdw blurRad="38100" dist="38100" dir="2700000" algn="tl">
                    <a:srgbClr val="000000">
                      <a:alpha val="43137"/>
                    </a:srgbClr>
                  </a:outerShdw>
                </a:effectLst>
              </a:rPr>
              <a:t>el IE </a:t>
            </a:r>
            <a:r>
              <a:rPr lang="es-ES" b="1" dirty="0" err="1">
                <a:effectLst>
                  <a:glow rad="101600">
                    <a:srgbClr val="C00000">
                      <a:alpha val="60000"/>
                    </a:srgbClr>
                  </a:glow>
                  <a:outerShdw blurRad="38100" dist="38100" dir="2700000" algn="tl">
                    <a:srgbClr val="000000">
                      <a:alpha val="43137"/>
                    </a:srgbClr>
                  </a:outerShdw>
                </a:effectLst>
              </a:rPr>
              <a:t>University</a:t>
            </a:r>
            <a:r>
              <a:rPr lang="es-ES" b="1" dirty="0">
                <a:effectLst>
                  <a:glow rad="101600">
                    <a:srgbClr val="C00000">
                      <a:alpha val="60000"/>
                    </a:srgbClr>
                  </a:glow>
                  <a:outerShdw blurRad="38100" dist="38100" dir="2700000" algn="tl">
                    <a:srgbClr val="000000">
                      <a:alpha val="43137"/>
                    </a:srgbClr>
                  </a:outerShdw>
                </a:effectLst>
              </a:rPr>
              <a:t>, con el primer campus universitario en altura de España, y una segunda edificación horizontal en la base de 4 plantas y 20 metros de </a:t>
            </a:r>
            <a:r>
              <a:rPr lang="es-ES" b="1" dirty="0" smtClean="0">
                <a:effectLst>
                  <a:glow rad="101600">
                    <a:srgbClr val="C00000">
                      <a:alpha val="60000"/>
                    </a:srgbClr>
                  </a:glow>
                  <a:outerShdw blurRad="38100" dist="38100" dir="2700000" algn="tl">
                    <a:srgbClr val="000000">
                      <a:alpha val="43137"/>
                    </a:srgbClr>
                  </a:outerShdw>
                </a:effectLst>
              </a:rPr>
              <a:t>altura.</a:t>
            </a:r>
            <a:endParaRPr lang="es-ES" b="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3360630685"/>
      </p:ext>
    </p:extLst>
  </p:cSld>
  <p:clrMapOvr>
    <a:masterClrMapping/>
  </p:clrMapOvr>
  <mc:AlternateContent xmlns:mc="http://schemas.openxmlformats.org/markup-compatibility/2006">
    <mc:Choice xmlns:p14="http://schemas.microsoft.com/office/powerpoint/2010/main" Requires="p14">
      <p:transition spd="slow" p14:dur="2000" advTm="27000">
        <p14:switch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1">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3 CuadroTexto"/>
          <p:cNvSpPr txBox="1"/>
          <p:nvPr/>
        </p:nvSpPr>
        <p:spPr>
          <a:xfrm>
            <a:off x="546968" y="4657700"/>
            <a:ext cx="7913464"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Además, CALEIDO </a:t>
            </a:r>
            <a:r>
              <a:rPr lang="es-ES" b="1" dirty="0" smtClean="0">
                <a:effectLst>
                  <a:glow rad="101600">
                    <a:srgbClr val="C00000">
                      <a:alpha val="60000"/>
                    </a:srgbClr>
                  </a:glow>
                  <a:outerShdw blurRad="38100" dist="38100" dir="2700000" algn="tl">
                    <a:srgbClr val="000000">
                      <a:alpha val="43137"/>
                    </a:srgbClr>
                  </a:outerShdw>
                </a:effectLst>
              </a:rPr>
              <a:t>cuenta </a:t>
            </a:r>
            <a:r>
              <a:rPr lang="es-ES" b="1" dirty="0">
                <a:effectLst>
                  <a:glow rad="101600">
                    <a:srgbClr val="C00000">
                      <a:alpha val="60000"/>
                    </a:srgbClr>
                  </a:glow>
                  <a:outerShdw blurRad="38100" dist="38100" dir="2700000" algn="tl">
                    <a:srgbClr val="000000">
                      <a:alpha val="43137"/>
                    </a:srgbClr>
                  </a:outerShdw>
                </a:effectLst>
              </a:rPr>
              <a:t>con una zona comercial abierta en la que se </a:t>
            </a:r>
            <a:r>
              <a:rPr lang="es-ES" b="1" dirty="0" smtClean="0">
                <a:effectLst>
                  <a:glow rad="101600">
                    <a:srgbClr val="C00000">
                      <a:alpha val="60000"/>
                    </a:srgbClr>
                  </a:glow>
                  <a:outerShdw blurRad="38100" dist="38100" dir="2700000" algn="tl">
                    <a:srgbClr val="000000">
                      <a:alpha val="43137"/>
                    </a:srgbClr>
                  </a:outerShdw>
                </a:effectLst>
              </a:rPr>
              <a:t>integran </a:t>
            </a:r>
            <a:r>
              <a:rPr lang="es-ES" b="1" dirty="0">
                <a:effectLst>
                  <a:glow rad="101600">
                    <a:srgbClr val="C00000">
                      <a:alpha val="60000"/>
                    </a:srgbClr>
                  </a:glow>
                  <a:outerShdw blurRad="38100" dist="38100" dir="2700000" algn="tl">
                    <a:srgbClr val="000000">
                      <a:alpha val="43137"/>
                    </a:srgbClr>
                  </a:outerShdw>
                </a:effectLst>
              </a:rPr>
              <a:t>las mejores marcas nacionales </a:t>
            </a:r>
            <a:r>
              <a:rPr lang="es-ES" b="1" dirty="0" smtClean="0">
                <a:effectLst>
                  <a:glow rad="101600">
                    <a:srgbClr val="C00000">
                      <a:alpha val="60000"/>
                    </a:srgbClr>
                  </a:glow>
                  <a:outerShdw blurRad="38100" dist="38100" dir="2700000" algn="tl">
                    <a:srgbClr val="000000">
                      <a:alpha val="43137"/>
                    </a:srgbClr>
                  </a:outerShdw>
                </a:effectLst>
              </a:rPr>
              <a:t>e </a:t>
            </a:r>
            <a:r>
              <a:rPr lang="es-ES" b="1" dirty="0">
                <a:effectLst>
                  <a:glow rad="101600">
                    <a:srgbClr val="C00000">
                      <a:alpha val="60000"/>
                    </a:srgbClr>
                  </a:glow>
                  <a:outerShdw blurRad="38100" dist="38100" dir="2700000" algn="tl">
                    <a:srgbClr val="000000">
                      <a:alpha val="43137"/>
                    </a:srgbClr>
                  </a:outerShdw>
                </a:effectLst>
              </a:rPr>
              <a:t>internacionales en moda, tecnología, diseño, deporte, cultura, gastronomía, etc.</a:t>
            </a:r>
          </a:p>
        </p:txBody>
      </p:sp>
    </p:spTree>
    <p:extLst>
      <p:ext uri="{BB962C8B-B14F-4D97-AF65-F5344CB8AC3E}">
        <p14:creationId xmlns:p14="http://schemas.microsoft.com/office/powerpoint/2010/main" val="1044465041"/>
      </p:ext>
    </p:extLst>
  </p:cSld>
  <p:clrMapOvr>
    <a:masterClrMapping/>
  </p:clrMapOvr>
  <mc:AlternateContent xmlns:mc="http://schemas.openxmlformats.org/markup-compatibility/2006">
    <mc:Choice xmlns:p14="http://schemas.microsoft.com/office/powerpoint/2010/main" Requires="p14">
      <p:transition spd="slow" p14:dur="2000" advTm="23000">
        <p14:flip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500" fill="hold"/>
                                        <p:tgtEl>
                                          <p:spTgt spid="4"/>
                                        </p:tgtEl>
                                        <p:attrNameLst>
                                          <p:attrName>ppt_w</p:attrName>
                                        </p:attrNameLst>
                                      </p:cBhvr>
                                      <p:tavLst>
                                        <p:tav tm="0">
                                          <p:val>
                                            <p:strVal val="4/3*#ppt_w"/>
                                          </p:val>
                                        </p:tav>
                                        <p:tav tm="100000">
                                          <p:val>
                                            <p:strVal val="#ppt_w"/>
                                          </p:val>
                                        </p:tav>
                                      </p:tavLst>
                                    </p:anim>
                                    <p:anim calcmode="lin" valueType="num">
                                      <p:cBhvr>
                                        <p:cTn id="14" dur="35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3 CuadroTexto"/>
          <p:cNvSpPr txBox="1"/>
          <p:nvPr/>
        </p:nvSpPr>
        <p:spPr>
          <a:xfrm>
            <a:off x="546968" y="4657700"/>
            <a:ext cx="7913464"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Vista desde </a:t>
            </a:r>
            <a:r>
              <a:rPr lang="es-ES" b="1" dirty="0" err="1">
                <a:effectLst>
                  <a:glow rad="101600">
                    <a:srgbClr val="C00000">
                      <a:alpha val="60000"/>
                    </a:srgbClr>
                  </a:glow>
                  <a:outerShdw blurRad="38100" dist="38100" dir="2700000" algn="tl">
                    <a:srgbClr val="000000">
                      <a:alpha val="43137"/>
                    </a:srgbClr>
                  </a:outerShdw>
                </a:effectLst>
              </a:rPr>
              <a:t>Monforte</a:t>
            </a:r>
            <a:r>
              <a:rPr lang="es-ES" b="1" dirty="0">
                <a:effectLst>
                  <a:glow rad="101600">
                    <a:srgbClr val="C00000">
                      <a:alpha val="60000"/>
                    </a:srgbClr>
                  </a:glow>
                  <a:outerShdw blurRad="38100" dist="38100" dir="2700000" algn="tl">
                    <a:srgbClr val="000000">
                      <a:alpha val="43137"/>
                    </a:srgbClr>
                  </a:outerShdw>
                </a:effectLst>
              </a:rPr>
              <a:t> de Lemos se </a:t>
            </a:r>
            <a:r>
              <a:rPr lang="es-ES" b="1" dirty="0" smtClean="0">
                <a:effectLst>
                  <a:glow rad="101600">
                    <a:srgbClr val="C00000">
                      <a:alpha val="60000"/>
                    </a:srgbClr>
                  </a:glow>
                  <a:outerShdw blurRad="38100" dist="38100" dir="2700000" algn="tl">
                    <a:srgbClr val="000000">
                      <a:alpha val="43137"/>
                    </a:srgbClr>
                  </a:outerShdw>
                </a:effectLst>
              </a:rPr>
              <a:t>asemeja </a:t>
            </a:r>
            <a:r>
              <a:rPr lang="es-ES" b="1" dirty="0">
                <a:effectLst>
                  <a:glow rad="101600">
                    <a:srgbClr val="C00000">
                      <a:alpha val="60000"/>
                    </a:srgbClr>
                  </a:glow>
                  <a:outerShdw blurRad="38100" dist="38100" dir="2700000" algn="tl">
                    <a:srgbClr val="000000">
                      <a:alpha val="43137"/>
                    </a:srgbClr>
                  </a:outerShdw>
                </a:effectLst>
              </a:rPr>
              <a:t>a una letra «T» invertida, diseño que se ha visto condicionado por la existencia de los cimientos del frustrado centro de convenciones (CICCM).​</a:t>
            </a:r>
          </a:p>
        </p:txBody>
      </p:sp>
    </p:spTree>
    <p:extLst>
      <p:ext uri="{BB962C8B-B14F-4D97-AF65-F5344CB8AC3E}">
        <p14:creationId xmlns:p14="http://schemas.microsoft.com/office/powerpoint/2010/main" val="3368509462"/>
      </p:ext>
    </p:extLst>
  </p:cSld>
  <p:clrMapOvr>
    <a:masterClrMapping/>
  </p:clrMapOvr>
  <mc:AlternateContent xmlns:mc="http://schemas.openxmlformats.org/markup-compatibility/2006">
    <mc:Choice xmlns:p14="http://schemas.microsoft.com/office/powerpoint/2010/main" Requires="p14">
      <p:transition spd="slow" p14:dur="200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1">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3 CuadroTexto"/>
          <p:cNvSpPr txBox="1"/>
          <p:nvPr/>
        </p:nvSpPr>
        <p:spPr>
          <a:xfrm>
            <a:off x="467544" y="4945732"/>
            <a:ext cx="7913464"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Sobre el zócalo se sitúan zonas ajardinadas tanto para el uso privado de IE </a:t>
            </a:r>
            <a:r>
              <a:rPr lang="es-ES" b="1" dirty="0" err="1">
                <a:effectLst>
                  <a:glow rad="101600">
                    <a:srgbClr val="C00000">
                      <a:alpha val="60000"/>
                    </a:srgbClr>
                  </a:glow>
                  <a:outerShdw blurRad="38100" dist="38100" dir="2700000" algn="tl">
                    <a:srgbClr val="000000">
                      <a:alpha val="43137"/>
                    </a:srgbClr>
                  </a:outerShdw>
                </a:effectLst>
              </a:rPr>
              <a:t>University</a:t>
            </a:r>
            <a:r>
              <a:rPr lang="es-ES" b="1" dirty="0">
                <a:effectLst>
                  <a:glow rad="101600">
                    <a:srgbClr val="C00000">
                      <a:alpha val="60000"/>
                    </a:srgbClr>
                  </a:glow>
                  <a:outerShdw blurRad="38100" dist="38100" dir="2700000" algn="tl">
                    <a:srgbClr val="000000">
                      <a:alpha val="43137"/>
                    </a:srgbClr>
                  </a:outerShdw>
                </a:effectLst>
              </a:rPr>
              <a:t>, como de acceso público a otras áreas del edificio.</a:t>
            </a:r>
          </a:p>
        </p:txBody>
      </p:sp>
    </p:spTree>
    <p:extLst>
      <p:ext uri="{BB962C8B-B14F-4D97-AF65-F5344CB8AC3E}">
        <p14:creationId xmlns:p14="http://schemas.microsoft.com/office/powerpoint/2010/main" val="124427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9000">
        <p15:prstTrans prst="pageCurlDouble"/>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xit" presetSubtype="10"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out)">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Content Placeholder 14"/>
          <p:cNvPicPr>
            <a:picLocks noGrp="1" noChangeAspect="1"/>
          </p:cNvPicPr>
          <p:nvPr>
            <p:ph idx="1"/>
          </p:nvPr>
        </p:nvPicPr>
        <p:blipFill rotWithShape="1">
          <a:blip r:embed="rId2">
            <a:extLst>
              <a:ext uri="{28A0092B-C50C-407E-A947-70E740481C1C}">
                <a14:useLocalDpi xmlns:a14="http://schemas.microsoft.com/office/drawing/2010/main" val="0"/>
              </a:ext>
            </a:extLst>
          </a:blip>
          <a:srcRect r="50000" b="50000"/>
          <a:stretch/>
        </p:blipFill>
        <p:spPr>
          <a:xfrm>
            <a:off x="0" y="0"/>
            <a:ext cx="4572000" cy="2857500"/>
          </a:xfrm>
        </p:spPr>
      </p:pic>
      <p:pic>
        <p:nvPicPr>
          <p:cNvPr id="16" name="Picture 15"/>
          <p:cNvPicPr>
            <a:picLocks noChangeAspect="1"/>
          </p:cNvPicPr>
          <p:nvPr/>
        </p:nvPicPr>
        <p:blipFill rotWithShape="1">
          <a:blip r:embed="rId2">
            <a:extLst>
              <a:ext uri="{28A0092B-C50C-407E-A947-70E740481C1C}">
                <a14:useLocalDpi xmlns:a14="http://schemas.microsoft.com/office/drawing/2010/main" val="0"/>
              </a:ext>
            </a:extLst>
          </a:blip>
          <a:srcRect l="50000" b="50000"/>
          <a:stretch/>
        </p:blipFill>
        <p:spPr bwMode="auto">
          <a:xfrm>
            <a:off x="4572000" y="0"/>
            <a:ext cx="4572000" cy="2857500"/>
          </a:xfrm>
          <a:prstGeom prst="rect">
            <a:avLst/>
          </a:prstGeom>
          <a:noFill/>
          <a:ln w="9525">
            <a:noFill/>
            <a:miter lim="800000"/>
            <a:headEnd/>
            <a:tailEnd/>
          </a:ln>
        </p:spPr>
      </p:pic>
      <p:pic>
        <p:nvPicPr>
          <p:cNvPr id="17" name="Picture 16"/>
          <p:cNvPicPr>
            <a:picLocks noChangeAspect="1"/>
          </p:cNvPicPr>
          <p:nvPr/>
        </p:nvPicPr>
        <p:blipFill rotWithShape="1">
          <a:blip r:embed="rId2">
            <a:extLst>
              <a:ext uri="{28A0092B-C50C-407E-A947-70E740481C1C}">
                <a14:useLocalDpi xmlns:a14="http://schemas.microsoft.com/office/drawing/2010/main" val="0"/>
              </a:ext>
            </a:extLst>
          </a:blip>
          <a:srcRect t="50000" r="50000"/>
          <a:stretch/>
        </p:blipFill>
        <p:spPr bwMode="auto">
          <a:xfrm>
            <a:off x="0" y="2857500"/>
            <a:ext cx="4572000" cy="2857500"/>
          </a:xfrm>
          <a:prstGeom prst="rect">
            <a:avLst/>
          </a:prstGeom>
          <a:noFill/>
          <a:ln w="9525">
            <a:noFill/>
            <a:miter lim="800000"/>
            <a:headEnd/>
            <a:tailEnd/>
          </a:ln>
        </p:spPr>
      </p:pic>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l="50000" t="50000"/>
          <a:stretch/>
        </p:blipFill>
        <p:spPr bwMode="auto">
          <a:xfrm>
            <a:off x="4572000" y="2857500"/>
            <a:ext cx="4572000" cy="2857500"/>
          </a:xfrm>
          <a:prstGeom prst="rect">
            <a:avLst/>
          </a:prstGeom>
          <a:noFill/>
          <a:ln w="9525">
            <a:noFill/>
            <a:miter lim="800000"/>
            <a:headEnd/>
            <a:tailEnd/>
          </a:ln>
        </p:spPr>
      </p:pic>
      <p:sp>
        <p:nvSpPr>
          <p:cNvPr id="6" name="3 CuadroTexto"/>
          <p:cNvSpPr txBox="1"/>
          <p:nvPr/>
        </p:nvSpPr>
        <p:spPr>
          <a:xfrm>
            <a:off x="215516" y="4369668"/>
            <a:ext cx="8712968"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b="1" dirty="0">
                <a:effectLst>
                  <a:glow rad="101600">
                    <a:srgbClr val="C00000">
                      <a:alpha val="60000"/>
                    </a:srgbClr>
                  </a:glow>
                  <a:outerShdw blurRad="38100" dist="38100" dir="2700000" algn="tl">
                    <a:srgbClr val="000000">
                      <a:alpha val="43137"/>
                    </a:srgbClr>
                  </a:outerShdw>
                </a:effectLst>
              </a:rPr>
              <a:t>Según Mark </a:t>
            </a:r>
            <a:r>
              <a:rPr lang="es-ES" b="1" dirty="0" err="1">
                <a:effectLst>
                  <a:glow rad="101600">
                    <a:srgbClr val="C00000">
                      <a:alpha val="60000"/>
                    </a:srgbClr>
                  </a:glow>
                  <a:outerShdw blurRad="38100" dist="38100" dir="2700000" algn="tl">
                    <a:srgbClr val="000000">
                      <a:alpha val="43137"/>
                    </a:srgbClr>
                  </a:outerShdw>
                </a:effectLst>
              </a:rPr>
              <a:t>Fenwick</a:t>
            </a:r>
            <a:r>
              <a:rPr lang="es-ES" b="1" dirty="0">
                <a:effectLst>
                  <a:glow rad="101600">
                    <a:srgbClr val="C00000">
                      <a:alpha val="60000"/>
                    </a:srgbClr>
                  </a:glow>
                  <a:outerShdw blurRad="38100" dist="38100" dir="2700000" algn="tl">
                    <a:srgbClr val="000000">
                      <a:alpha val="43137"/>
                    </a:srgbClr>
                  </a:outerShdw>
                </a:effectLst>
              </a:rPr>
              <a:t>, uno de los arquitectos, el edificio está inspirado en el monolito de la película 2001: A </a:t>
            </a:r>
            <a:r>
              <a:rPr lang="es-ES" b="1" dirty="0" err="1">
                <a:effectLst>
                  <a:glow rad="101600">
                    <a:srgbClr val="C00000">
                      <a:alpha val="60000"/>
                    </a:srgbClr>
                  </a:glow>
                  <a:outerShdw blurRad="38100" dist="38100" dir="2700000" algn="tl">
                    <a:srgbClr val="000000">
                      <a:alpha val="43137"/>
                    </a:srgbClr>
                  </a:outerShdw>
                </a:effectLst>
              </a:rPr>
              <a:t>Space</a:t>
            </a:r>
            <a:r>
              <a:rPr lang="es-ES" b="1" dirty="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Odyssey</a:t>
            </a:r>
            <a:r>
              <a:rPr lang="es-ES" b="1" dirty="0" smtClean="0">
                <a:effectLst>
                  <a:glow rad="101600">
                    <a:srgbClr val="C00000">
                      <a:alpha val="60000"/>
                    </a:srgbClr>
                  </a:glow>
                  <a:outerShdw blurRad="38100" dist="38100" dir="2700000" algn="tl">
                    <a:srgbClr val="000000">
                      <a:alpha val="43137"/>
                    </a:srgbClr>
                  </a:outerShdw>
                </a:effectLst>
              </a:rPr>
              <a:t>, </a:t>
            </a:r>
            <a:r>
              <a:rPr lang="es-ES" b="1" dirty="0">
                <a:effectLst>
                  <a:glow rad="101600">
                    <a:srgbClr val="C00000">
                      <a:alpha val="60000"/>
                    </a:srgbClr>
                  </a:glow>
                  <a:outerShdw blurRad="38100" dist="38100" dir="2700000" algn="tl">
                    <a:srgbClr val="000000">
                      <a:alpha val="43137"/>
                    </a:srgbClr>
                  </a:outerShdw>
                </a:effectLst>
              </a:rPr>
              <a:t>de Stanley Kubrick,​ un prisma </a:t>
            </a:r>
            <a:r>
              <a:rPr lang="es-ES" b="1" dirty="0" smtClean="0">
                <a:effectLst>
                  <a:glow rad="101600">
                    <a:srgbClr val="C00000">
                      <a:alpha val="60000"/>
                    </a:srgbClr>
                  </a:glow>
                  <a:outerShdw blurRad="38100" dist="38100" dir="2700000" algn="tl">
                    <a:srgbClr val="000000">
                      <a:alpha val="43137"/>
                    </a:srgbClr>
                  </a:outerShdw>
                </a:effectLst>
              </a:rPr>
              <a:t>cuadrangular.</a:t>
            </a:r>
            <a:r>
              <a:rPr lang="es-ES" b="1" dirty="0">
                <a:effectLst>
                  <a:glow rad="101600">
                    <a:srgbClr val="C00000">
                      <a:alpha val="60000"/>
                    </a:srgbClr>
                  </a:glow>
                  <a:outerShdw blurRad="38100" dist="38100" dir="2700000" algn="tl">
                    <a:srgbClr val="000000">
                      <a:alpha val="43137"/>
                    </a:srgbClr>
                  </a:outerShdw>
                </a:effectLst>
              </a:rPr>
              <a:t> </a:t>
            </a:r>
            <a:r>
              <a:rPr lang="es-ES" b="1" dirty="0" smtClean="0">
                <a:effectLst>
                  <a:glow rad="101600">
                    <a:srgbClr val="C00000">
                      <a:alpha val="60000"/>
                    </a:srgbClr>
                  </a:glow>
                  <a:outerShdw blurRad="38100" dist="38100" dir="2700000" algn="tl">
                    <a:srgbClr val="000000">
                      <a:alpha val="43137"/>
                    </a:srgbClr>
                  </a:outerShdw>
                </a:effectLst>
              </a:rPr>
              <a:t>Posteriormente </a:t>
            </a:r>
            <a:r>
              <a:rPr lang="es-ES" b="1" dirty="0">
                <a:effectLst>
                  <a:glow rad="101600">
                    <a:srgbClr val="C00000">
                      <a:alpha val="60000"/>
                    </a:srgbClr>
                  </a:glow>
                  <a:outerShdw blurRad="38100" dist="38100" dir="2700000" algn="tl">
                    <a:srgbClr val="000000">
                      <a:alpha val="43137"/>
                    </a:srgbClr>
                  </a:outerShdw>
                </a:effectLst>
              </a:rPr>
              <a:t>indicó que está influido por rascacielos como el edificio </a:t>
            </a:r>
            <a:r>
              <a:rPr lang="es-ES" b="1" dirty="0" err="1">
                <a:effectLst>
                  <a:glow rad="101600">
                    <a:srgbClr val="C00000">
                      <a:alpha val="60000"/>
                    </a:srgbClr>
                  </a:glow>
                  <a:outerShdw blurRad="38100" dist="38100" dir="2700000" algn="tl">
                    <a:srgbClr val="000000">
                      <a:alpha val="43137"/>
                    </a:srgbClr>
                  </a:outerShdw>
                </a:effectLst>
              </a:rPr>
              <a:t>Seagram</a:t>
            </a:r>
            <a:r>
              <a:rPr lang="es-ES" b="1" dirty="0">
                <a:effectLst>
                  <a:glow rad="101600">
                    <a:srgbClr val="C00000">
                      <a:alpha val="60000"/>
                    </a:srgbClr>
                  </a:glow>
                  <a:outerShdw blurRad="38100" dist="38100" dir="2700000" algn="tl">
                    <a:srgbClr val="000000">
                      <a:alpha val="43137"/>
                    </a:srgbClr>
                  </a:outerShdw>
                </a:effectLst>
              </a:rPr>
              <a:t> de Nueva York o el John </a:t>
            </a:r>
            <a:r>
              <a:rPr lang="es-ES" b="1" dirty="0" err="1">
                <a:effectLst>
                  <a:glow rad="101600">
                    <a:srgbClr val="C00000">
                      <a:alpha val="60000"/>
                    </a:srgbClr>
                  </a:glow>
                  <a:outerShdw blurRad="38100" dist="38100" dir="2700000" algn="tl">
                    <a:srgbClr val="000000">
                      <a:alpha val="43137"/>
                    </a:srgbClr>
                  </a:outerShdw>
                </a:effectLst>
              </a:rPr>
              <a:t>Hancock</a:t>
            </a:r>
            <a:r>
              <a:rPr lang="es-ES" b="1" dirty="0">
                <a:effectLst>
                  <a:glow rad="101600">
                    <a:srgbClr val="C00000">
                      <a:alpha val="60000"/>
                    </a:srgbClr>
                  </a:glow>
                  <a:outerShdw blurRad="38100" dist="38100" dir="2700000" algn="tl">
                    <a:srgbClr val="000000">
                      <a:alpha val="43137"/>
                    </a:srgbClr>
                  </a:outerShdw>
                </a:effectLst>
              </a:rPr>
              <a:t> Center de Chicago.</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3681156151"/>
      </p:ext>
    </p:extLst>
  </p:cSld>
  <p:clrMapOvr>
    <a:masterClrMapping/>
  </p:clrMapOvr>
  <mc:AlternateContent xmlns:mc="http://schemas.openxmlformats.org/markup-compatibility/2006">
    <mc:Choice xmlns:p14="http://schemas.microsoft.com/office/powerpoint/2010/main" Requires="p14">
      <p:transition spd="slow" p14:dur="2500" advTm="32000">
        <p14:honeycomb/>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heckerboard(across)">
                                      <p:cBhvr>
                                        <p:cTn id="7" dur="3000"/>
                                        <p:tgtEl>
                                          <p:spTgt spid="15"/>
                                        </p:tgtEl>
                                      </p:cBhvr>
                                    </p:animEffect>
                                  </p:childTnLst>
                                </p:cTn>
                              </p:par>
                              <p:par>
                                <p:cTn id="8" presetID="5" presetClass="entr" presetSubtype="5"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checkerboard(down)">
                                      <p:cBhvr>
                                        <p:cTn id="10" dur="3000"/>
                                        <p:tgtEl>
                                          <p:spTgt spid="16"/>
                                        </p:tgtEl>
                                      </p:cBhvr>
                                    </p:animEffect>
                                  </p:childTnLst>
                                </p:cTn>
                              </p:par>
                              <p:par>
                                <p:cTn id="11" presetID="5" presetClass="entr" presetSubtype="1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checkerboard(across)">
                                      <p:cBhvr>
                                        <p:cTn id="13" dur="3000"/>
                                        <p:tgtEl>
                                          <p:spTgt spid="18"/>
                                        </p:tgtEl>
                                      </p:cBhvr>
                                    </p:animEffect>
                                  </p:childTnLst>
                                </p:cTn>
                              </p:par>
                              <p:par>
                                <p:cTn id="14" presetID="5" presetClass="entr" presetSubtype="5"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checkerboard(down)">
                                      <p:cBhvr>
                                        <p:cTn id="16" dur="3000"/>
                                        <p:tgtEl>
                                          <p:spTgt spid="17"/>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7" descr="F:\MIS COSAS\DOCUMENTOS ANA\PAISAJES\OTOÑO\OTOÑO-3\206364.jpg"/>
          <p:cNvPicPr>
            <a:picLocks noChangeAspect="1" noChangeArrowheads="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7" descr="F:\MIS COSAS\DOCUMENTOS ANA\PAISAJES\OTOÑO\OTOÑO-3\206364.jpg"/>
          <p:cNvPicPr>
            <a:picLocks noChangeAspect="1" noChangeArrowheads="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3" y="4369668"/>
            <a:ext cx="7992888"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Este es el paseo </a:t>
            </a:r>
            <a:r>
              <a:rPr lang="es-ES" b="1" dirty="0" smtClean="0">
                <a:effectLst>
                  <a:glow rad="101600">
                    <a:schemeClr val="accent2">
                      <a:satMod val="175000"/>
                      <a:alpha val="40000"/>
                    </a:schemeClr>
                  </a:glow>
                  <a:outerShdw blurRad="38100" dist="38100" dir="2700000" algn="tl">
                    <a:srgbClr val="000000">
                      <a:alpha val="43137"/>
                    </a:srgbClr>
                  </a:outerShdw>
                </a:effectLst>
              </a:rPr>
              <a:t>lateral</a:t>
            </a:r>
            <a:r>
              <a:rPr lang="es-ES" b="1" dirty="0" smtClean="0">
                <a:effectLst>
                  <a:glow rad="101600">
                    <a:schemeClr val="accent2">
                      <a:satMod val="175000"/>
                      <a:alpha val="40000"/>
                    </a:schemeClr>
                  </a:glow>
                  <a:outerShdw blurRad="38100" dist="38100" dir="2700000" algn="tl">
                    <a:srgbClr val="000000">
                      <a:alpha val="43137"/>
                    </a:srgbClr>
                  </a:outerShdw>
                </a:effectLst>
              </a:rPr>
              <a:t> </a:t>
            </a:r>
            <a:r>
              <a:rPr lang="es-ES" b="1" dirty="0">
                <a:effectLst>
                  <a:glow rad="101600">
                    <a:schemeClr val="accent2">
                      <a:satMod val="175000"/>
                      <a:alpha val="40000"/>
                    </a:schemeClr>
                  </a:glow>
                  <a:outerShdw blurRad="38100" dist="38100" dir="2700000" algn="tl">
                    <a:srgbClr val="000000">
                      <a:alpha val="43137"/>
                    </a:srgbClr>
                  </a:outerShdw>
                </a:effectLst>
              </a:rPr>
              <a:t>de la zona ajardinada que pasa por las </a:t>
            </a:r>
            <a:r>
              <a:rPr lang="es-ES" b="1" dirty="0" smtClean="0">
                <a:effectLst>
                  <a:glow rad="101600">
                    <a:schemeClr val="accent2">
                      <a:satMod val="175000"/>
                      <a:alpha val="40000"/>
                    </a:schemeClr>
                  </a:glow>
                  <a:outerShdw blurRad="38100" dist="38100" dir="2700000" algn="tl">
                    <a:srgbClr val="000000">
                      <a:alpha val="43137"/>
                    </a:srgbClr>
                  </a:outerShdw>
                </a:effectLst>
              </a:rPr>
              <a:t>Cinco</a:t>
            </a:r>
            <a:endParaRPr lang="es-ES" b="1" dirty="0">
              <a:effectLst>
                <a:glow rad="101600">
                  <a:schemeClr val="accent2">
                    <a:satMod val="175000"/>
                    <a:alpha val="40000"/>
                  </a:schemeClr>
                </a:glow>
                <a:outerShdw blurRad="38100" dist="38100" dir="2700000" algn="tl">
                  <a:srgbClr val="000000">
                    <a:alpha val="43137"/>
                  </a:srgbClr>
                </a:outerShdw>
              </a:effectLst>
            </a:endParaRPr>
          </a:p>
          <a:p>
            <a:pPr>
              <a:defRPr/>
            </a:pPr>
            <a:r>
              <a:rPr lang="es-ES" b="1" dirty="0">
                <a:effectLst>
                  <a:glow rad="101600">
                    <a:schemeClr val="accent2">
                      <a:satMod val="175000"/>
                      <a:alpha val="40000"/>
                    </a:schemeClr>
                  </a:glow>
                  <a:outerShdw blurRad="38100" dist="38100" dir="2700000" algn="tl">
                    <a:srgbClr val="000000">
                      <a:alpha val="43137"/>
                    </a:srgbClr>
                  </a:outerShdw>
                </a:effectLst>
              </a:rPr>
              <a:t>Torres, esta es la zona que años atrás pertenecía a la Ciudad Deportiva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del Real Madrid,,,, la torre que se ve al fondo pertenece al Hospital </a:t>
            </a:r>
            <a:r>
              <a:rPr lang="es-ES" b="1" dirty="0" smtClean="0">
                <a:effectLst>
                  <a:glow rad="101600">
                    <a:schemeClr val="accent2">
                      <a:satMod val="175000"/>
                      <a:alpha val="40000"/>
                    </a:schemeClr>
                  </a:glow>
                  <a:outerShdw blurRad="38100" dist="38100" dir="2700000" algn="tl">
                    <a:srgbClr val="000000">
                      <a:alpha val="43137"/>
                    </a:srgbClr>
                  </a:outerShdw>
                </a:effectLst>
              </a:rPr>
              <a:t>Universitario La </a:t>
            </a:r>
            <a:r>
              <a:rPr lang="es-ES" b="1" dirty="0">
                <a:effectLst>
                  <a:glow rad="101600">
                    <a:schemeClr val="accent2">
                      <a:satMod val="175000"/>
                      <a:alpha val="40000"/>
                    </a:schemeClr>
                  </a:glow>
                  <a:outerShdw blurRad="38100" dist="38100" dir="2700000" algn="tl">
                    <a:srgbClr val="000000">
                      <a:alpha val="43137"/>
                    </a:srgbClr>
                  </a:outerShdw>
                </a:effectLst>
              </a:rPr>
              <a:t>Paz.</a:t>
            </a:r>
          </a:p>
        </p:txBody>
      </p:sp>
    </p:spTree>
  </p:cSld>
  <p:clrMapOvr>
    <a:masterClrMapping/>
  </p:clrMapOvr>
  <mc:AlternateContent xmlns:mc="http://schemas.openxmlformats.org/markup-compatibility/2006" xmlns:p14="http://schemas.microsoft.com/office/powerpoint/2010/main">
    <mc:Choice Requires="p14">
      <p:transition spd="slow" p14:dur="2000" advTm="26000">
        <p14:conveyor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6151"/>
                                        </p:tgtEl>
                                        <p:attrNameLst>
                                          <p:attrName>style.visibility</p:attrName>
                                        </p:attrNameLst>
                                      </p:cBhvr>
                                      <p:to>
                                        <p:strVal val="visible"/>
                                      </p:to>
                                    </p:set>
                                    <p:anim calcmode="lin" valueType="num">
                                      <p:cBhvr>
                                        <p:cTn id="14" dur="3000" fill="hold"/>
                                        <p:tgtEl>
                                          <p:spTgt spid="6151"/>
                                        </p:tgtEl>
                                        <p:attrNameLst>
                                          <p:attrName>ppt_w</p:attrName>
                                        </p:attrNameLst>
                                      </p:cBhvr>
                                      <p:tavLst>
                                        <p:tav tm="0">
                                          <p:val>
                                            <p:strVal val="4/3*#ppt_w"/>
                                          </p:val>
                                        </p:tav>
                                        <p:tav tm="100000">
                                          <p:val>
                                            <p:strVal val="#ppt_w"/>
                                          </p:val>
                                        </p:tav>
                                      </p:tavLst>
                                    </p:anim>
                                    <p:anim calcmode="lin" valueType="num">
                                      <p:cBhvr>
                                        <p:cTn id="15" dur="3000" fill="hold"/>
                                        <p:tgtEl>
                                          <p:spTgt spid="6151"/>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6151"/>
                                        </p:tgtEl>
                                        <p:attrNameLst>
                                          <p:attrName>style.visibility</p:attrName>
                                        </p:attrNameLst>
                                      </p:cBhvr>
                                      <p:to>
                                        <p:strVal val="visible"/>
                                      </p:to>
                                    </p:set>
                                    <p:animEffect transition="in" filter="checkerboard(down)">
                                      <p:cBhvr>
                                        <p:cTn id="18" dur="3000"/>
                                        <p:tgtEl>
                                          <p:spTgt spid="6151"/>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Ana María\Escritorio\ttSin título-2.jpg"/>
          <p:cNvPicPr>
            <a:picLocks noChangeAspect="1" noChangeArrowheads="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ttSin título-2.jpg"/>
          <p:cNvPicPr>
            <a:picLocks noChangeAspect="1" noChangeArrowheads="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323850" y="336550"/>
            <a:ext cx="8496300" cy="5184775"/>
          </a:xfrm>
          <a:prstGeom prst="flowChartProcess">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611188" y="625475"/>
            <a:ext cx="7848600" cy="4608513"/>
          </a:xfrm>
          <a:prstGeom prst="flowChartProcess">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95288" y="4081463"/>
            <a:ext cx="8572500"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ya para despedirnos por hoy, seguiremos este camino entre los jardines,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por este camino saldremos a la calle </a:t>
            </a:r>
            <a:r>
              <a:rPr lang="es-ES" b="1" dirty="0" err="1">
                <a:effectLst>
                  <a:glow rad="101600">
                    <a:schemeClr val="accent2">
                      <a:satMod val="175000"/>
                      <a:alpha val="40000"/>
                    </a:schemeClr>
                  </a:glow>
                  <a:outerShdw blurRad="38100" dist="38100" dir="2700000" algn="tl">
                    <a:srgbClr val="000000">
                      <a:alpha val="43137"/>
                    </a:srgbClr>
                  </a:outerShdw>
                </a:effectLst>
              </a:rPr>
              <a:t>Monforte</a:t>
            </a:r>
            <a:r>
              <a:rPr lang="es-ES" b="1" dirty="0">
                <a:effectLst>
                  <a:glow rad="101600">
                    <a:schemeClr val="accent2">
                      <a:satMod val="175000"/>
                      <a:alpha val="40000"/>
                    </a:schemeClr>
                  </a:glow>
                  <a:outerShdw blurRad="38100" dist="38100" dir="2700000" algn="tl">
                    <a:srgbClr val="000000">
                      <a:alpha val="43137"/>
                    </a:srgbClr>
                  </a:outerShdw>
                </a:effectLst>
              </a:rPr>
              <a:t> de Lemos y nuevamente al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Paseo de la Castellana, con la que cogeremos de nuevo el Metro de la Plaza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Castilla y pondremos rumbo a casa a ver si llegamos antes de que se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nos pegue el arroz.</a:t>
            </a:r>
          </a:p>
        </p:txBody>
      </p:sp>
    </p:spTree>
  </p:cSld>
  <p:clrMapOvr>
    <a:masterClrMapping/>
  </p:clrMapOvr>
  <mc:AlternateContent xmlns:mc="http://schemas.openxmlformats.org/markup-compatibility/2006" xmlns:p14="http://schemas.microsoft.com/office/powerpoint/2010/main">
    <mc:Choice Requires="p14">
      <p:transition spd="slow" p14:dur="2000" advTm="36000">
        <p14:switch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3" presetClass="exit" presetSubtype="288" fill="hold" grpId="1" nodeType="withEffect">
                                  <p:stCondLst>
                                    <p:cond delay="0"/>
                                  </p:stCondLst>
                                  <p:childTnLst>
                                    <p:anim calcmode="lin" valueType="num">
                                      <p:cBhvr>
                                        <p:cTn id="9" dur="3000"/>
                                        <p:tgtEl>
                                          <p:spTgt spid="3"/>
                                        </p:tgtEl>
                                        <p:attrNameLst>
                                          <p:attrName>ppt_w</p:attrName>
                                        </p:attrNameLst>
                                      </p:cBhvr>
                                      <p:tavLst>
                                        <p:tav tm="0">
                                          <p:val>
                                            <p:strVal val="ppt_w"/>
                                          </p:val>
                                        </p:tav>
                                        <p:tav tm="100000">
                                          <p:val>
                                            <p:strVal val="2/3*ppt_w"/>
                                          </p:val>
                                        </p:tav>
                                      </p:tavLst>
                                    </p:anim>
                                    <p:anim calcmode="lin" valueType="num">
                                      <p:cBhvr>
                                        <p:cTn id="10" dur="3000"/>
                                        <p:tgtEl>
                                          <p:spTgt spid="3"/>
                                        </p:tgtEl>
                                        <p:attrNameLst>
                                          <p:attrName>ppt_h</p:attrName>
                                        </p:attrNameLst>
                                      </p:cBhvr>
                                      <p:tavLst>
                                        <p:tav tm="0">
                                          <p:val>
                                            <p:strVal val="ppt_h"/>
                                          </p:val>
                                        </p:tav>
                                        <p:tav tm="100000">
                                          <p:val>
                                            <p:strVal val="2/3*ppt_h"/>
                                          </p:val>
                                        </p:tav>
                                      </p:tavLst>
                                    </p:anim>
                                    <p:set>
                                      <p:cBhvr>
                                        <p:cTn id="11" dur="1" fill="hold">
                                          <p:stCondLst>
                                            <p:cond delay="2999"/>
                                          </p:stCondLst>
                                        </p:cTn>
                                        <p:tgtEl>
                                          <p:spTgt spid="3"/>
                                        </p:tgtEl>
                                        <p:attrNameLst>
                                          <p:attrName>style.visibility</p:attrName>
                                        </p:attrNameLst>
                                      </p:cBhvr>
                                      <p:to>
                                        <p:strVal val="hidden"/>
                                      </p:to>
                                    </p:set>
                                  </p:childTnLst>
                                </p:cTn>
                              </p:par>
                              <p:par>
                                <p:cTn id="12" presetID="3" presetClass="exit" presetSubtype="5" fill="hold" grpId="0" nodeType="withEffect">
                                  <p:stCondLst>
                                    <p:cond delay="0"/>
                                  </p:stCondLst>
                                  <p:childTnLst>
                                    <p:animEffect transition="out" filter="blinds(vertic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xit" presetSubtype="288" fill="hold" grpId="1" nodeType="withEffect">
                                  <p:stCondLst>
                                    <p:cond delay="0"/>
                                  </p:stCondLst>
                                  <p:childTnLst>
                                    <p:anim calcmode="lin" valueType="num">
                                      <p:cBhvr>
                                        <p:cTn id="16" dur="3000"/>
                                        <p:tgtEl>
                                          <p:spTgt spid="4"/>
                                        </p:tgtEl>
                                        <p:attrNameLst>
                                          <p:attrName>ppt_w</p:attrName>
                                        </p:attrNameLst>
                                      </p:cBhvr>
                                      <p:tavLst>
                                        <p:tav tm="0">
                                          <p:val>
                                            <p:strVal val="ppt_w"/>
                                          </p:val>
                                        </p:tav>
                                        <p:tav tm="100000">
                                          <p:val>
                                            <p:strVal val="2/3*ppt_w"/>
                                          </p:val>
                                        </p:tav>
                                      </p:tavLst>
                                    </p:anim>
                                    <p:anim calcmode="lin" valueType="num">
                                      <p:cBhvr>
                                        <p:cTn id="17" dur="3000"/>
                                        <p:tgtEl>
                                          <p:spTgt spid="4"/>
                                        </p:tgtEl>
                                        <p:attrNameLst>
                                          <p:attrName>ppt_h</p:attrName>
                                        </p:attrNameLst>
                                      </p:cBhvr>
                                      <p:tavLst>
                                        <p:tav tm="0">
                                          <p:val>
                                            <p:strVal val="ppt_h"/>
                                          </p:val>
                                        </p:tav>
                                        <p:tav tm="100000">
                                          <p:val>
                                            <p:strVal val="2/3*ppt_h"/>
                                          </p:val>
                                        </p:tav>
                                      </p:tavLst>
                                    </p:anim>
                                    <p:set>
                                      <p:cBhvr>
                                        <p:cTn id="18" dur="1" fill="hold">
                                          <p:stCondLst>
                                            <p:cond delay="2999"/>
                                          </p:stCondLst>
                                        </p:cTn>
                                        <p:tgtEl>
                                          <p:spTgt spid="4"/>
                                        </p:tgtEl>
                                        <p:attrNameLst>
                                          <p:attrName>style.visibility</p:attrName>
                                        </p:attrNameLst>
                                      </p:cBhvr>
                                      <p:to>
                                        <p:strVal val="hidden"/>
                                      </p:to>
                                    </p:set>
                                  </p:childTnLst>
                                </p:cTn>
                              </p:par>
                              <p:par>
                                <p:cTn id="19" presetID="3" presetClass="entr" presetSubtype="10" fill="hold" nodeType="withEffect">
                                  <p:stCondLst>
                                    <p:cond delay="0"/>
                                  </p:stCondLst>
                                  <p:childTnLst>
                                    <p:set>
                                      <p:cBhvr>
                                        <p:cTn id="20" dur="1" fill="hold">
                                          <p:stCondLst>
                                            <p:cond delay="0"/>
                                          </p:stCondLst>
                                        </p:cTn>
                                        <p:tgtEl>
                                          <p:spTgt spid="41986"/>
                                        </p:tgtEl>
                                        <p:attrNameLst>
                                          <p:attrName>style.visibility</p:attrName>
                                        </p:attrNameLst>
                                      </p:cBhvr>
                                      <p:to>
                                        <p:strVal val="visible"/>
                                      </p:to>
                                    </p:set>
                                    <p:animEffect transition="in" filter="blinds(horizontal)">
                                      <p:cBhvr>
                                        <p:cTn id="21" dur="3000"/>
                                        <p:tgtEl>
                                          <p:spTgt spid="41986"/>
                                        </p:tgtEl>
                                      </p:cBhvr>
                                    </p:animEffect>
                                  </p:childTnLst>
                                </p:cTn>
                              </p:par>
                              <p:par>
                                <p:cTn id="22" presetID="3" presetClass="entr" presetSubtype="5"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3000"/>
                                        <p:tgtEl>
                                          <p:spTgt spid="5"/>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193675"/>
            <a:ext cx="5688013" cy="825500"/>
          </a:xfrm>
          <a:prstGeom prst="rect">
            <a:avLst/>
          </a:prstGeom>
        </p:spPr>
        <p:txBody>
          <a:bodyPr wrap="none" fromWordArt="1">
            <a:prstTxWarp prst="textDeflate">
              <a:avLst>
                <a:gd name="adj" fmla="val 24903"/>
              </a:avLst>
            </a:prstTxWarp>
            <a:scene3d>
              <a:camera prst="perspectiveRelaxedModerately"/>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latin typeface="High Tower Text"/>
              </a:rPr>
              <a:t>Música enlazada </a:t>
            </a:r>
            <a:endParaRPr lang="es-ES" sz="3600" kern="10" dirty="0">
              <a:ln w="9525">
                <a:round/>
                <a:headEnd/>
                <a:tailEnd/>
              </a:ln>
              <a:gradFill rotWithShape="1">
                <a:gsLst>
                  <a:gs pos="0">
                    <a:srgbClr val="FFE701"/>
                  </a:gs>
                  <a:gs pos="100000">
                    <a:srgbClr val="FE3E02"/>
                  </a:gs>
                </a:gsLst>
                <a:lin ang="5400000" scaled="1"/>
              </a:gradFill>
              <a:latin typeface="High Tower Text"/>
            </a:endParaRPr>
          </a:p>
        </p:txBody>
      </p:sp>
      <p:sp>
        <p:nvSpPr>
          <p:cNvPr id="78851" name="WordArt 3"/>
          <p:cNvSpPr>
            <a:spLocks noChangeArrowheads="1" noChangeShapeType="1" noTextEdit="1"/>
          </p:cNvSpPr>
          <p:nvPr/>
        </p:nvSpPr>
        <p:spPr bwMode="auto">
          <a:xfrm>
            <a:off x="1476003" y="1236663"/>
            <a:ext cx="5904285" cy="684733"/>
          </a:xfrm>
          <a:prstGeom prst="rect">
            <a:avLst/>
          </a:prstGeom>
        </p:spPr>
        <p:txBody>
          <a:bodyPr wrap="none" fromWordArt="1">
            <a:prstTxWarp prst="textDeflateBottom">
              <a:avLst>
                <a:gd name="adj" fmla="val 76472"/>
              </a:avLst>
            </a:prstTxWarp>
            <a:scene3d>
              <a:camera prst="perspectiveRelaxedModerately"/>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Títulos: </a:t>
            </a:r>
            <a:endPar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82954" name="WordArt 10"/>
          <p:cNvSpPr>
            <a:spLocks noChangeArrowheads="1" noChangeShapeType="1" noTextEdit="1"/>
          </p:cNvSpPr>
          <p:nvPr/>
        </p:nvSpPr>
        <p:spPr bwMode="auto">
          <a:xfrm>
            <a:off x="1619250" y="3197943"/>
            <a:ext cx="5761038" cy="57467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California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Dreaming</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The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Mamas &amp;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The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Papas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7" name="WordArt 10"/>
          <p:cNvSpPr>
            <a:spLocks noChangeArrowheads="1" noChangeShapeType="1" noTextEdit="1"/>
          </p:cNvSpPr>
          <p:nvPr/>
        </p:nvSpPr>
        <p:spPr bwMode="auto">
          <a:xfrm>
            <a:off x="1619250" y="2351246"/>
            <a:ext cx="5761038" cy="57467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Gimme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Gimme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Gimme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ABBA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2" name="Rectángulo 1"/>
          <p:cNvSpPr/>
          <p:nvPr/>
        </p:nvSpPr>
        <p:spPr>
          <a:xfrm>
            <a:off x="1403648" y="3825224"/>
            <a:ext cx="5904656" cy="707886"/>
          </a:xfrm>
          <a:prstGeom prst="rect">
            <a:avLst/>
          </a:prstGeom>
          <a:noFill/>
        </p:spPr>
        <p:txBody>
          <a:bodyPr wrap="square" lIns="91440" tIns="45720" rIns="91440" bIns="45720">
            <a:spAutoFit/>
            <a:scene3d>
              <a:camera prst="perspectiveRelaxedModerately"/>
              <a:lightRig rig="threePt" dir="t"/>
            </a:scene3d>
            <a:sp3d extrusionH="57150">
              <a:bevelT w="38100" h="38100" prst="angle"/>
            </a:sp3d>
          </a:bodyPr>
          <a:lstStyle/>
          <a:p>
            <a:pPr algn="ctr"/>
            <a:r>
              <a:rPr lang="es-ES" sz="4000" b="1" cap="none" spc="0" dirty="0" smtClean="0">
                <a:ln w="6600">
                  <a:solidFill>
                    <a:schemeClr val="accent2"/>
                  </a:solidFill>
                  <a:prstDash val="solid"/>
                </a:ln>
                <a:solidFill>
                  <a:srgbClr val="FFFFFF"/>
                </a:solidFill>
                <a:effectLst>
                  <a:outerShdw dist="38100" dir="2700000" algn="tl" rotWithShape="0">
                    <a:schemeClr val="accent2"/>
                  </a:outerShdw>
                </a:effectLst>
              </a:rPr>
              <a:t>- </a:t>
            </a:r>
            <a:r>
              <a:rPr lang="es-ES" sz="4000" b="1" cap="none" spc="0" dirty="0" err="1" smtClean="0">
                <a:ln w="6600">
                  <a:solidFill>
                    <a:schemeClr val="accent2"/>
                  </a:solidFill>
                  <a:prstDash val="solid"/>
                </a:ln>
                <a:solidFill>
                  <a:srgbClr val="FFFFFF"/>
                </a:solidFill>
                <a:effectLst>
                  <a:outerShdw dist="38100" dir="2700000" algn="tl" rotWithShape="0">
                    <a:schemeClr val="accent2"/>
                  </a:outerShdw>
                </a:effectLst>
              </a:rPr>
              <a:t>Honey</a:t>
            </a:r>
            <a:r>
              <a:rPr lang="es-ES" sz="4000" b="1" cap="none" spc="0" dirty="0" smtClean="0">
                <a:ln w="6600">
                  <a:solidFill>
                    <a:schemeClr val="accent2"/>
                  </a:solidFill>
                  <a:prstDash val="solid"/>
                </a:ln>
                <a:solidFill>
                  <a:srgbClr val="FFFFFF"/>
                </a:solidFill>
                <a:effectLst>
                  <a:outerShdw dist="38100" dir="2700000" algn="tl" rotWithShape="0">
                    <a:schemeClr val="accent2"/>
                  </a:outerShdw>
                </a:effectLst>
              </a:rPr>
              <a:t>, </a:t>
            </a:r>
            <a:r>
              <a:rPr lang="es-ES" sz="4000" b="1" cap="none" spc="0" dirty="0" err="1" smtClean="0">
                <a:ln w="6600">
                  <a:solidFill>
                    <a:schemeClr val="accent2"/>
                  </a:solidFill>
                  <a:prstDash val="solid"/>
                </a:ln>
                <a:solidFill>
                  <a:srgbClr val="FFFFFF"/>
                </a:solidFill>
                <a:effectLst>
                  <a:outerShdw dist="38100" dir="2700000" algn="tl" rotWithShape="0">
                    <a:schemeClr val="accent2"/>
                  </a:outerShdw>
                </a:effectLst>
              </a:rPr>
              <a:t>Honey</a:t>
            </a:r>
            <a:r>
              <a:rPr lang="es-ES" sz="4000" b="1" cap="none" spc="0" dirty="0" smtClean="0">
                <a:ln w="6600">
                  <a:solidFill>
                    <a:schemeClr val="accent2"/>
                  </a:solidFill>
                  <a:prstDash val="solid"/>
                </a:ln>
                <a:solidFill>
                  <a:srgbClr val="FFFFFF"/>
                </a:solidFill>
                <a:effectLst>
                  <a:outerShdw dist="38100" dir="2700000" algn="tl" rotWithShape="0">
                    <a:schemeClr val="accent2"/>
                  </a:outerShdw>
                </a:effectLst>
              </a:rPr>
              <a:t> - ABBA </a:t>
            </a:r>
            <a:endParaRPr lang="es-ES" sz="40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 name="Rectángulo 2"/>
          <p:cNvSpPr/>
          <p:nvPr/>
        </p:nvSpPr>
        <p:spPr>
          <a:xfrm>
            <a:off x="1470944" y="4709685"/>
            <a:ext cx="6657056" cy="584775"/>
          </a:xfrm>
          <a:prstGeom prst="rect">
            <a:avLst/>
          </a:prstGeom>
          <a:noFill/>
        </p:spPr>
        <p:txBody>
          <a:bodyPr wrap="square" lIns="91440" tIns="45720" rIns="91440" bIns="45720">
            <a:spAutoFit/>
            <a:scene3d>
              <a:camera prst="perspectiveRelaxedModerately"/>
              <a:lightRig rig="harsh" dir="t"/>
            </a:scene3d>
            <a:sp3d extrusionH="57150" prstMaterial="matte">
              <a:bevelT w="63500" h="12700" prst="angle"/>
              <a:contourClr>
                <a:schemeClr val="bg1">
                  <a:lumMod val="65000"/>
                </a:schemeClr>
              </a:contourClr>
            </a:sp3d>
          </a:bodyPr>
          <a:lstStyle/>
          <a:p>
            <a:pPr algn="ctr"/>
            <a:r>
              <a:rPr lang="es-ES" sz="3200" b="1" cap="none" spc="0" dirty="0" smtClean="0">
                <a:ln/>
                <a:solidFill>
                  <a:schemeClr val="accent3"/>
                </a:solidFill>
                <a:effectLst/>
              </a:rPr>
              <a:t>- Yes Sir I Can </a:t>
            </a:r>
            <a:r>
              <a:rPr lang="es-ES" sz="3200" b="1" cap="none" spc="0" dirty="0" err="1" smtClean="0">
                <a:ln/>
                <a:solidFill>
                  <a:schemeClr val="accent3"/>
                </a:solidFill>
                <a:effectLst/>
              </a:rPr>
              <a:t>Boogie</a:t>
            </a:r>
            <a:r>
              <a:rPr lang="es-ES" sz="3200" b="1" cap="none" spc="0" dirty="0" smtClean="0">
                <a:ln/>
                <a:solidFill>
                  <a:schemeClr val="accent3"/>
                </a:solidFill>
                <a:effectLst/>
              </a:rPr>
              <a:t> – </a:t>
            </a:r>
            <a:r>
              <a:rPr lang="es-ES" sz="3200" b="1" cap="none" spc="0" dirty="0" err="1" smtClean="0">
                <a:ln/>
                <a:solidFill>
                  <a:schemeClr val="accent3"/>
                </a:solidFill>
                <a:effectLst/>
              </a:rPr>
              <a:t>Baccara</a:t>
            </a:r>
            <a:r>
              <a:rPr lang="es-ES" sz="3200" b="1" cap="none" spc="0" dirty="0" smtClean="0">
                <a:ln/>
                <a:solidFill>
                  <a:schemeClr val="accent3"/>
                </a:solidFill>
                <a:effectLst/>
              </a:rPr>
              <a:t> </a:t>
            </a:r>
            <a:endParaRPr lang="es-ES" sz="3200" b="1" cap="none" spc="0" dirty="0">
              <a:ln/>
              <a:solidFill>
                <a:schemeClr val="accent3"/>
              </a:solidFill>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prism/>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23" presetClass="entr" presetSubtype="16" fill="hold" nodeType="afterEffect">
                                  <p:stCondLst>
                                    <p:cond delay="50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7000"/>
                            </p:stCondLst>
                            <p:childTnLst>
                              <p:par>
                                <p:cTn id="24" presetID="23" presetClass="entr" presetSubtype="16" fill="hold" nodeType="afterEffect">
                                  <p:stCondLst>
                                    <p:cond delay="500"/>
                                  </p:stCondLst>
                                  <p:childTnLst>
                                    <p:set>
                                      <p:cBhvr>
                                        <p:cTn id="25" dur="1" fill="hold">
                                          <p:stCondLst>
                                            <p:cond delay="0"/>
                                          </p:stCondLst>
                                        </p:cTn>
                                        <p:tgtEl>
                                          <p:spTgt spid="82954"/>
                                        </p:tgtEl>
                                        <p:attrNameLst>
                                          <p:attrName>style.visibility</p:attrName>
                                        </p:attrNameLst>
                                      </p:cBhvr>
                                      <p:to>
                                        <p:strVal val="visible"/>
                                      </p:to>
                                    </p:set>
                                    <p:anim calcmode="lin" valueType="num">
                                      <p:cBhvr>
                                        <p:cTn id="26" dur="2000" fill="hold"/>
                                        <p:tgtEl>
                                          <p:spTgt spid="82954"/>
                                        </p:tgtEl>
                                        <p:attrNameLst>
                                          <p:attrName>ppt_w</p:attrName>
                                        </p:attrNameLst>
                                      </p:cBhvr>
                                      <p:tavLst>
                                        <p:tav tm="0">
                                          <p:val>
                                            <p:fltVal val="0"/>
                                          </p:val>
                                        </p:tav>
                                        <p:tav tm="100000">
                                          <p:val>
                                            <p:strVal val="#ppt_w"/>
                                          </p:val>
                                        </p:tav>
                                      </p:tavLst>
                                    </p:anim>
                                    <p:anim calcmode="lin" valueType="num">
                                      <p:cBhvr>
                                        <p:cTn id="27" dur="2000" fill="hold"/>
                                        <p:tgtEl>
                                          <p:spTgt spid="82954"/>
                                        </p:tgtEl>
                                        <p:attrNameLst>
                                          <p:attrName>ppt_h</p:attrName>
                                        </p:attrNameLst>
                                      </p:cBhvr>
                                      <p:tavLst>
                                        <p:tav tm="0">
                                          <p:val>
                                            <p:fltVal val="0"/>
                                          </p:val>
                                        </p:tav>
                                        <p:tav tm="100000">
                                          <p:val>
                                            <p:strVal val="#ppt_h"/>
                                          </p:val>
                                        </p:tav>
                                      </p:tavLst>
                                    </p:anim>
                                  </p:childTnLst>
                                </p:cTn>
                              </p:par>
                            </p:childTnLst>
                          </p:cTn>
                        </p:par>
                        <p:par>
                          <p:cTn id="28" fill="hold">
                            <p:stCondLst>
                              <p:cond delay="9500"/>
                            </p:stCondLst>
                            <p:childTnLst>
                              <p:par>
                                <p:cTn id="29" presetID="23" presetClass="entr" presetSubtype="16" fill="hold" grpId="0" nodeType="afterEffect">
                                  <p:stCondLst>
                                    <p:cond delay="500"/>
                                  </p:stCondLst>
                                  <p:childTnLst>
                                    <p:set>
                                      <p:cBhvr>
                                        <p:cTn id="30" dur="1" fill="hold">
                                          <p:stCondLst>
                                            <p:cond delay="0"/>
                                          </p:stCondLst>
                                        </p:cTn>
                                        <p:tgtEl>
                                          <p:spTgt spid="2"/>
                                        </p:tgtEl>
                                        <p:attrNameLst>
                                          <p:attrName>style.visibility</p:attrName>
                                        </p:attrNameLst>
                                      </p:cBhvr>
                                      <p:to>
                                        <p:strVal val="visible"/>
                                      </p:to>
                                    </p:set>
                                    <p:anim calcmode="lin" valueType="num">
                                      <p:cBhvr>
                                        <p:cTn id="31" dur="2000" fill="hold"/>
                                        <p:tgtEl>
                                          <p:spTgt spid="2"/>
                                        </p:tgtEl>
                                        <p:attrNameLst>
                                          <p:attrName>ppt_w</p:attrName>
                                        </p:attrNameLst>
                                      </p:cBhvr>
                                      <p:tavLst>
                                        <p:tav tm="0">
                                          <p:val>
                                            <p:fltVal val="0"/>
                                          </p:val>
                                        </p:tav>
                                        <p:tav tm="100000">
                                          <p:val>
                                            <p:strVal val="#ppt_w"/>
                                          </p:val>
                                        </p:tav>
                                      </p:tavLst>
                                    </p:anim>
                                    <p:anim calcmode="lin" valueType="num">
                                      <p:cBhvr>
                                        <p:cTn id="32" dur="2000" fill="hold"/>
                                        <p:tgtEl>
                                          <p:spTgt spid="2"/>
                                        </p:tgtEl>
                                        <p:attrNameLst>
                                          <p:attrName>ppt_h</p:attrName>
                                        </p:attrNameLst>
                                      </p:cBhvr>
                                      <p:tavLst>
                                        <p:tav tm="0">
                                          <p:val>
                                            <p:fltVal val="0"/>
                                          </p:val>
                                        </p:tav>
                                        <p:tav tm="100000">
                                          <p:val>
                                            <p:strVal val="#ppt_h"/>
                                          </p:val>
                                        </p:tav>
                                      </p:tavLst>
                                    </p:anim>
                                  </p:childTnLst>
                                </p:cTn>
                              </p:par>
                            </p:childTnLst>
                          </p:cTn>
                        </p:par>
                        <p:par>
                          <p:cTn id="33" fill="hold">
                            <p:stCondLst>
                              <p:cond delay="12000"/>
                            </p:stCondLst>
                            <p:childTnLst>
                              <p:par>
                                <p:cTn id="34" presetID="23" presetClass="entr" presetSubtype="16" fill="hold" grpId="0" nodeType="afterEffect">
                                  <p:stCondLst>
                                    <p:cond delay="500"/>
                                  </p:stCondLst>
                                  <p:childTnLst>
                                    <p:set>
                                      <p:cBhvr>
                                        <p:cTn id="35" dur="1" fill="hold">
                                          <p:stCondLst>
                                            <p:cond delay="0"/>
                                          </p:stCondLst>
                                        </p:cTn>
                                        <p:tgtEl>
                                          <p:spTgt spid="3"/>
                                        </p:tgtEl>
                                        <p:attrNameLst>
                                          <p:attrName>style.visibility</p:attrName>
                                        </p:attrNameLst>
                                      </p:cBhvr>
                                      <p:to>
                                        <p:strVal val="visible"/>
                                      </p:to>
                                    </p:set>
                                    <p:anim calcmode="lin" valueType="num">
                                      <p:cBhvr>
                                        <p:cTn id="36" dur="2000" fill="hold"/>
                                        <p:tgtEl>
                                          <p:spTgt spid="3"/>
                                        </p:tgtEl>
                                        <p:attrNameLst>
                                          <p:attrName>ppt_w</p:attrName>
                                        </p:attrNameLst>
                                      </p:cBhvr>
                                      <p:tavLst>
                                        <p:tav tm="0">
                                          <p:val>
                                            <p:fltVal val="0"/>
                                          </p:val>
                                        </p:tav>
                                        <p:tav tm="100000">
                                          <p:val>
                                            <p:strVal val="#ppt_w"/>
                                          </p:val>
                                        </p:tav>
                                      </p:tavLst>
                                    </p:anim>
                                    <p:anim calcmode="lin" valueType="num">
                                      <p:cBhvr>
                                        <p:cTn id="37"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7346"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57347"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57348"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57349"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57350"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57351"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57352"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57353"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57354"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57355"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57356"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5472</TotalTime>
  <Words>2478</Words>
  <Application>Microsoft Office PowerPoint</Application>
  <PresentationFormat>Presentación en pantalla (16:10)</PresentationFormat>
  <Paragraphs>103</Paragraphs>
  <Slides>62</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62</vt:i4>
      </vt:variant>
    </vt:vector>
  </HeadingPairs>
  <TitlesOfParts>
    <vt:vector size="71"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354</cp:revision>
  <dcterms:created xsi:type="dcterms:W3CDTF">2016-04-27T23:08:48Z</dcterms:created>
  <dcterms:modified xsi:type="dcterms:W3CDTF">2023-05-02T11:33:41Z</dcterms:modified>
</cp:coreProperties>
</file>