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403" r:id="rId3"/>
    <p:sldId id="256" r:id="rId4"/>
    <p:sldId id="331" r:id="rId5"/>
    <p:sldId id="332" r:id="rId6"/>
    <p:sldId id="333" r:id="rId7"/>
    <p:sldId id="334" r:id="rId8"/>
    <p:sldId id="338" r:id="rId9"/>
    <p:sldId id="340" r:id="rId10"/>
    <p:sldId id="342" r:id="rId11"/>
    <p:sldId id="343" r:id="rId12"/>
    <p:sldId id="344" r:id="rId13"/>
    <p:sldId id="345" r:id="rId14"/>
    <p:sldId id="346" r:id="rId15"/>
    <p:sldId id="347" r:id="rId16"/>
    <p:sldId id="348" r:id="rId17"/>
    <p:sldId id="349" r:id="rId18"/>
    <p:sldId id="350" r:id="rId19"/>
    <p:sldId id="352" r:id="rId20"/>
    <p:sldId id="353" r:id="rId21"/>
    <p:sldId id="351" r:id="rId22"/>
    <p:sldId id="354" r:id="rId23"/>
    <p:sldId id="355" r:id="rId24"/>
    <p:sldId id="356" r:id="rId25"/>
    <p:sldId id="357" r:id="rId26"/>
    <p:sldId id="372" r:id="rId27"/>
    <p:sldId id="358" r:id="rId28"/>
    <p:sldId id="359" r:id="rId29"/>
    <p:sldId id="360" r:id="rId30"/>
    <p:sldId id="361" r:id="rId31"/>
    <p:sldId id="362" r:id="rId32"/>
    <p:sldId id="363" r:id="rId33"/>
    <p:sldId id="367" r:id="rId34"/>
    <p:sldId id="364" r:id="rId35"/>
    <p:sldId id="366" r:id="rId36"/>
    <p:sldId id="365" r:id="rId37"/>
    <p:sldId id="368" r:id="rId38"/>
    <p:sldId id="369" r:id="rId39"/>
    <p:sldId id="405" r:id="rId40"/>
    <p:sldId id="370" r:id="rId41"/>
    <p:sldId id="371" r:id="rId42"/>
    <p:sldId id="373" r:id="rId43"/>
    <p:sldId id="375" r:id="rId44"/>
    <p:sldId id="376" r:id="rId45"/>
    <p:sldId id="378" r:id="rId46"/>
    <p:sldId id="379" r:id="rId47"/>
    <p:sldId id="382" r:id="rId48"/>
    <p:sldId id="383" r:id="rId49"/>
    <p:sldId id="384" r:id="rId50"/>
    <p:sldId id="385" r:id="rId51"/>
    <p:sldId id="386" r:id="rId52"/>
    <p:sldId id="313" r:id="rId53"/>
    <p:sldId id="387" r:id="rId54"/>
    <p:sldId id="388" r:id="rId55"/>
    <p:sldId id="389" r:id="rId56"/>
    <p:sldId id="390" r:id="rId57"/>
    <p:sldId id="391" r:id="rId58"/>
    <p:sldId id="392" r:id="rId59"/>
    <p:sldId id="394" r:id="rId60"/>
    <p:sldId id="395" r:id="rId61"/>
    <p:sldId id="396" r:id="rId62"/>
    <p:sldId id="397" r:id="rId63"/>
    <p:sldId id="398" r:id="rId64"/>
    <p:sldId id="399" r:id="rId65"/>
    <p:sldId id="401" r:id="rId66"/>
    <p:sldId id="402" r:id="rId67"/>
    <p:sldId id="404" r:id="rId68"/>
    <p:sldId id="406" r:id="rId69"/>
  </p:sldIdLst>
  <p:sldSz cx="9144000" cy="5143500" type="screen16x9"/>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Eeq8BAJNmdx9McScHF5J8A==" hashData="g7rpLMXrnJ27k0Y/++9u479fqw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23E1A"/>
    <a:srgbClr val="341902"/>
    <a:srgbClr val="6F3505"/>
    <a:srgbClr val="C75F09"/>
    <a:srgbClr val="A04D08"/>
    <a:srgbClr val="97480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832" autoAdjust="0"/>
    <p:restoredTop sz="94660"/>
  </p:normalViewPr>
  <p:slideViewPr>
    <p:cSldViewPr>
      <p:cViewPr>
        <p:scale>
          <a:sx n="60" d="100"/>
          <a:sy n="60" d="100"/>
        </p:scale>
        <p:origin x="-554" y="-563"/>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2800BD9-427C-4253-967E-0AF7145C72BB}" type="datetimeFigureOut">
              <a:rPr lang="es-ES"/>
              <a:pPr>
                <a:defRPr/>
              </a:pPr>
              <a:t>01/05/2021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3B3632A5-374C-427F-A6E2-AF9D76CC6153}" type="slidenum">
              <a:rPr lang="es-ES"/>
              <a:pPr>
                <a:defRPr/>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1940104-842E-4C26-A0DF-55E59C8964E3}" type="datetimeFigureOut">
              <a:rPr lang="es-ES"/>
              <a:pPr>
                <a:defRPr/>
              </a:pPr>
              <a:t>01/05/2021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25BBC97-0FA7-4122-A534-F4C766B88430}" type="slidenum">
              <a:rPr lang="es-ES"/>
              <a:pPr>
                <a:defRPr/>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85B9CEA-9CE0-49B6-982C-EB707CEABFB8}" type="datetimeFigureOut">
              <a:rPr lang="es-ES"/>
              <a:pPr>
                <a:defRPr/>
              </a:pPr>
              <a:t>01/05/2021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19B2954-C27F-49A3-A6D6-649E2CA5D160}" type="slidenum">
              <a:rPr lang="es-ES"/>
              <a:pPr>
                <a:defRPr/>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FE083D0E-189E-4B78-BA48-9A1873864B22}" type="datetimeFigureOut">
              <a:rPr lang="es-ES"/>
              <a:pPr>
                <a:defRPr/>
              </a:pPr>
              <a:t>01/05/2021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7985182-4137-4BDC-AC15-58B953570FA3}" type="slidenum">
              <a:rPr lang="es-ES"/>
              <a:pPr>
                <a:defRPr/>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9F1E7C27-BA97-4A39-8648-7749FA96C1D9}" type="datetimeFigureOut">
              <a:rPr lang="es-ES"/>
              <a:pPr>
                <a:defRPr/>
              </a:pPr>
              <a:t>01/05/2021</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C1FEF4B5-5F69-413A-B64F-7FE95783EDDC}" type="slidenum">
              <a:rPr lang="es-ES"/>
              <a:pPr>
                <a:defRPr/>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930A83D5-9F5B-484E-A00B-51B88D1E4E67}" type="datetimeFigureOut">
              <a:rPr lang="es-ES"/>
              <a:pPr>
                <a:defRPr/>
              </a:pPr>
              <a:t>01/05/2021</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E4F93AB-B8FE-4E67-98E7-2C1F0115A625}" type="slidenum">
              <a:rPr lang="es-ES"/>
              <a:pPr>
                <a:defRPr/>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EE56224E-A21B-498F-982F-AC589DC2F6AE}" type="datetimeFigureOut">
              <a:rPr lang="es-ES"/>
              <a:pPr>
                <a:defRPr/>
              </a:pPr>
              <a:t>01/05/2021</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7C27B84D-3EF6-4B2E-9B24-72E5F96AA7F2}" type="slidenum">
              <a:rPr lang="es-ES"/>
              <a:pPr>
                <a:defRPr/>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3D380A0-8A82-495A-B354-5D6F05E262FE}" type="datetimeFigureOut">
              <a:rPr lang="es-ES"/>
              <a:pPr>
                <a:defRPr/>
              </a:pPr>
              <a:t>01/05/2021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9BE54489-DA77-491F-AB53-0972CB603ABF}" type="slidenum">
              <a:rPr lang="es-ES"/>
              <a:pPr>
                <a:defRPr/>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715909EB-72C5-4F87-944D-A7CCF8F07A78}" type="datetimeFigureOut">
              <a:rPr lang="es-ES"/>
              <a:pPr>
                <a:defRPr/>
              </a:pPr>
              <a:t>01/05/2021</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01E259BF-D63B-4C87-9894-8A0F32D3624B}" type="slidenum">
              <a:rPr lang="es-ES"/>
              <a:pPr>
                <a:defRPr/>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79720E2F-ADF3-46A5-91B9-E79D6468E10B}" type="datetimeFigureOut">
              <a:rPr lang="es-ES"/>
              <a:pPr>
                <a:defRPr/>
              </a:pPr>
              <a:t>01/05/2021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053F449-65EE-4D26-902B-FDF11FA15857}" type="slidenum">
              <a:rPr lang="es-ES"/>
              <a:pPr>
                <a:defRPr/>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31252F8-B7DC-47F1-BAE4-3FF4CA8278FC}" type="datetimeFigureOut">
              <a:rPr lang="es-ES"/>
              <a:pPr>
                <a:defRPr/>
              </a:pPr>
              <a:t>01/05/2021</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5542FA93-CC1D-4C20-A102-8B58C63DC196}" type="slidenum">
              <a:rPr lang="es-ES"/>
              <a:pPr>
                <a:defRPr/>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solidFill>
                <a:srgbClr val="000000"/>
              </a:solidFill>
            </a:endParaRPr>
          </a:p>
        </p:txBody>
      </p:sp>
    </p:spTree>
    <p:extLst>
      <p:ext uri="{BB962C8B-B14F-4D97-AF65-F5344CB8AC3E}">
        <p14:creationId xmlns:p14="http://schemas.microsoft.com/office/powerpoint/2010/main" val="1671289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1C55ED73-7D64-436F-87A9-A7398A48710E}" type="datetimeFigureOut">
              <a:rPr lang="es-ES"/>
              <a:pPr>
                <a:defRPr/>
              </a:pPr>
              <a:t>01/05/2021</a:t>
            </a:fld>
            <a:endParaRPr lang="es-ES"/>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6B760CDF-AABE-473D-8A25-025A3273507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med" advTm="9000">
    <p:fade/>
  </p:transition>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slideLayout" Target="../slideLayouts/slideLayout7.xml"/><Relationship Id="rId1" Type="http://schemas.openxmlformats.org/officeDocument/2006/relationships/tags" Target="../tags/tag3.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68.png"/><Relationship Id="rId13" Type="http://schemas.openxmlformats.org/officeDocument/2006/relationships/hyperlink" Target="https://vk.com/mispps" TargetMode="External"/><Relationship Id="rId3" Type="http://schemas.openxmlformats.org/officeDocument/2006/relationships/image" Target="../media/image65.png"/><Relationship Id="rId7" Type="http://schemas.openxmlformats.org/officeDocument/2006/relationships/hyperlink" Target="https://www.facebook.com/mispps" TargetMode="External"/><Relationship Id="rId12" Type="http://schemas.openxmlformats.org/officeDocument/2006/relationships/image" Target="../media/image7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7.png"/><Relationship Id="rId11" Type="http://schemas.openxmlformats.org/officeDocument/2006/relationships/hyperlink" Target="https://plus.google.com/+Mispps/" TargetMode="External"/><Relationship Id="rId5" Type="http://schemas.openxmlformats.org/officeDocument/2006/relationships/image" Target="../media/image66.png"/><Relationship Id="rId10" Type="http://schemas.openxmlformats.org/officeDocument/2006/relationships/image" Target="../media/image6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971600" y="123478"/>
            <a:ext cx="7416800" cy="917575"/>
          </a:xfrm>
          <a:prstGeom prst="rect">
            <a:avLst/>
          </a:prstGeom>
        </p:spPr>
        <p:txBody>
          <a:bodyPr wrap="none" fromWordArt="1">
            <a:prstTxWarp prst="textTriangle">
              <a:avLst>
                <a:gd name="adj" fmla="val 49306"/>
              </a:avLst>
            </a:prstTxWarp>
            <a:scene3d>
              <a:camera prst="legacyObliqueTopLeft"/>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Paseando en Segovia </a:t>
            </a:r>
          </a:p>
        </p:txBody>
      </p:sp>
      <p:sp>
        <p:nvSpPr>
          <p:cNvPr id="16388" name="WordArt 4"/>
          <p:cNvSpPr>
            <a:spLocks noChangeArrowheads="1" noChangeShapeType="1" noTextEdit="1"/>
          </p:cNvSpPr>
          <p:nvPr/>
        </p:nvSpPr>
        <p:spPr bwMode="auto">
          <a:xfrm>
            <a:off x="899592" y="1275606"/>
            <a:ext cx="7345363" cy="719137"/>
          </a:xfrm>
          <a:prstGeom prst="rect">
            <a:avLst/>
          </a:prstGeom>
        </p:spPr>
        <p:txBody>
          <a:bodyPr wrap="none" fromWordArt="1">
            <a:prstTxWarp prst="textInflate">
              <a:avLst>
                <a:gd name="adj" fmla="val 13634"/>
              </a:avLst>
            </a:prstTxWarp>
            <a:scene3d>
              <a:camera prst="orthographicFront"/>
              <a:lightRig rig="threePt" dir="t"/>
            </a:scene3d>
            <a:sp3d extrusionH="57150">
              <a:bevelT w="82550" h="38100" prst="coolSlant"/>
            </a:sp3d>
          </a:bodyPr>
          <a:lstStyle/>
          <a:p>
            <a:pPr algn="ct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La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 es de mi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propiedad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endParaRPr>
          </a:p>
        </p:txBody>
      </p:sp>
      <p:sp>
        <p:nvSpPr>
          <p:cNvPr id="16389" name="WordArt 5"/>
          <p:cNvSpPr>
            <a:spLocks noChangeArrowheads="1" noChangeShapeType="1" noTextEdit="1"/>
          </p:cNvSpPr>
          <p:nvPr/>
        </p:nvSpPr>
        <p:spPr bwMode="auto">
          <a:xfrm>
            <a:off x="1331640" y="2283718"/>
            <a:ext cx="6769100" cy="647700"/>
          </a:xfrm>
          <a:prstGeom prst="rect">
            <a:avLst/>
          </a:prstGeom>
        </p:spPr>
        <p:txBody>
          <a:bodyPr wrap="none" fromWordArt="1">
            <a:prstTxWarp prst="textFadeUp">
              <a:avLst>
                <a:gd name="adj" fmla="val 5273"/>
              </a:avLst>
            </a:prstTxWarp>
            <a:scene3d>
              <a:camera prst="orthographicFront"/>
              <a:lightRig rig="threePt" dir="t"/>
            </a:scene3d>
            <a:sp3d extrusionH="57150">
              <a:bevelT w="82550" h="38100" prst="coolSlant"/>
            </a:sp3d>
          </a:bodyPr>
          <a:lstStyle/>
          <a:p>
            <a:pPr algn="ctr"/>
            <a:r>
              <a:rPr lang="es-ES" sz="32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Creación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y Diseño: </a:t>
            </a:r>
          </a:p>
        </p:txBody>
      </p:sp>
      <p:sp>
        <p:nvSpPr>
          <p:cNvPr id="16390" name="WordArt 6"/>
          <p:cNvSpPr>
            <a:spLocks noChangeArrowheads="1" noChangeShapeType="1" noTextEdit="1"/>
          </p:cNvSpPr>
          <p:nvPr/>
        </p:nvSpPr>
        <p:spPr bwMode="auto">
          <a:xfrm>
            <a:off x="1979712" y="3363838"/>
            <a:ext cx="5400600" cy="60439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endParaRPr>
          </a:p>
        </p:txBody>
      </p:sp>
      <p:sp>
        <p:nvSpPr>
          <p:cNvPr id="16391" name="WordArt 7"/>
          <p:cNvSpPr>
            <a:spLocks noChangeArrowheads="1" noChangeShapeType="1" noTextEdit="1"/>
          </p:cNvSpPr>
          <p:nvPr/>
        </p:nvSpPr>
        <p:spPr bwMode="auto">
          <a:xfrm>
            <a:off x="2916238" y="4299942"/>
            <a:ext cx="3240087" cy="518121"/>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solidFill>
                  <a:srgbClr val="FFFFFF"/>
                </a:solidFill>
                <a:effectLst>
                  <a:prstShdw prst="shdw17" dist="17961" dir="13500000">
                    <a:srgbClr val="999999"/>
                  </a:prstShdw>
                </a:effectLst>
                <a:latin typeface="High Tower Text"/>
              </a:rPr>
              <a:t> Automático </a:t>
            </a:r>
            <a:endParaRPr lang="es-ES" sz="3200" kern="10" dirty="0">
              <a:ln w="9525">
                <a:noFill/>
                <a:round/>
                <a:headEnd/>
                <a:tailEnd/>
              </a:ln>
              <a:solidFill>
                <a:srgbClr val="FFFFFF"/>
              </a:solidFill>
              <a:effectLst>
                <a:prstShdw prst="shdw17" dist="17961" dir="13500000">
                  <a:srgbClr val="999999"/>
                </a:prstShdw>
              </a:effectLst>
              <a:latin typeface="High Tower Text"/>
            </a:endParaRPr>
          </a:p>
        </p:txBody>
      </p:sp>
    </p:spTree>
  </p:cSld>
  <p:clrMapOvr>
    <a:masterClrMapping/>
  </p:clrMapOvr>
  <p:transition spd="slow" advTm="1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grpId="0"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9500"/>
                            </p:stCondLst>
                            <p:childTnLst>
                              <p:par>
                                <p:cTn id="29" presetID="23" presetClass="entr" presetSubtype="16" repeatCount="3000" fill="hold" grpId="0"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7" grpId="0" animBg="1"/>
      <p:bldP spid="16388" grpId="0" animBg="1"/>
      <p:bldP spid="16389" grpId="0" animBg="1"/>
      <p:bldP spid="16390" grpId="0" animBg="1"/>
      <p:bldP spid="1639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323851" y="1058863"/>
            <a:ext cx="8280598" cy="1323975"/>
          </a:xfrm>
          <a:prstGeom prst="rect">
            <a:avLst/>
          </a:prstGeom>
          <a:noFill/>
        </p:spPr>
        <p:txBody>
          <a:bodyPr wrap="square">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Segovia es una ciudad española en la parte meridional de la comunidad autónoma de Castilla y León, capital de la           provincia del mismo nombre. Se sitúa en la confluencia de los ríos Eresma y Clamores, al pie de la sierra de Guadarrama.</a:t>
            </a:r>
          </a:p>
        </p:txBody>
      </p:sp>
      <p:sp>
        <p:nvSpPr>
          <p:cNvPr id="3" name="2 CuadroTexto"/>
          <p:cNvSpPr txBox="1"/>
          <p:nvPr/>
        </p:nvSpPr>
        <p:spPr>
          <a:xfrm>
            <a:off x="323850" y="2716213"/>
            <a:ext cx="8496300" cy="2246769"/>
          </a:xfrm>
          <a:prstGeom prst="rect">
            <a:avLst/>
          </a:prstGeom>
          <a:noFill/>
        </p:spPr>
        <p:txBody>
          <a:bodyPr>
            <a:spAutoFit/>
          </a:bodyPr>
          <a:lstStyle/>
          <a:p>
            <a:pPr fontAlgn="auto">
              <a:spcBef>
                <a:spcPts val="0"/>
              </a:spcBef>
              <a:spcAft>
                <a:spcPts val="0"/>
              </a:spcAft>
              <a:defRPr/>
            </a:pP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La ciudad vieja de Segovia y su acueducto </a:t>
            </a: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fueron declarados              Patrimonio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de la Humanidad por la Unesco en 1985. El Acueducto de Segovia, de 818 metros de largo, es considerada la obra de ingeniería civil romana más importante de España, y es uno de los monumentos más significativos </a:t>
            </a:r>
            <a:endPar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endParaRPr>
          </a:p>
          <a:p>
            <a:pPr fontAlgn="auto">
              <a:spcBef>
                <a:spcPts val="0"/>
              </a:spcBef>
              <a:spcAft>
                <a:spcPts val="0"/>
              </a:spcAft>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y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mejor conservados de los que dejaron los </a:t>
            </a:r>
            <a:endPar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endParaRPr>
          </a:p>
          <a:p>
            <a:pPr fontAlgn="auto">
              <a:spcBef>
                <a:spcPts val="0"/>
              </a:spcBef>
              <a:spcAft>
                <a:spcPts val="0"/>
              </a:spcAft>
              <a:defRPr/>
            </a:pPr>
            <a:r>
              <a:rPr lang="es-ES" sz="2000" b="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romanos </a:t>
            </a:r>
            <a:r>
              <a:rPr lang="es-ES" sz="2000" b="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mn-cs"/>
              </a:rPr>
              <a:t>en la península ibérica.</a:t>
            </a:r>
          </a:p>
        </p:txBody>
      </p:sp>
      <p:sp>
        <p:nvSpPr>
          <p:cNvPr id="4" name="3 Rectángulo"/>
          <p:cNvSpPr/>
          <p:nvPr/>
        </p:nvSpPr>
        <p:spPr>
          <a:xfrm>
            <a:off x="1835696" y="195486"/>
            <a:ext cx="5544616" cy="707886"/>
          </a:xfrm>
          <a:prstGeom prst="rect">
            <a:avLst/>
          </a:prstGeom>
          <a:noFill/>
        </p:spPr>
        <p:txBody>
          <a:bodyPr wrap="none">
            <a:prstTxWarp prst="textChevron">
              <a:avLst/>
            </a:prstTxWarp>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fontAlgn="auto">
              <a:spcBef>
                <a:spcPts val="0"/>
              </a:spcBef>
              <a:spcAft>
                <a:spcPts val="0"/>
              </a:spcAft>
              <a:defRPr/>
            </a:pPr>
            <a:r>
              <a:rPr lang="es-ES" sz="40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mn-lt"/>
                <a:cs typeface="+mn-cs"/>
              </a:rPr>
              <a:t> S E G O V I A </a:t>
            </a:r>
          </a:p>
        </p:txBody>
      </p:sp>
    </p:spTree>
  </p:cSld>
  <p:clrMapOvr>
    <a:masterClrMapping/>
  </p:clrMapOvr>
  <p:transition spd="med" advTm="5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1"/>
                                          </p:val>
                                        </p:tav>
                                        <p:tav tm="100000">
                                          <p:val>
                                            <p:strVal val="#ppt_x"/>
                                          </p:val>
                                        </p:tav>
                                      </p:tavLst>
                                    </p:anim>
                                    <p:anim calcmode="lin" valueType="num">
                                      <p:cBhvr>
                                        <p:cTn id="15" dur="1000" fill="hold"/>
                                        <p:tgtEl>
                                          <p:spTgt spid="2"/>
                                        </p:tgtEl>
                                        <p:attrNameLst>
                                          <p:attrName>ppt_y</p:attrName>
                                        </p:attrNameLst>
                                      </p:cBhvr>
                                      <p:tavLst>
                                        <p:tav tm="0">
                                          <p:val>
                                            <p:strVal val="#ppt_y"/>
                                          </p:val>
                                        </p:tav>
                                        <p:tav tm="100000">
                                          <p:val>
                                            <p:strVal val="#ppt_y"/>
                                          </p:val>
                                        </p:tav>
                                      </p:tavLst>
                                    </p:anim>
                                  </p:childTnLst>
                                </p:cTn>
                              </p:par>
                            </p:childTnLst>
                          </p:cTn>
                        </p:par>
                        <p:par>
                          <p:cTn id="16" fill="hold">
                            <p:stCondLst>
                              <p:cond delay="22600"/>
                            </p:stCondLst>
                            <p:childTnLst>
                              <p:par>
                                <p:cTn id="17" presetID="40" presetClass="entr" presetSubtype="0" fill="hold" grpId="0" nodeType="afterEffect">
                                  <p:stCondLst>
                                    <p:cond delay="10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000"/>
                                        <p:tgtEl>
                                          <p:spTgt spid="3"/>
                                        </p:tgtEl>
                                      </p:cBhvr>
                                    </p:animEffect>
                                    <p:anim calcmode="lin" valueType="num">
                                      <p:cBhvr>
                                        <p:cTn id="20" dur="1000" fill="hold"/>
                                        <p:tgtEl>
                                          <p:spTgt spid="3"/>
                                        </p:tgtEl>
                                        <p:attrNameLst>
                                          <p:attrName>ppt_x</p:attrName>
                                        </p:attrNameLst>
                                      </p:cBhvr>
                                      <p:tavLst>
                                        <p:tav tm="0">
                                          <p:val>
                                            <p:strVal val="#ppt_x-.1"/>
                                          </p:val>
                                        </p:tav>
                                        <p:tav tm="100000">
                                          <p:val>
                                            <p:strVal val="#ppt_x"/>
                                          </p:val>
                                        </p:tav>
                                      </p:tavLst>
                                    </p:anim>
                                    <p:anim calcmode="lin" valueType="num">
                                      <p:cBhvr>
                                        <p:cTn id="21"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1" name="Picture 5" descr="C:\Documents and Settings\Ana María\Escritorio\otoño4.jpg"/>
          <p:cNvPicPr>
            <a:picLocks noChangeAspect="1" noChangeArrowheads="1"/>
          </p:cNvPicPr>
          <p:nvPr/>
        </p:nvPicPr>
        <p:blipFill>
          <a:blip r:embed="rId3" cstate="print"/>
          <a:stretch>
            <a:fillRect/>
          </a:stretch>
        </p:blipFill>
        <p:spPr bwMode="auto">
          <a:xfrm>
            <a:off x="0" y="-236562"/>
            <a:ext cx="9144000" cy="5616624"/>
          </a:xfrm>
          <a:prstGeom prst="diamond">
            <a:avLst/>
          </a:prstGeom>
          <a:noFill/>
        </p:spPr>
      </p:pic>
      <p:sp>
        <p:nvSpPr>
          <p:cNvPr id="7" name="6 Forma libre"/>
          <p:cNvSpPr/>
          <p:nvPr/>
        </p:nvSpPr>
        <p:spPr>
          <a:xfrm flipH="1">
            <a:off x="4500562" y="0"/>
            <a:ext cx="4857752" cy="51435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5786446" y="375032"/>
            <a:ext cx="3357554" cy="4393437"/>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Forma libre"/>
          <p:cNvSpPr/>
          <p:nvPr/>
        </p:nvSpPr>
        <p:spPr>
          <a:xfrm flipH="1">
            <a:off x="6643702" y="696503"/>
            <a:ext cx="2500298" cy="3696917"/>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Forma libre"/>
          <p:cNvSpPr/>
          <p:nvPr/>
        </p:nvSpPr>
        <p:spPr>
          <a:xfrm>
            <a:off x="-214346" y="0"/>
            <a:ext cx="4857784" cy="51435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orma libre"/>
          <p:cNvSpPr/>
          <p:nvPr/>
        </p:nvSpPr>
        <p:spPr>
          <a:xfrm>
            <a:off x="0" y="375032"/>
            <a:ext cx="3286116" cy="4393437"/>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orma libre"/>
          <p:cNvSpPr/>
          <p:nvPr/>
        </p:nvSpPr>
        <p:spPr>
          <a:xfrm>
            <a:off x="0" y="696503"/>
            <a:ext cx="2428860" cy="3696917"/>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Forma libre"/>
          <p:cNvSpPr/>
          <p:nvPr/>
        </p:nvSpPr>
        <p:spPr>
          <a:xfrm rot="5400000">
            <a:off x="3205749" y="-3366502"/>
            <a:ext cx="2732504" cy="91440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orma libre"/>
          <p:cNvSpPr/>
          <p:nvPr/>
        </p:nvSpPr>
        <p:spPr>
          <a:xfrm rot="16200000">
            <a:off x="3196286" y="-624536"/>
            <a:ext cx="2751428" cy="914400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orma libre"/>
          <p:cNvSpPr/>
          <p:nvPr/>
        </p:nvSpPr>
        <p:spPr>
          <a:xfrm rot="5400000" flipH="1">
            <a:off x="3366496" y="383949"/>
            <a:ext cx="2411008" cy="7429552"/>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orma libre"/>
          <p:cNvSpPr/>
          <p:nvPr/>
        </p:nvSpPr>
        <p:spPr>
          <a:xfrm rot="5400000" flipH="1">
            <a:off x="3723686" y="1580542"/>
            <a:ext cx="1768066" cy="535785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Forma libre"/>
          <p:cNvSpPr/>
          <p:nvPr/>
        </p:nvSpPr>
        <p:spPr>
          <a:xfrm rot="5400000">
            <a:off x="3473650" y="-2402112"/>
            <a:ext cx="2196700" cy="7000924"/>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2" name="21 Forma libre"/>
          <p:cNvSpPr/>
          <p:nvPr/>
        </p:nvSpPr>
        <p:spPr>
          <a:xfrm rot="5400000">
            <a:off x="3723684" y="-2080641"/>
            <a:ext cx="1768073" cy="5929354"/>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CCCCFF"/>
              </a:gs>
              <a:gs pos="17999">
                <a:srgbClr val="99CCFF"/>
              </a:gs>
              <a:gs pos="36000">
                <a:srgbClr val="9966FF"/>
              </a:gs>
              <a:gs pos="61000">
                <a:srgbClr val="CC99FF"/>
              </a:gs>
              <a:gs pos="82001">
                <a:srgbClr val="99CCFF"/>
              </a:gs>
              <a:gs pos="100000">
                <a:srgbClr val="CCCCFF"/>
              </a:gs>
            </a:gsLst>
            <a:lin ang="0" scaled="0"/>
            <a:tileRect/>
          </a:gradFill>
          <a:ln>
            <a:noFill/>
          </a:ln>
          <a:scene3d>
            <a:camera prst="orthographicFront"/>
            <a:lightRig rig="threePt" dir="t"/>
          </a:scene3d>
          <a:sp3d>
            <a:bevelT w="254000" h="1524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pic>
        <p:nvPicPr>
          <p:cNvPr id="23" name="Picture 5" descr="C:\Documents and Settings\Ana María\Escritorio\otoño4.jpg"/>
          <p:cNvPicPr>
            <a:picLocks noChangeAspect="1" noChangeArrowheads="1"/>
          </p:cNvPicPr>
          <p:nvPr/>
        </p:nvPicPr>
        <p:blipFill>
          <a:blip r:embed="rId3" cstate="print"/>
          <a:stretch>
            <a:fillRect/>
          </a:stretch>
        </p:blipFill>
        <p:spPr bwMode="auto">
          <a:xfrm>
            <a:off x="0" y="-236562"/>
            <a:ext cx="9144000" cy="5616624"/>
          </a:xfrm>
          <a:prstGeom prst="rect">
            <a:avLst/>
          </a:prstGeom>
          <a:noFill/>
          <a:ln w="9525">
            <a:noFill/>
            <a:miter lim="800000"/>
            <a:headEnd/>
            <a:tailEnd/>
          </a:ln>
          <a:scene3d>
            <a:camera prst="orthographicFront"/>
            <a:lightRig rig="threePt" dir="t"/>
          </a:scene3d>
          <a:sp3d>
            <a:bevelB w="0" h="0"/>
          </a:sp3d>
        </p:spPr>
      </p:pic>
      <p:sp>
        <p:nvSpPr>
          <p:cNvPr id="16" name="15 CuadroTexto"/>
          <p:cNvSpPr txBox="1"/>
          <p:nvPr/>
        </p:nvSpPr>
        <p:spPr>
          <a:xfrm>
            <a:off x="251520" y="4083918"/>
            <a:ext cx="8680581" cy="92333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Buenos días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compañer@s</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hoy 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martes cualquiera de un mes caluroso,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queréis acompañar en este paseo,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primero que haremos para ir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haciendo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ganas, es subir por estos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escalones que hay unos cuantos.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ripple/>
        <p:sndAc>
          <p:stSnd loop="1">
            <p:snd r:embed="rId2" name="End of August - In the morning light - Reflections of passion.wav"/>
          </p:stSnd>
        </p:sndAc>
      </p:transition>
    </mc:Choice>
    <mc:Fallback xmlns="">
      <p:transition spd="slow" advTm="30000">
        <p:fade/>
        <p:sndAc>
          <p:stSnd loop="1">
            <p:snd r:embed="rId4" name="End of August - In the morning light - Reflections of passi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3000" fill="hold"/>
                                        <p:tgtEl>
                                          <p:spTgt spid="18"/>
                                        </p:tgtEl>
                                        <p:attrNameLst>
                                          <p:attrName>ppt_x</p:attrName>
                                        </p:attrNameLst>
                                      </p:cBhvr>
                                      <p:tavLst>
                                        <p:tav tm="0">
                                          <p:val>
                                            <p:strVal val="#ppt_x"/>
                                          </p:val>
                                        </p:tav>
                                        <p:tav tm="100000">
                                          <p:val>
                                            <p:strVal val="#ppt_x"/>
                                          </p:val>
                                        </p:tav>
                                      </p:tavLst>
                                    </p:anim>
                                    <p:anim calcmode="lin" valueType="num">
                                      <p:cBhvr additive="base">
                                        <p:cTn id="8" dur="3000" fill="hold"/>
                                        <p:tgtEl>
                                          <p:spTgt spid="18"/>
                                        </p:tgtEl>
                                        <p:attrNameLst>
                                          <p:attrName>ppt_y</p:attrName>
                                        </p:attrNameLst>
                                      </p:cBhvr>
                                      <p:tavLst>
                                        <p:tav tm="0">
                                          <p:val>
                                            <p:strVal val="0-#ppt_h/2"/>
                                          </p:val>
                                        </p:tav>
                                        <p:tav tm="100000">
                                          <p:val>
                                            <p:strVal val="#ppt_y"/>
                                          </p:val>
                                        </p:tav>
                                      </p:tavLst>
                                    </p:anim>
                                  </p:childTnLst>
                                </p:cTn>
                              </p:par>
                              <p:par>
                                <p:cTn id="9" presetID="13" presetClass="entr" presetSubtype="16" fill="hold" nodeType="with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plus(in)">
                                      <p:cBhvr>
                                        <p:cTn id="11" dur="3000"/>
                                        <p:tgtEl>
                                          <p:spTgt spid="18"/>
                                        </p:tgtEl>
                                      </p:cBhvr>
                                    </p:animEffect>
                                  </p:childTnLst>
                                </p:cTn>
                              </p:par>
                              <p:par>
                                <p:cTn id="12" presetID="2" presetClass="entr" presetSubtype="1"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ppt_x"/>
                                          </p:val>
                                        </p:tav>
                                        <p:tav tm="100000">
                                          <p:val>
                                            <p:strVal val="#ppt_x"/>
                                          </p:val>
                                        </p:tav>
                                      </p:tavLst>
                                    </p:anim>
                                    <p:anim calcmode="lin" valueType="num">
                                      <p:cBhvr additive="base">
                                        <p:cTn id="15" dur="3000" fill="hold"/>
                                        <p:tgtEl>
                                          <p:spTgt spid="19"/>
                                        </p:tgtEl>
                                        <p:attrNameLst>
                                          <p:attrName>ppt_y</p:attrName>
                                        </p:attrNameLst>
                                      </p:cBhvr>
                                      <p:tavLst>
                                        <p:tav tm="0">
                                          <p:val>
                                            <p:strVal val="0-#ppt_h/2"/>
                                          </p:val>
                                        </p:tav>
                                        <p:tav tm="100000">
                                          <p:val>
                                            <p:strVal val="#ppt_y"/>
                                          </p:val>
                                        </p:tav>
                                      </p:tavLst>
                                    </p:anim>
                                  </p:childTnLst>
                                </p:cTn>
                              </p:par>
                              <p:par>
                                <p:cTn id="16" presetID="13" presetClass="entr" presetSubtype="16"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plus(in)">
                                      <p:cBhvr>
                                        <p:cTn id="18" dur="3000"/>
                                        <p:tgtEl>
                                          <p:spTgt spid="19"/>
                                        </p:tgtEl>
                                      </p:cBhvr>
                                    </p:animEffect>
                                  </p:childTnLst>
                                </p:cTn>
                              </p:par>
                              <p:par>
                                <p:cTn id="19" presetID="2" presetClass="entr" presetSubtype="1"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3000" fill="hold"/>
                                        <p:tgtEl>
                                          <p:spTgt spid="20"/>
                                        </p:tgtEl>
                                        <p:attrNameLst>
                                          <p:attrName>ppt_x</p:attrName>
                                        </p:attrNameLst>
                                      </p:cBhvr>
                                      <p:tavLst>
                                        <p:tav tm="0">
                                          <p:val>
                                            <p:strVal val="#ppt_x"/>
                                          </p:val>
                                        </p:tav>
                                        <p:tav tm="100000">
                                          <p:val>
                                            <p:strVal val="#ppt_x"/>
                                          </p:val>
                                        </p:tav>
                                      </p:tavLst>
                                    </p:anim>
                                    <p:anim calcmode="lin" valueType="num">
                                      <p:cBhvr additive="base">
                                        <p:cTn id="22" dur="3000" fill="hold"/>
                                        <p:tgtEl>
                                          <p:spTgt spid="20"/>
                                        </p:tgtEl>
                                        <p:attrNameLst>
                                          <p:attrName>ppt_y</p:attrName>
                                        </p:attrNameLst>
                                      </p:cBhvr>
                                      <p:tavLst>
                                        <p:tav tm="0">
                                          <p:val>
                                            <p:strVal val="0-#ppt_h/2"/>
                                          </p:val>
                                        </p:tav>
                                        <p:tav tm="100000">
                                          <p:val>
                                            <p:strVal val="#ppt_y"/>
                                          </p:val>
                                        </p:tav>
                                      </p:tavLst>
                                    </p:anim>
                                  </p:childTnLst>
                                </p:cTn>
                              </p:par>
                              <p:par>
                                <p:cTn id="23" presetID="13" presetClass="entr" presetSubtype="16"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Effect transition="in" filter="plus(in)">
                                      <p:cBhvr>
                                        <p:cTn id="25" dur="3000"/>
                                        <p:tgtEl>
                                          <p:spTgt spid="20"/>
                                        </p:tgtEl>
                                      </p:cBhvr>
                                    </p:animEffect>
                                  </p:childTnLst>
                                </p:cTn>
                              </p:par>
                              <p:par>
                                <p:cTn id="26" presetID="2" presetClass="entr" presetSubtype="4"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3000" fill="hold"/>
                                        <p:tgtEl>
                                          <p:spTgt spid="17"/>
                                        </p:tgtEl>
                                        <p:attrNameLst>
                                          <p:attrName>ppt_x</p:attrName>
                                        </p:attrNameLst>
                                      </p:cBhvr>
                                      <p:tavLst>
                                        <p:tav tm="0">
                                          <p:val>
                                            <p:strVal val="#ppt_x"/>
                                          </p:val>
                                        </p:tav>
                                        <p:tav tm="100000">
                                          <p:val>
                                            <p:strVal val="#ppt_x"/>
                                          </p:val>
                                        </p:tav>
                                      </p:tavLst>
                                    </p:anim>
                                    <p:anim calcmode="lin" valueType="num">
                                      <p:cBhvr additive="base">
                                        <p:cTn id="29" dur="3000" fill="hold"/>
                                        <p:tgtEl>
                                          <p:spTgt spid="17"/>
                                        </p:tgtEl>
                                        <p:attrNameLst>
                                          <p:attrName>ppt_y</p:attrName>
                                        </p:attrNameLst>
                                      </p:cBhvr>
                                      <p:tavLst>
                                        <p:tav tm="0">
                                          <p:val>
                                            <p:strVal val="1+#ppt_h/2"/>
                                          </p:val>
                                        </p:tav>
                                        <p:tav tm="100000">
                                          <p:val>
                                            <p:strVal val="#ppt_y"/>
                                          </p:val>
                                        </p:tav>
                                      </p:tavLst>
                                    </p:anim>
                                  </p:childTnLst>
                                </p:cTn>
                              </p:par>
                              <p:par>
                                <p:cTn id="30" presetID="13" presetClass="entr" presetSubtype="16" fill="hold" nodeType="with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plus(in)">
                                      <p:cBhvr>
                                        <p:cTn id="32" dur="3000"/>
                                        <p:tgtEl>
                                          <p:spTgt spid="17"/>
                                        </p:tgtEl>
                                      </p:cBhvr>
                                    </p:animEffect>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plus(in)">
                                      <p:cBhvr>
                                        <p:cTn id="39" dur="3000"/>
                                        <p:tgtEl>
                                          <p:spTgt spid="21"/>
                                        </p:tgtEl>
                                      </p:cBhvr>
                                    </p:animEffect>
                                  </p:childTnLst>
                                </p:cTn>
                              </p:par>
                              <p:par>
                                <p:cTn id="40" presetID="2" presetClass="entr" presetSubtype="4"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ppt_x"/>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13" presetClass="entr" presetSubtype="16" fill="hold" nodeType="with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plus(in)">
                                      <p:cBhvr>
                                        <p:cTn id="46" dur="3000"/>
                                        <p:tgtEl>
                                          <p:spTgt spid="22"/>
                                        </p:tgtEl>
                                      </p:cBhvr>
                                    </p:animEffect>
                                  </p:childTnLst>
                                </p:cTn>
                              </p:par>
                              <p:par>
                                <p:cTn id="47" presetID="2" presetClass="entr" presetSubtype="2"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3000" fill="hold"/>
                                        <p:tgtEl>
                                          <p:spTgt spid="11"/>
                                        </p:tgtEl>
                                        <p:attrNameLst>
                                          <p:attrName>ppt_x</p:attrName>
                                        </p:attrNameLst>
                                      </p:cBhvr>
                                      <p:tavLst>
                                        <p:tav tm="0">
                                          <p:val>
                                            <p:strVal val="1+#ppt_w/2"/>
                                          </p:val>
                                        </p:tav>
                                        <p:tav tm="100000">
                                          <p:val>
                                            <p:strVal val="#ppt_x"/>
                                          </p:val>
                                        </p:tav>
                                      </p:tavLst>
                                    </p:anim>
                                    <p:anim calcmode="lin" valueType="num">
                                      <p:cBhvr additive="base">
                                        <p:cTn id="50" dur="3000" fill="hold"/>
                                        <p:tgtEl>
                                          <p:spTgt spid="11"/>
                                        </p:tgtEl>
                                        <p:attrNameLst>
                                          <p:attrName>ppt_y</p:attrName>
                                        </p:attrNameLst>
                                      </p:cBhvr>
                                      <p:tavLst>
                                        <p:tav tm="0">
                                          <p:val>
                                            <p:strVal val="#ppt_y"/>
                                          </p:val>
                                        </p:tav>
                                        <p:tav tm="100000">
                                          <p:val>
                                            <p:strVal val="#ppt_y"/>
                                          </p:val>
                                        </p:tav>
                                      </p:tavLst>
                                    </p:anim>
                                  </p:childTnLst>
                                </p:cTn>
                              </p:par>
                              <p:par>
                                <p:cTn id="51" presetID="13" presetClass="entr" presetSubtype="16"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Effect transition="in" filter="plus(in)">
                                      <p:cBhvr>
                                        <p:cTn id="53" dur="3000"/>
                                        <p:tgtEl>
                                          <p:spTgt spid="11"/>
                                        </p:tgtEl>
                                      </p:cBhvr>
                                    </p:animEffect>
                                  </p:childTnLst>
                                </p:cTn>
                              </p:par>
                              <p:par>
                                <p:cTn id="54" presetID="2" presetClass="entr" presetSubtype="2" fill="hold" nodeType="with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3000" fill="hold"/>
                                        <p:tgtEl>
                                          <p:spTgt spid="12"/>
                                        </p:tgtEl>
                                        <p:attrNameLst>
                                          <p:attrName>ppt_x</p:attrName>
                                        </p:attrNameLst>
                                      </p:cBhvr>
                                      <p:tavLst>
                                        <p:tav tm="0">
                                          <p:val>
                                            <p:strVal val="1+#ppt_w/2"/>
                                          </p:val>
                                        </p:tav>
                                        <p:tav tm="100000">
                                          <p:val>
                                            <p:strVal val="#ppt_x"/>
                                          </p:val>
                                        </p:tav>
                                      </p:tavLst>
                                    </p:anim>
                                    <p:anim calcmode="lin" valueType="num">
                                      <p:cBhvr additive="base">
                                        <p:cTn id="57" dur="3000" fill="hold"/>
                                        <p:tgtEl>
                                          <p:spTgt spid="12"/>
                                        </p:tgtEl>
                                        <p:attrNameLst>
                                          <p:attrName>ppt_y</p:attrName>
                                        </p:attrNameLst>
                                      </p:cBhvr>
                                      <p:tavLst>
                                        <p:tav tm="0">
                                          <p:val>
                                            <p:strVal val="#ppt_y"/>
                                          </p:val>
                                        </p:tav>
                                        <p:tav tm="100000">
                                          <p:val>
                                            <p:strVal val="#ppt_y"/>
                                          </p:val>
                                        </p:tav>
                                      </p:tavLst>
                                    </p:anim>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par>
                                <p:cTn id="61" presetID="2" presetClass="entr" presetSubtype="2" fill="hold" nodeType="withEffect">
                                  <p:stCondLst>
                                    <p:cond delay="0"/>
                                  </p:stCondLst>
                                  <p:childTnLst>
                                    <p:set>
                                      <p:cBhvr>
                                        <p:cTn id="62" dur="1" fill="hold">
                                          <p:stCondLst>
                                            <p:cond delay="0"/>
                                          </p:stCondLst>
                                        </p:cTn>
                                        <p:tgtEl>
                                          <p:spTgt spid="13"/>
                                        </p:tgtEl>
                                        <p:attrNameLst>
                                          <p:attrName>style.visibility</p:attrName>
                                        </p:attrNameLst>
                                      </p:cBhvr>
                                      <p:to>
                                        <p:strVal val="visible"/>
                                      </p:to>
                                    </p:set>
                                    <p:anim calcmode="lin" valueType="num">
                                      <p:cBhvr additive="base">
                                        <p:cTn id="63" dur="3000" fill="hold"/>
                                        <p:tgtEl>
                                          <p:spTgt spid="13"/>
                                        </p:tgtEl>
                                        <p:attrNameLst>
                                          <p:attrName>ppt_x</p:attrName>
                                        </p:attrNameLst>
                                      </p:cBhvr>
                                      <p:tavLst>
                                        <p:tav tm="0">
                                          <p:val>
                                            <p:strVal val="1+#ppt_w/2"/>
                                          </p:val>
                                        </p:tav>
                                        <p:tav tm="100000">
                                          <p:val>
                                            <p:strVal val="#ppt_x"/>
                                          </p:val>
                                        </p:tav>
                                      </p:tavLst>
                                    </p:anim>
                                    <p:anim calcmode="lin" valueType="num">
                                      <p:cBhvr additive="base">
                                        <p:cTn id="64" dur="3000" fill="hold"/>
                                        <p:tgtEl>
                                          <p:spTgt spid="13"/>
                                        </p:tgtEl>
                                        <p:attrNameLst>
                                          <p:attrName>ppt_y</p:attrName>
                                        </p:attrNameLst>
                                      </p:cBhvr>
                                      <p:tavLst>
                                        <p:tav tm="0">
                                          <p:val>
                                            <p:strVal val="#ppt_y"/>
                                          </p:val>
                                        </p:tav>
                                        <p:tav tm="100000">
                                          <p:val>
                                            <p:strVal val="#ppt_y"/>
                                          </p:val>
                                        </p:tav>
                                      </p:tavLst>
                                    </p:anim>
                                  </p:childTnLst>
                                </p:cTn>
                              </p:par>
                              <p:par>
                                <p:cTn id="65" presetID="13" presetClass="entr" presetSubtype="16" fill="hold" nodeType="with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plus(in)">
                                      <p:cBhvr>
                                        <p:cTn id="67" dur="3000"/>
                                        <p:tgtEl>
                                          <p:spTgt spid="13"/>
                                        </p:tgtEl>
                                      </p:cBhvr>
                                    </p:animEffect>
                                  </p:childTnLst>
                                </p:cTn>
                              </p:par>
                              <p:par>
                                <p:cTn id="68" presetID="2" presetClass="entr" presetSubtype="8" fill="hold" nodeType="withEffect">
                                  <p:stCondLst>
                                    <p:cond delay="0"/>
                                  </p:stCondLst>
                                  <p:childTnLst>
                                    <p:set>
                                      <p:cBhvr>
                                        <p:cTn id="69" dur="1" fill="hold">
                                          <p:stCondLst>
                                            <p:cond delay="0"/>
                                          </p:stCondLst>
                                        </p:cTn>
                                        <p:tgtEl>
                                          <p:spTgt spid="7"/>
                                        </p:tgtEl>
                                        <p:attrNameLst>
                                          <p:attrName>style.visibility</p:attrName>
                                        </p:attrNameLst>
                                      </p:cBhvr>
                                      <p:to>
                                        <p:strVal val="visible"/>
                                      </p:to>
                                    </p:set>
                                    <p:anim calcmode="lin" valueType="num">
                                      <p:cBhvr additive="base">
                                        <p:cTn id="70" dur="3000" fill="hold"/>
                                        <p:tgtEl>
                                          <p:spTgt spid="7"/>
                                        </p:tgtEl>
                                        <p:attrNameLst>
                                          <p:attrName>ppt_x</p:attrName>
                                        </p:attrNameLst>
                                      </p:cBhvr>
                                      <p:tavLst>
                                        <p:tav tm="0">
                                          <p:val>
                                            <p:strVal val="0-#ppt_w/2"/>
                                          </p:val>
                                        </p:tav>
                                        <p:tav tm="100000">
                                          <p:val>
                                            <p:strVal val="#ppt_x"/>
                                          </p:val>
                                        </p:tav>
                                      </p:tavLst>
                                    </p:anim>
                                    <p:anim calcmode="lin" valueType="num">
                                      <p:cBhvr additive="base">
                                        <p:cTn id="71" dur="3000" fill="hold"/>
                                        <p:tgtEl>
                                          <p:spTgt spid="7"/>
                                        </p:tgtEl>
                                        <p:attrNameLst>
                                          <p:attrName>ppt_y</p:attrName>
                                        </p:attrNameLst>
                                      </p:cBhvr>
                                      <p:tavLst>
                                        <p:tav tm="0">
                                          <p:val>
                                            <p:strVal val="#ppt_y"/>
                                          </p:val>
                                        </p:tav>
                                        <p:tav tm="100000">
                                          <p:val>
                                            <p:strVal val="#ppt_y"/>
                                          </p:val>
                                        </p:tav>
                                      </p:tavLst>
                                    </p:anim>
                                  </p:childTnLst>
                                </p:cTn>
                              </p:par>
                              <p:par>
                                <p:cTn id="72" presetID="13" presetClass="entr" presetSubtype="16" fill="hold" nodeType="withEffect">
                                  <p:stCondLst>
                                    <p:cond delay="0"/>
                                  </p:stCondLst>
                                  <p:childTnLst>
                                    <p:set>
                                      <p:cBhvr>
                                        <p:cTn id="73" dur="1" fill="hold">
                                          <p:stCondLst>
                                            <p:cond delay="0"/>
                                          </p:stCondLst>
                                        </p:cTn>
                                        <p:tgtEl>
                                          <p:spTgt spid="7"/>
                                        </p:tgtEl>
                                        <p:attrNameLst>
                                          <p:attrName>style.visibility</p:attrName>
                                        </p:attrNameLst>
                                      </p:cBhvr>
                                      <p:to>
                                        <p:strVal val="visible"/>
                                      </p:to>
                                    </p:set>
                                    <p:animEffect transition="in" filter="plus(in)">
                                      <p:cBhvr>
                                        <p:cTn id="74" dur="3000"/>
                                        <p:tgtEl>
                                          <p:spTgt spid="7"/>
                                        </p:tgtEl>
                                      </p:cBhvr>
                                    </p:animEffect>
                                  </p:childTnLst>
                                </p:cTn>
                              </p:par>
                              <p:par>
                                <p:cTn id="75" presetID="2" presetClass="entr" presetSubtype="8" fill="hold"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additive="base">
                                        <p:cTn id="77" dur="3000" fill="hold"/>
                                        <p:tgtEl>
                                          <p:spTgt spid="8"/>
                                        </p:tgtEl>
                                        <p:attrNameLst>
                                          <p:attrName>ppt_x</p:attrName>
                                        </p:attrNameLst>
                                      </p:cBhvr>
                                      <p:tavLst>
                                        <p:tav tm="0">
                                          <p:val>
                                            <p:strVal val="0-#ppt_w/2"/>
                                          </p:val>
                                        </p:tav>
                                        <p:tav tm="100000">
                                          <p:val>
                                            <p:strVal val="#ppt_x"/>
                                          </p:val>
                                        </p:tav>
                                      </p:tavLst>
                                    </p:anim>
                                    <p:anim calcmode="lin" valueType="num">
                                      <p:cBhvr additive="base">
                                        <p:cTn id="78" dur="3000" fill="hold"/>
                                        <p:tgtEl>
                                          <p:spTgt spid="8"/>
                                        </p:tgtEl>
                                        <p:attrNameLst>
                                          <p:attrName>ppt_y</p:attrName>
                                        </p:attrNameLst>
                                      </p:cBhvr>
                                      <p:tavLst>
                                        <p:tav tm="0">
                                          <p:val>
                                            <p:strVal val="#ppt_y"/>
                                          </p:val>
                                        </p:tav>
                                        <p:tav tm="100000">
                                          <p:val>
                                            <p:strVal val="#ppt_y"/>
                                          </p:val>
                                        </p:tav>
                                      </p:tavLst>
                                    </p:anim>
                                  </p:childTnLst>
                                </p:cTn>
                              </p:par>
                              <p:par>
                                <p:cTn id="79" presetID="13" presetClass="entr" presetSubtype="16" fill="hold"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plus(in)">
                                      <p:cBhvr>
                                        <p:cTn id="81" dur="3000"/>
                                        <p:tgtEl>
                                          <p:spTgt spid="8"/>
                                        </p:tgtEl>
                                      </p:cBhvr>
                                    </p:animEffect>
                                  </p:childTnLst>
                                </p:cTn>
                              </p:par>
                              <p:par>
                                <p:cTn id="82" presetID="2" presetClass="entr" presetSubtype="8" fill="hold" nodeType="with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3000" fill="hold"/>
                                        <p:tgtEl>
                                          <p:spTgt spid="9"/>
                                        </p:tgtEl>
                                        <p:attrNameLst>
                                          <p:attrName>ppt_x</p:attrName>
                                        </p:attrNameLst>
                                      </p:cBhvr>
                                      <p:tavLst>
                                        <p:tav tm="0">
                                          <p:val>
                                            <p:strVal val="0-#ppt_w/2"/>
                                          </p:val>
                                        </p:tav>
                                        <p:tav tm="100000">
                                          <p:val>
                                            <p:strVal val="#ppt_x"/>
                                          </p:val>
                                        </p:tav>
                                      </p:tavLst>
                                    </p:anim>
                                    <p:anim calcmode="lin" valueType="num">
                                      <p:cBhvr additive="base">
                                        <p:cTn id="85" dur="3000" fill="hold"/>
                                        <p:tgtEl>
                                          <p:spTgt spid="9"/>
                                        </p:tgtEl>
                                        <p:attrNameLst>
                                          <p:attrName>ppt_y</p:attrName>
                                        </p:attrNameLst>
                                      </p:cBhvr>
                                      <p:tavLst>
                                        <p:tav tm="0">
                                          <p:val>
                                            <p:strVal val="#ppt_y"/>
                                          </p:val>
                                        </p:tav>
                                        <p:tav tm="100000">
                                          <p:val>
                                            <p:strVal val="#ppt_y"/>
                                          </p:val>
                                        </p:tav>
                                      </p:tavLst>
                                    </p:anim>
                                  </p:childTnLst>
                                </p:cTn>
                              </p:par>
                              <p:par>
                                <p:cTn id="86" presetID="13" presetClass="entr" presetSubtype="16" fill="hold" nodeType="withEffect">
                                  <p:stCondLst>
                                    <p:cond delay="0"/>
                                  </p:stCondLst>
                                  <p:childTnLst>
                                    <p:set>
                                      <p:cBhvr>
                                        <p:cTn id="87" dur="1" fill="hold">
                                          <p:stCondLst>
                                            <p:cond delay="0"/>
                                          </p:stCondLst>
                                        </p:cTn>
                                        <p:tgtEl>
                                          <p:spTgt spid="9"/>
                                        </p:tgtEl>
                                        <p:attrNameLst>
                                          <p:attrName>style.visibility</p:attrName>
                                        </p:attrNameLst>
                                      </p:cBhvr>
                                      <p:to>
                                        <p:strVal val="visible"/>
                                      </p:to>
                                    </p:set>
                                    <p:animEffect transition="in" filter="plus(in)">
                                      <p:cBhvr>
                                        <p:cTn id="88" dur="3000"/>
                                        <p:tgtEl>
                                          <p:spTgt spid="9"/>
                                        </p:tgtEl>
                                      </p:cBhvr>
                                    </p:animEffect>
                                  </p:childTnLst>
                                </p:cTn>
                              </p:par>
                            </p:childTnLst>
                          </p:cTn>
                        </p:par>
                        <p:par>
                          <p:cTn id="89" fill="hold">
                            <p:stCondLst>
                              <p:cond delay="3000"/>
                            </p:stCondLst>
                            <p:childTnLst>
                              <p:par>
                                <p:cTn id="90" presetID="23" presetClass="entr" presetSubtype="16" fill="hold" nodeType="afterEffect">
                                  <p:stCondLst>
                                    <p:cond delay="500"/>
                                  </p:stCondLst>
                                  <p:childTnLst>
                                    <p:set>
                                      <p:cBhvr>
                                        <p:cTn id="91" dur="1" fill="hold">
                                          <p:stCondLst>
                                            <p:cond delay="0"/>
                                          </p:stCondLst>
                                        </p:cTn>
                                        <p:tgtEl>
                                          <p:spTgt spid="4101"/>
                                        </p:tgtEl>
                                        <p:attrNameLst>
                                          <p:attrName>style.visibility</p:attrName>
                                        </p:attrNameLst>
                                      </p:cBhvr>
                                      <p:to>
                                        <p:strVal val="visible"/>
                                      </p:to>
                                    </p:set>
                                    <p:anim calcmode="lin" valueType="num">
                                      <p:cBhvr>
                                        <p:cTn id="92" dur="3000" fill="hold"/>
                                        <p:tgtEl>
                                          <p:spTgt spid="4101"/>
                                        </p:tgtEl>
                                        <p:attrNameLst>
                                          <p:attrName>ppt_w</p:attrName>
                                        </p:attrNameLst>
                                      </p:cBhvr>
                                      <p:tavLst>
                                        <p:tav tm="0">
                                          <p:val>
                                            <p:fltVal val="0"/>
                                          </p:val>
                                        </p:tav>
                                        <p:tav tm="100000">
                                          <p:val>
                                            <p:strVal val="#ppt_w"/>
                                          </p:val>
                                        </p:tav>
                                      </p:tavLst>
                                    </p:anim>
                                    <p:anim calcmode="lin" valueType="num">
                                      <p:cBhvr>
                                        <p:cTn id="93" dur="3000" fill="hold"/>
                                        <p:tgtEl>
                                          <p:spTgt spid="4101"/>
                                        </p:tgtEl>
                                        <p:attrNameLst>
                                          <p:attrName>ppt_h</p:attrName>
                                        </p:attrNameLst>
                                      </p:cBhvr>
                                      <p:tavLst>
                                        <p:tav tm="0">
                                          <p:val>
                                            <p:fltVal val="0"/>
                                          </p:val>
                                        </p:tav>
                                        <p:tav tm="100000">
                                          <p:val>
                                            <p:strVal val="#ppt_h"/>
                                          </p:val>
                                        </p:tav>
                                      </p:tavLst>
                                    </p:anim>
                                  </p:childTnLst>
                                </p:cTn>
                              </p:par>
                              <p:par>
                                <p:cTn id="94" presetID="17" presetClass="exit" presetSubtype="1" fill="hold" nodeType="withEffect">
                                  <p:stCondLst>
                                    <p:cond delay="500"/>
                                  </p:stCondLst>
                                  <p:childTnLst>
                                    <p:anim calcmode="lin" valueType="num">
                                      <p:cBhvr>
                                        <p:cTn id="95" dur="3000"/>
                                        <p:tgtEl>
                                          <p:spTgt spid="17"/>
                                        </p:tgtEl>
                                        <p:attrNameLst>
                                          <p:attrName>ppt_x</p:attrName>
                                        </p:attrNameLst>
                                      </p:cBhvr>
                                      <p:tavLst>
                                        <p:tav tm="0">
                                          <p:val>
                                            <p:strVal val="ppt_x"/>
                                          </p:val>
                                        </p:tav>
                                        <p:tav tm="100000">
                                          <p:val>
                                            <p:strVal val="ppt_x"/>
                                          </p:val>
                                        </p:tav>
                                      </p:tavLst>
                                    </p:anim>
                                    <p:anim calcmode="lin" valueType="num">
                                      <p:cBhvr>
                                        <p:cTn id="96" dur="3000"/>
                                        <p:tgtEl>
                                          <p:spTgt spid="17"/>
                                        </p:tgtEl>
                                        <p:attrNameLst>
                                          <p:attrName>ppt_y</p:attrName>
                                        </p:attrNameLst>
                                      </p:cBhvr>
                                      <p:tavLst>
                                        <p:tav tm="0">
                                          <p:val>
                                            <p:strVal val="ppt_y"/>
                                          </p:val>
                                        </p:tav>
                                        <p:tav tm="100000">
                                          <p:val>
                                            <p:strVal val="ppt_y-ppt_h/2"/>
                                          </p:val>
                                        </p:tav>
                                      </p:tavLst>
                                    </p:anim>
                                    <p:anim calcmode="lin" valueType="num">
                                      <p:cBhvr>
                                        <p:cTn id="97" dur="3000"/>
                                        <p:tgtEl>
                                          <p:spTgt spid="17"/>
                                        </p:tgtEl>
                                        <p:attrNameLst>
                                          <p:attrName>ppt_w</p:attrName>
                                        </p:attrNameLst>
                                      </p:cBhvr>
                                      <p:tavLst>
                                        <p:tav tm="0">
                                          <p:val>
                                            <p:strVal val="ppt_w"/>
                                          </p:val>
                                        </p:tav>
                                        <p:tav tm="100000">
                                          <p:val>
                                            <p:strVal val="ppt_w"/>
                                          </p:val>
                                        </p:tav>
                                      </p:tavLst>
                                    </p:anim>
                                    <p:anim calcmode="lin" valueType="num">
                                      <p:cBhvr>
                                        <p:cTn id="98" dur="3000"/>
                                        <p:tgtEl>
                                          <p:spTgt spid="17"/>
                                        </p:tgtEl>
                                        <p:attrNameLst>
                                          <p:attrName>ppt_h</p:attrName>
                                        </p:attrNameLst>
                                      </p:cBhvr>
                                      <p:tavLst>
                                        <p:tav tm="0">
                                          <p:val>
                                            <p:strVal val="ppt_h"/>
                                          </p:val>
                                        </p:tav>
                                        <p:tav tm="100000">
                                          <p:val>
                                            <p:fltVal val="0"/>
                                          </p:val>
                                        </p:tav>
                                      </p:tavLst>
                                    </p:anim>
                                    <p:set>
                                      <p:cBhvr>
                                        <p:cTn id="99" dur="1" fill="hold">
                                          <p:stCondLst>
                                            <p:cond delay="2999"/>
                                          </p:stCondLst>
                                        </p:cTn>
                                        <p:tgtEl>
                                          <p:spTgt spid="17"/>
                                        </p:tgtEl>
                                        <p:attrNameLst>
                                          <p:attrName>style.visibility</p:attrName>
                                        </p:attrNameLst>
                                      </p:cBhvr>
                                      <p:to>
                                        <p:strVal val="hidden"/>
                                      </p:to>
                                    </p:set>
                                  </p:childTnLst>
                                </p:cTn>
                              </p:par>
                              <p:par>
                                <p:cTn id="100" presetID="17" presetClass="exit" presetSubtype="2" fill="hold" nodeType="withEffect">
                                  <p:stCondLst>
                                    <p:cond delay="500"/>
                                  </p:stCondLst>
                                  <p:childTnLst>
                                    <p:anim calcmode="lin" valueType="num">
                                      <p:cBhvr>
                                        <p:cTn id="101" dur="3000"/>
                                        <p:tgtEl>
                                          <p:spTgt spid="7"/>
                                        </p:tgtEl>
                                        <p:attrNameLst>
                                          <p:attrName>ppt_x</p:attrName>
                                        </p:attrNameLst>
                                      </p:cBhvr>
                                      <p:tavLst>
                                        <p:tav tm="0">
                                          <p:val>
                                            <p:strVal val="ppt_x"/>
                                          </p:val>
                                        </p:tav>
                                        <p:tav tm="100000">
                                          <p:val>
                                            <p:strVal val="ppt_x+ppt_w/2"/>
                                          </p:val>
                                        </p:tav>
                                      </p:tavLst>
                                    </p:anim>
                                    <p:anim calcmode="lin" valueType="num">
                                      <p:cBhvr>
                                        <p:cTn id="102" dur="3000"/>
                                        <p:tgtEl>
                                          <p:spTgt spid="7"/>
                                        </p:tgtEl>
                                        <p:attrNameLst>
                                          <p:attrName>ppt_y</p:attrName>
                                        </p:attrNameLst>
                                      </p:cBhvr>
                                      <p:tavLst>
                                        <p:tav tm="0">
                                          <p:val>
                                            <p:strVal val="ppt_y"/>
                                          </p:val>
                                        </p:tav>
                                        <p:tav tm="100000">
                                          <p:val>
                                            <p:strVal val="ppt_y"/>
                                          </p:val>
                                        </p:tav>
                                      </p:tavLst>
                                    </p:anim>
                                    <p:anim calcmode="lin" valueType="num">
                                      <p:cBhvr>
                                        <p:cTn id="103" dur="3000"/>
                                        <p:tgtEl>
                                          <p:spTgt spid="7"/>
                                        </p:tgtEl>
                                        <p:attrNameLst>
                                          <p:attrName>ppt_w</p:attrName>
                                        </p:attrNameLst>
                                      </p:cBhvr>
                                      <p:tavLst>
                                        <p:tav tm="0">
                                          <p:val>
                                            <p:strVal val="ppt_w"/>
                                          </p:val>
                                        </p:tav>
                                        <p:tav tm="100000">
                                          <p:val>
                                            <p:fltVal val="0"/>
                                          </p:val>
                                        </p:tav>
                                      </p:tavLst>
                                    </p:anim>
                                    <p:anim calcmode="lin" valueType="num">
                                      <p:cBhvr>
                                        <p:cTn id="104" dur="3000"/>
                                        <p:tgtEl>
                                          <p:spTgt spid="7"/>
                                        </p:tgtEl>
                                        <p:attrNameLst>
                                          <p:attrName>ppt_h</p:attrName>
                                        </p:attrNameLst>
                                      </p:cBhvr>
                                      <p:tavLst>
                                        <p:tav tm="0">
                                          <p:val>
                                            <p:strVal val="ppt_h"/>
                                          </p:val>
                                        </p:tav>
                                        <p:tav tm="100000">
                                          <p:val>
                                            <p:strVal val="ppt_h"/>
                                          </p:val>
                                        </p:tav>
                                      </p:tavLst>
                                    </p:anim>
                                    <p:set>
                                      <p:cBhvr>
                                        <p:cTn id="105" dur="1" fill="hold">
                                          <p:stCondLst>
                                            <p:cond delay="2999"/>
                                          </p:stCondLst>
                                        </p:cTn>
                                        <p:tgtEl>
                                          <p:spTgt spid="7"/>
                                        </p:tgtEl>
                                        <p:attrNameLst>
                                          <p:attrName>style.visibility</p:attrName>
                                        </p:attrNameLst>
                                      </p:cBhvr>
                                      <p:to>
                                        <p:strVal val="hidden"/>
                                      </p:to>
                                    </p:set>
                                  </p:childTnLst>
                                </p:cTn>
                              </p:par>
                              <p:par>
                                <p:cTn id="106" presetID="17" presetClass="exit" presetSubtype="4" fill="hold" nodeType="withEffect">
                                  <p:stCondLst>
                                    <p:cond delay="500"/>
                                  </p:stCondLst>
                                  <p:childTnLst>
                                    <p:anim calcmode="lin" valueType="num">
                                      <p:cBhvr>
                                        <p:cTn id="107" dur="3000"/>
                                        <p:tgtEl>
                                          <p:spTgt spid="18"/>
                                        </p:tgtEl>
                                        <p:attrNameLst>
                                          <p:attrName>ppt_x</p:attrName>
                                        </p:attrNameLst>
                                      </p:cBhvr>
                                      <p:tavLst>
                                        <p:tav tm="0">
                                          <p:val>
                                            <p:strVal val="ppt_x"/>
                                          </p:val>
                                        </p:tav>
                                        <p:tav tm="100000">
                                          <p:val>
                                            <p:strVal val="ppt_x"/>
                                          </p:val>
                                        </p:tav>
                                      </p:tavLst>
                                    </p:anim>
                                    <p:anim calcmode="lin" valueType="num">
                                      <p:cBhvr>
                                        <p:cTn id="108" dur="3000"/>
                                        <p:tgtEl>
                                          <p:spTgt spid="18"/>
                                        </p:tgtEl>
                                        <p:attrNameLst>
                                          <p:attrName>ppt_y</p:attrName>
                                        </p:attrNameLst>
                                      </p:cBhvr>
                                      <p:tavLst>
                                        <p:tav tm="0">
                                          <p:val>
                                            <p:strVal val="ppt_y"/>
                                          </p:val>
                                        </p:tav>
                                        <p:tav tm="100000">
                                          <p:val>
                                            <p:strVal val="ppt_y+ppt_h/2"/>
                                          </p:val>
                                        </p:tav>
                                      </p:tavLst>
                                    </p:anim>
                                    <p:anim calcmode="lin" valueType="num">
                                      <p:cBhvr>
                                        <p:cTn id="109" dur="3000"/>
                                        <p:tgtEl>
                                          <p:spTgt spid="18"/>
                                        </p:tgtEl>
                                        <p:attrNameLst>
                                          <p:attrName>ppt_w</p:attrName>
                                        </p:attrNameLst>
                                      </p:cBhvr>
                                      <p:tavLst>
                                        <p:tav tm="0">
                                          <p:val>
                                            <p:strVal val="ppt_w"/>
                                          </p:val>
                                        </p:tav>
                                        <p:tav tm="100000">
                                          <p:val>
                                            <p:strVal val="ppt_w"/>
                                          </p:val>
                                        </p:tav>
                                      </p:tavLst>
                                    </p:anim>
                                    <p:anim calcmode="lin" valueType="num">
                                      <p:cBhvr>
                                        <p:cTn id="110" dur="3000"/>
                                        <p:tgtEl>
                                          <p:spTgt spid="18"/>
                                        </p:tgtEl>
                                        <p:attrNameLst>
                                          <p:attrName>ppt_h</p:attrName>
                                        </p:attrNameLst>
                                      </p:cBhvr>
                                      <p:tavLst>
                                        <p:tav tm="0">
                                          <p:val>
                                            <p:strVal val="ppt_h"/>
                                          </p:val>
                                        </p:tav>
                                        <p:tav tm="100000">
                                          <p:val>
                                            <p:fltVal val="0"/>
                                          </p:val>
                                        </p:tav>
                                      </p:tavLst>
                                    </p:anim>
                                    <p:set>
                                      <p:cBhvr>
                                        <p:cTn id="111" dur="1" fill="hold">
                                          <p:stCondLst>
                                            <p:cond delay="2999"/>
                                          </p:stCondLst>
                                        </p:cTn>
                                        <p:tgtEl>
                                          <p:spTgt spid="18"/>
                                        </p:tgtEl>
                                        <p:attrNameLst>
                                          <p:attrName>style.visibility</p:attrName>
                                        </p:attrNameLst>
                                      </p:cBhvr>
                                      <p:to>
                                        <p:strVal val="hidden"/>
                                      </p:to>
                                    </p:set>
                                  </p:childTnLst>
                                </p:cTn>
                              </p:par>
                              <p:par>
                                <p:cTn id="112" presetID="17" presetClass="exit" presetSubtype="8" fill="hold" nodeType="withEffect">
                                  <p:stCondLst>
                                    <p:cond delay="500"/>
                                  </p:stCondLst>
                                  <p:childTnLst>
                                    <p:anim calcmode="lin" valueType="num">
                                      <p:cBhvr>
                                        <p:cTn id="113" dur="3000"/>
                                        <p:tgtEl>
                                          <p:spTgt spid="11"/>
                                        </p:tgtEl>
                                        <p:attrNameLst>
                                          <p:attrName>ppt_x</p:attrName>
                                        </p:attrNameLst>
                                      </p:cBhvr>
                                      <p:tavLst>
                                        <p:tav tm="0">
                                          <p:val>
                                            <p:strVal val="ppt_x"/>
                                          </p:val>
                                        </p:tav>
                                        <p:tav tm="100000">
                                          <p:val>
                                            <p:strVal val="ppt_x-ppt_w/2"/>
                                          </p:val>
                                        </p:tav>
                                      </p:tavLst>
                                    </p:anim>
                                    <p:anim calcmode="lin" valueType="num">
                                      <p:cBhvr>
                                        <p:cTn id="114" dur="3000"/>
                                        <p:tgtEl>
                                          <p:spTgt spid="11"/>
                                        </p:tgtEl>
                                        <p:attrNameLst>
                                          <p:attrName>ppt_y</p:attrName>
                                        </p:attrNameLst>
                                      </p:cBhvr>
                                      <p:tavLst>
                                        <p:tav tm="0">
                                          <p:val>
                                            <p:strVal val="ppt_y"/>
                                          </p:val>
                                        </p:tav>
                                        <p:tav tm="100000">
                                          <p:val>
                                            <p:strVal val="ppt_y"/>
                                          </p:val>
                                        </p:tav>
                                      </p:tavLst>
                                    </p:anim>
                                    <p:anim calcmode="lin" valueType="num">
                                      <p:cBhvr>
                                        <p:cTn id="115" dur="3000"/>
                                        <p:tgtEl>
                                          <p:spTgt spid="11"/>
                                        </p:tgtEl>
                                        <p:attrNameLst>
                                          <p:attrName>ppt_w</p:attrName>
                                        </p:attrNameLst>
                                      </p:cBhvr>
                                      <p:tavLst>
                                        <p:tav tm="0">
                                          <p:val>
                                            <p:strVal val="ppt_w"/>
                                          </p:val>
                                        </p:tav>
                                        <p:tav tm="100000">
                                          <p:val>
                                            <p:fltVal val="0"/>
                                          </p:val>
                                        </p:tav>
                                      </p:tavLst>
                                    </p:anim>
                                    <p:anim calcmode="lin" valueType="num">
                                      <p:cBhvr>
                                        <p:cTn id="116" dur="3000"/>
                                        <p:tgtEl>
                                          <p:spTgt spid="11"/>
                                        </p:tgtEl>
                                        <p:attrNameLst>
                                          <p:attrName>ppt_h</p:attrName>
                                        </p:attrNameLst>
                                      </p:cBhvr>
                                      <p:tavLst>
                                        <p:tav tm="0">
                                          <p:val>
                                            <p:strVal val="ppt_h"/>
                                          </p:val>
                                        </p:tav>
                                        <p:tav tm="100000">
                                          <p:val>
                                            <p:strVal val="ppt_h"/>
                                          </p:val>
                                        </p:tav>
                                      </p:tavLst>
                                    </p:anim>
                                    <p:set>
                                      <p:cBhvr>
                                        <p:cTn id="117" dur="1" fill="hold">
                                          <p:stCondLst>
                                            <p:cond delay="2999"/>
                                          </p:stCondLst>
                                        </p:cTn>
                                        <p:tgtEl>
                                          <p:spTgt spid="11"/>
                                        </p:tgtEl>
                                        <p:attrNameLst>
                                          <p:attrName>style.visibility</p:attrName>
                                        </p:attrNameLst>
                                      </p:cBhvr>
                                      <p:to>
                                        <p:strVal val="hidden"/>
                                      </p:to>
                                    </p:set>
                                  </p:childTnLst>
                                </p:cTn>
                              </p:par>
                              <p:par>
                                <p:cTn id="118" presetID="17" presetClass="exit" presetSubtype="2" fill="hold" nodeType="withEffect">
                                  <p:stCondLst>
                                    <p:cond delay="300"/>
                                  </p:stCondLst>
                                  <p:childTnLst>
                                    <p:anim calcmode="lin" valueType="num">
                                      <p:cBhvr>
                                        <p:cTn id="119" dur="3000"/>
                                        <p:tgtEl>
                                          <p:spTgt spid="8"/>
                                        </p:tgtEl>
                                        <p:attrNameLst>
                                          <p:attrName>ppt_x</p:attrName>
                                        </p:attrNameLst>
                                      </p:cBhvr>
                                      <p:tavLst>
                                        <p:tav tm="0">
                                          <p:val>
                                            <p:strVal val="ppt_x"/>
                                          </p:val>
                                        </p:tav>
                                        <p:tav tm="100000">
                                          <p:val>
                                            <p:strVal val="ppt_x+ppt_w/2"/>
                                          </p:val>
                                        </p:tav>
                                      </p:tavLst>
                                    </p:anim>
                                    <p:anim calcmode="lin" valueType="num">
                                      <p:cBhvr>
                                        <p:cTn id="120" dur="3000"/>
                                        <p:tgtEl>
                                          <p:spTgt spid="8"/>
                                        </p:tgtEl>
                                        <p:attrNameLst>
                                          <p:attrName>ppt_y</p:attrName>
                                        </p:attrNameLst>
                                      </p:cBhvr>
                                      <p:tavLst>
                                        <p:tav tm="0">
                                          <p:val>
                                            <p:strVal val="ppt_y"/>
                                          </p:val>
                                        </p:tav>
                                        <p:tav tm="100000">
                                          <p:val>
                                            <p:strVal val="ppt_y"/>
                                          </p:val>
                                        </p:tav>
                                      </p:tavLst>
                                    </p:anim>
                                    <p:anim calcmode="lin" valueType="num">
                                      <p:cBhvr>
                                        <p:cTn id="121" dur="3000"/>
                                        <p:tgtEl>
                                          <p:spTgt spid="8"/>
                                        </p:tgtEl>
                                        <p:attrNameLst>
                                          <p:attrName>ppt_w</p:attrName>
                                        </p:attrNameLst>
                                      </p:cBhvr>
                                      <p:tavLst>
                                        <p:tav tm="0">
                                          <p:val>
                                            <p:strVal val="ppt_w"/>
                                          </p:val>
                                        </p:tav>
                                        <p:tav tm="100000">
                                          <p:val>
                                            <p:fltVal val="0"/>
                                          </p:val>
                                        </p:tav>
                                      </p:tavLst>
                                    </p:anim>
                                    <p:anim calcmode="lin" valueType="num">
                                      <p:cBhvr>
                                        <p:cTn id="122" dur="3000"/>
                                        <p:tgtEl>
                                          <p:spTgt spid="8"/>
                                        </p:tgtEl>
                                        <p:attrNameLst>
                                          <p:attrName>ppt_h</p:attrName>
                                        </p:attrNameLst>
                                      </p:cBhvr>
                                      <p:tavLst>
                                        <p:tav tm="0">
                                          <p:val>
                                            <p:strVal val="ppt_h"/>
                                          </p:val>
                                        </p:tav>
                                        <p:tav tm="100000">
                                          <p:val>
                                            <p:strVal val="ppt_h"/>
                                          </p:val>
                                        </p:tav>
                                      </p:tavLst>
                                    </p:anim>
                                    <p:set>
                                      <p:cBhvr>
                                        <p:cTn id="123" dur="1" fill="hold">
                                          <p:stCondLst>
                                            <p:cond delay="2999"/>
                                          </p:stCondLst>
                                        </p:cTn>
                                        <p:tgtEl>
                                          <p:spTgt spid="8"/>
                                        </p:tgtEl>
                                        <p:attrNameLst>
                                          <p:attrName>style.visibility</p:attrName>
                                        </p:attrNameLst>
                                      </p:cBhvr>
                                      <p:to>
                                        <p:strVal val="hidden"/>
                                      </p:to>
                                    </p:set>
                                  </p:childTnLst>
                                </p:cTn>
                              </p:par>
                              <p:par>
                                <p:cTn id="124" presetID="17" presetClass="exit" presetSubtype="1" fill="hold" nodeType="withEffect">
                                  <p:stCondLst>
                                    <p:cond delay="300"/>
                                  </p:stCondLst>
                                  <p:childTnLst>
                                    <p:anim calcmode="lin" valueType="num">
                                      <p:cBhvr>
                                        <p:cTn id="125" dur="3000"/>
                                        <p:tgtEl>
                                          <p:spTgt spid="21"/>
                                        </p:tgtEl>
                                        <p:attrNameLst>
                                          <p:attrName>ppt_x</p:attrName>
                                        </p:attrNameLst>
                                      </p:cBhvr>
                                      <p:tavLst>
                                        <p:tav tm="0">
                                          <p:val>
                                            <p:strVal val="ppt_x"/>
                                          </p:val>
                                        </p:tav>
                                        <p:tav tm="100000">
                                          <p:val>
                                            <p:strVal val="ppt_x"/>
                                          </p:val>
                                        </p:tav>
                                      </p:tavLst>
                                    </p:anim>
                                    <p:anim calcmode="lin" valueType="num">
                                      <p:cBhvr>
                                        <p:cTn id="126" dur="3000"/>
                                        <p:tgtEl>
                                          <p:spTgt spid="21"/>
                                        </p:tgtEl>
                                        <p:attrNameLst>
                                          <p:attrName>ppt_y</p:attrName>
                                        </p:attrNameLst>
                                      </p:cBhvr>
                                      <p:tavLst>
                                        <p:tav tm="0">
                                          <p:val>
                                            <p:strVal val="ppt_y"/>
                                          </p:val>
                                        </p:tav>
                                        <p:tav tm="100000">
                                          <p:val>
                                            <p:strVal val="ppt_y-ppt_h/2"/>
                                          </p:val>
                                        </p:tav>
                                      </p:tavLst>
                                    </p:anim>
                                    <p:anim calcmode="lin" valueType="num">
                                      <p:cBhvr>
                                        <p:cTn id="127" dur="3000"/>
                                        <p:tgtEl>
                                          <p:spTgt spid="21"/>
                                        </p:tgtEl>
                                        <p:attrNameLst>
                                          <p:attrName>ppt_w</p:attrName>
                                        </p:attrNameLst>
                                      </p:cBhvr>
                                      <p:tavLst>
                                        <p:tav tm="0">
                                          <p:val>
                                            <p:strVal val="ppt_w"/>
                                          </p:val>
                                        </p:tav>
                                        <p:tav tm="100000">
                                          <p:val>
                                            <p:strVal val="ppt_w"/>
                                          </p:val>
                                        </p:tav>
                                      </p:tavLst>
                                    </p:anim>
                                    <p:anim calcmode="lin" valueType="num">
                                      <p:cBhvr>
                                        <p:cTn id="128" dur="3000"/>
                                        <p:tgtEl>
                                          <p:spTgt spid="21"/>
                                        </p:tgtEl>
                                        <p:attrNameLst>
                                          <p:attrName>ppt_h</p:attrName>
                                        </p:attrNameLst>
                                      </p:cBhvr>
                                      <p:tavLst>
                                        <p:tav tm="0">
                                          <p:val>
                                            <p:strVal val="ppt_h"/>
                                          </p:val>
                                        </p:tav>
                                        <p:tav tm="100000">
                                          <p:val>
                                            <p:fltVal val="0"/>
                                          </p:val>
                                        </p:tav>
                                      </p:tavLst>
                                    </p:anim>
                                    <p:set>
                                      <p:cBhvr>
                                        <p:cTn id="129" dur="1" fill="hold">
                                          <p:stCondLst>
                                            <p:cond delay="2999"/>
                                          </p:stCondLst>
                                        </p:cTn>
                                        <p:tgtEl>
                                          <p:spTgt spid="21"/>
                                        </p:tgtEl>
                                        <p:attrNameLst>
                                          <p:attrName>style.visibility</p:attrName>
                                        </p:attrNameLst>
                                      </p:cBhvr>
                                      <p:to>
                                        <p:strVal val="hidden"/>
                                      </p:to>
                                    </p:set>
                                  </p:childTnLst>
                                </p:cTn>
                              </p:par>
                              <p:par>
                                <p:cTn id="130" presetID="17" presetClass="exit" presetSubtype="8" fill="hold" nodeType="withEffect">
                                  <p:stCondLst>
                                    <p:cond delay="300"/>
                                  </p:stCondLst>
                                  <p:childTnLst>
                                    <p:anim calcmode="lin" valueType="num">
                                      <p:cBhvr>
                                        <p:cTn id="131" dur="3000"/>
                                        <p:tgtEl>
                                          <p:spTgt spid="12"/>
                                        </p:tgtEl>
                                        <p:attrNameLst>
                                          <p:attrName>ppt_x</p:attrName>
                                        </p:attrNameLst>
                                      </p:cBhvr>
                                      <p:tavLst>
                                        <p:tav tm="0">
                                          <p:val>
                                            <p:strVal val="ppt_x"/>
                                          </p:val>
                                        </p:tav>
                                        <p:tav tm="100000">
                                          <p:val>
                                            <p:strVal val="ppt_x-ppt_w/2"/>
                                          </p:val>
                                        </p:tav>
                                      </p:tavLst>
                                    </p:anim>
                                    <p:anim calcmode="lin" valueType="num">
                                      <p:cBhvr>
                                        <p:cTn id="132" dur="3000"/>
                                        <p:tgtEl>
                                          <p:spTgt spid="12"/>
                                        </p:tgtEl>
                                        <p:attrNameLst>
                                          <p:attrName>ppt_y</p:attrName>
                                        </p:attrNameLst>
                                      </p:cBhvr>
                                      <p:tavLst>
                                        <p:tav tm="0">
                                          <p:val>
                                            <p:strVal val="ppt_y"/>
                                          </p:val>
                                        </p:tav>
                                        <p:tav tm="100000">
                                          <p:val>
                                            <p:strVal val="ppt_y"/>
                                          </p:val>
                                        </p:tav>
                                      </p:tavLst>
                                    </p:anim>
                                    <p:anim calcmode="lin" valueType="num">
                                      <p:cBhvr>
                                        <p:cTn id="133" dur="3000"/>
                                        <p:tgtEl>
                                          <p:spTgt spid="12"/>
                                        </p:tgtEl>
                                        <p:attrNameLst>
                                          <p:attrName>ppt_w</p:attrName>
                                        </p:attrNameLst>
                                      </p:cBhvr>
                                      <p:tavLst>
                                        <p:tav tm="0">
                                          <p:val>
                                            <p:strVal val="ppt_w"/>
                                          </p:val>
                                        </p:tav>
                                        <p:tav tm="100000">
                                          <p:val>
                                            <p:fltVal val="0"/>
                                          </p:val>
                                        </p:tav>
                                      </p:tavLst>
                                    </p:anim>
                                    <p:anim calcmode="lin" valueType="num">
                                      <p:cBhvr>
                                        <p:cTn id="134" dur="3000"/>
                                        <p:tgtEl>
                                          <p:spTgt spid="12"/>
                                        </p:tgtEl>
                                        <p:attrNameLst>
                                          <p:attrName>ppt_h</p:attrName>
                                        </p:attrNameLst>
                                      </p:cBhvr>
                                      <p:tavLst>
                                        <p:tav tm="0">
                                          <p:val>
                                            <p:strVal val="ppt_h"/>
                                          </p:val>
                                        </p:tav>
                                        <p:tav tm="100000">
                                          <p:val>
                                            <p:strVal val="ppt_h"/>
                                          </p:val>
                                        </p:tav>
                                      </p:tavLst>
                                    </p:anim>
                                    <p:set>
                                      <p:cBhvr>
                                        <p:cTn id="135" dur="1" fill="hold">
                                          <p:stCondLst>
                                            <p:cond delay="2999"/>
                                          </p:stCondLst>
                                        </p:cTn>
                                        <p:tgtEl>
                                          <p:spTgt spid="12"/>
                                        </p:tgtEl>
                                        <p:attrNameLst>
                                          <p:attrName>style.visibility</p:attrName>
                                        </p:attrNameLst>
                                      </p:cBhvr>
                                      <p:to>
                                        <p:strVal val="hidden"/>
                                      </p:to>
                                    </p:set>
                                  </p:childTnLst>
                                </p:cTn>
                              </p:par>
                              <p:par>
                                <p:cTn id="136" presetID="17" presetClass="exit" presetSubtype="4" fill="hold" nodeType="withEffect">
                                  <p:stCondLst>
                                    <p:cond delay="300"/>
                                  </p:stCondLst>
                                  <p:childTnLst>
                                    <p:anim calcmode="lin" valueType="num">
                                      <p:cBhvr>
                                        <p:cTn id="137" dur="3000"/>
                                        <p:tgtEl>
                                          <p:spTgt spid="19"/>
                                        </p:tgtEl>
                                        <p:attrNameLst>
                                          <p:attrName>ppt_x</p:attrName>
                                        </p:attrNameLst>
                                      </p:cBhvr>
                                      <p:tavLst>
                                        <p:tav tm="0">
                                          <p:val>
                                            <p:strVal val="ppt_x"/>
                                          </p:val>
                                        </p:tav>
                                        <p:tav tm="100000">
                                          <p:val>
                                            <p:strVal val="ppt_x"/>
                                          </p:val>
                                        </p:tav>
                                      </p:tavLst>
                                    </p:anim>
                                    <p:anim calcmode="lin" valueType="num">
                                      <p:cBhvr>
                                        <p:cTn id="138" dur="3000"/>
                                        <p:tgtEl>
                                          <p:spTgt spid="19"/>
                                        </p:tgtEl>
                                        <p:attrNameLst>
                                          <p:attrName>ppt_y</p:attrName>
                                        </p:attrNameLst>
                                      </p:cBhvr>
                                      <p:tavLst>
                                        <p:tav tm="0">
                                          <p:val>
                                            <p:strVal val="ppt_y"/>
                                          </p:val>
                                        </p:tav>
                                        <p:tav tm="100000">
                                          <p:val>
                                            <p:strVal val="ppt_y+ppt_h/2"/>
                                          </p:val>
                                        </p:tav>
                                      </p:tavLst>
                                    </p:anim>
                                    <p:anim calcmode="lin" valueType="num">
                                      <p:cBhvr>
                                        <p:cTn id="139" dur="3000"/>
                                        <p:tgtEl>
                                          <p:spTgt spid="19"/>
                                        </p:tgtEl>
                                        <p:attrNameLst>
                                          <p:attrName>ppt_w</p:attrName>
                                        </p:attrNameLst>
                                      </p:cBhvr>
                                      <p:tavLst>
                                        <p:tav tm="0">
                                          <p:val>
                                            <p:strVal val="ppt_w"/>
                                          </p:val>
                                        </p:tav>
                                        <p:tav tm="100000">
                                          <p:val>
                                            <p:strVal val="ppt_w"/>
                                          </p:val>
                                        </p:tav>
                                      </p:tavLst>
                                    </p:anim>
                                    <p:anim calcmode="lin" valueType="num">
                                      <p:cBhvr>
                                        <p:cTn id="140" dur="3000"/>
                                        <p:tgtEl>
                                          <p:spTgt spid="19"/>
                                        </p:tgtEl>
                                        <p:attrNameLst>
                                          <p:attrName>ppt_h</p:attrName>
                                        </p:attrNameLst>
                                      </p:cBhvr>
                                      <p:tavLst>
                                        <p:tav tm="0">
                                          <p:val>
                                            <p:strVal val="ppt_h"/>
                                          </p:val>
                                        </p:tav>
                                        <p:tav tm="100000">
                                          <p:val>
                                            <p:fltVal val="0"/>
                                          </p:val>
                                        </p:tav>
                                      </p:tavLst>
                                    </p:anim>
                                    <p:set>
                                      <p:cBhvr>
                                        <p:cTn id="141" dur="1" fill="hold">
                                          <p:stCondLst>
                                            <p:cond delay="2999"/>
                                          </p:stCondLst>
                                        </p:cTn>
                                        <p:tgtEl>
                                          <p:spTgt spid="19"/>
                                        </p:tgtEl>
                                        <p:attrNameLst>
                                          <p:attrName>style.visibility</p:attrName>
                                        </p:attrNameLst>
                                      </p:cBhvr>
                                      <p:to>
                                        <p:strVal val="hidden"/>
                                      </p:to>
                                    </p:set>
                                  </p:childTnLst>
                                </p:cTn>
                              </p:par>
                              <p:par>
                                <p:cTn id="142" presetID="17" presetClass="exit" presetSubtype="2" fill="hold" nodeType="withEffect">
                                  <p:stCondLst>
                                    <p:cond delay="0"/>
                                  </p:stCondLst>
                                  <p:childTnLst>
                                    <p:anim calcmode="lin" valueType="num">
                                      <p:cBhvr>
                                        <p:cTn id="143" dur="3000"/>
                                        <p:tgtEl>
                                          <p:spTgt spid="9"/>
                                        </p:tgtEl>
                                        <p:attrNameLst>
                                          <p:attrName>ppt_x</p:attrName>
                                        </p:attrNameLst>
                                      </p:cBhvr>
                                      <p:tavLst>
                                        <p:tav tm="0">
                                          <p:val>
                                            <p:strVal val="ppt_x"/>
                                          </p:val>
                                        </p:tav>
                                        <p:tav tm="100000">
                                          <p:val>
                                            <p:strVal val="ppt_x+ppt_w/2"/>
                                          </p:val>
                                        </p:tav>
                                      </p:tavLst>
                                    </p:anim>
                                    <p:anim calcmode="lin" valueType="num">
                                      <p:cBhvr>
                                        <p:cTn id="144" dur="3000"/>
                                        <p:tgtEl>
                                          <p:spTgt spid="9"/>
                                        </p:tgtEl>
                                        <p:attrNameLst>
                                          <p:attrName>ppt_y</p:attrName>
                                        </p:attrNameLst>
                                      </p:cBhvr>
                                      <p:tavLst>
                                        <p:tav tm="0">
                                          <p:val>
                                            <p:strVal val="ppt_y"/>
                                          </p:val>
                                        </p:tav>
                                        <p:tav tm="100000">
                                          <p:val>
                                            <p:strVal val="ppt_y"/>
                                          </p:val>
                                        </p:tav>
                                      </p:tavLst>
                                    </p:anim>
                                    <p:anim calcmode="lin" valueType="num">
                                      <p:cBhvr>
                                        <p:cTn id="145" dur="3000"/>
                                        <p:tgtEl>
                                          <p:spTgt spid="9"/>
                                        </p:tgtEl>
                                        <p:attrNameLst>
                                          <p:attrName>ppt_w</p:attrName>
                                        </p:attrNameLst>
                                      </p:cBhvr>
                                      <p:tavLst>
                                        <p:tav tm="0">
                                          <p:val>
                                            <p:strVal val="ppt_w"/>
                                          </p:val>
                                        </p:tav>
                                        <p:tav tm="100000">
                                          <p:val>
                                            <p:fltVal val="0"/>
                                          </p:val>
                                        </p:tav>
                                      </p:tavLst>
                                    </p:anim>
                                    <p:anim calcmode="lin" valueType="num">
                                      <p:cBhvr>
                                        <p:cTn id="146" dur="3000"/>
                                        <p:tgtEl>
                                          <p:spTgt spid="9"/>
                                        </p:tgtEl>
                                        <p:attrNameLst>
                                          <p:attrName>ppt_h</p:attrName>
                                        </p:attrNameLst>
                                      </p:cBhvr>
                                      <p:tavLst>
                                        <p:tav tm="0">
                                          <p:val>
                                            <p:strVal val="ppt_h"/>
                                          </p:val>
                                        </p:tav>
                                        <p:tav tm="100000">
                                          <p:val>
                                            <p:strVal val="ppt_h"/>
                                          </p:val>
                                        </p:tav>
                                      </p:tavLst>
                                    </p:anim>
                                    <p:set>
                                      <p:cBhvr>
                                        <p:cTn id="147" dur="1" fill="hold">
                                          <p:stCondLst>
                                            <p:cond delay="2999"/>
                                          </p:stCondLst>
                                        </p:cTn>
                                        <p:tgtEl>
                                          <p:spTgt spid="9"/>
                                        </p:tgtEl>
                                        <p:attrNameLst>
                                          <p:attrName>style.visibility</p:attrName>
                                        </p:attrNameLst>
                                      </p:cBhvr>
                                      <p:to>
                                        <p:strVal val="hidden"/>
                                      </p:to>
                                    </p:set>
                                  </p:childTnLst>
                                </p:cTn>
                              </p:par>
                              <p:par>
                                <p:cTn id="148" presetID="17" presetClass="exit" presetSubtype="1" fill="hold" nodeType="withEffect">
                                  <p:stCondLst>
                                    <p:cond delay="0"/>
                                  </p:stCondLst>
                                  <p:childTnLst>
                                    <p:anim calcmode="lin" valueType="num">
                                      <p:cBhvr>
                                        <p:cTn id="149" dur="3000"/>
                                        <p:tgtEl>
                                          <p:spTgt spid="22"/>
                                        </p:tgtEl>
                                        <p:attrNameLst>
                                          <p:attrName>ppt_x</p:attrName>
                                        </p:attrNameLst>
                                      </p:cBhvr>
                                      <p:tavLst>
                                        <p:tav tm="0">
                                          <p:val>
                                            <p:strVal val="ppt_x"/>
                                          </p:val>
                                        </p:tav>
                                        <p:tav tm="100000">
                                          <p:val>
                                            <p:strVal val="ppt_x"/>
                                          </p:val>
                                        </p:tav>
                                      </p:tavLst>
                                    </p:anim>
                                    <p:anim calcmode="lin" valueType="num">
                                      <p:cBhvr>
                                        <p:cTn id="150" dur="3000"/>
                                        <p:tgtEl>
                                          <p:spTgt spid="22"/>
                                        </p:tgtEl>
                                        <p:attrNameLst>
                                          <p:attrName>ppt_y</p:attrName>
                                        </p:attrNameLst>
                                      </p:cBhvr>
                                      <p:tavLst>
                                        <p:tav tm="0">
                                          <p:val>
                                            <p:strVal val="ppt_y"/>
                                          </p:val>
                                        </p:tav>
                                        <p:tav tm="100000">
                                          <p:val>
                                            <p:strVal val="ppt_y-ppt_h/2"/>
                                          </p:val>
                                        </p:tav>
                                      </p:tavLst>
                                    </p:anim>
                                    <p:anim calcmode="lin" valueType="num">
                                      <p:cBhvr>
                                        <p:cTn id="151" dur="3000"/>
                                        <p:tgtEl>
                                          <p:spTgt spid="22"/>
                                        </p:tgtEl>
                                        <p:attrNameLst>
                                          <p:attrName>ppt_w</p:attrName>
                                        </p:attrNameLst>
                                      </p:cBhvr>
                                      <p:tavLst>
                                        <p:tav tm="0">
                                          <p:val>
                                            <p:strVal val="ppt_w"/>
                                          </p:val>
                                        </p:tav>
                                        <p:tav tm="100000">
                                          <p:val>
                                            <p:strVal val="ppt_w"/>
                                          </p:val>
                                        </p:tav>
                                      </p:tavLst>
                                    </p:anim>
                                    <p:anim calcmode="lin" valueType="num">
                                      <p:cBhvr>
                                        <p:cTn id="152" dur="3000"/>
                                        <p:tgtEl>
                                          <p:spTgt spid="22"/>
                                        </p:tgtEl>
                                        <p:attrNameLst>
                                          <p:attrName>ppt_h</p:attrName>
                                        </p:attrNameLst>
                                      </p:cBhvr>
                                      <p:tavLst>
                                        <p:tav tm="0">
                                          <p:val>
                                            <p:strVal val="ppt_h"/>
                                          </p:val>
                                        </p:tav>
                                        <p:tav tm="100000">
                                          <p:val>
                                            <p:fltVal val="0"/>
                                          </p:val>
                                        </p:tav>
                                      </p:tavLst>
                                    </p:anim>
                                    <p:set>
                                      <p:cBhvr>
                                        <p:cTn id="153" dur="1" fill="hold">
                                          <p:stCondLst>
                                            <p:cond delay="2999"/>
                                          </p:stCondLst>
                                        </p:cTn>
                                        <p:tgtEl>
                                          <p:spTgt spid="22"/>
                                        </p:tgtEl>
                                        <p:attrNameLst>
                                          <p:attrName>style.visibility</p:attrName>
                                        </p:attrNameLst>
                                      </p:cBhvr>
                                      <p:to>
                                        <p:strVal val="hidden"/>
                                      </p:to>
                                    </p:set>
                                  </p:childTnLst>
                                </p:cTn>
                              </p:par>
                              <p:par>
                                <p:cTn id="154" presetID="17" presetClass="exit" presetSubtype="8" fill="hold" nodeType="withEffect">
                                  <p:stCondLst>
                                    <p:cond delay="0"/>
                                  </p:stCondLst>
                                  <p:childTnLst>
                                    <p:anim calcmode="lin" valueType="num">
                                      <p:cBhvr>
                                        <p:cTn id="155" dur="3000"/>
                                        <p:tgtEl>
                                          <p:spTgt spid="13"/>
                                        </p:tgtEl>
                                        <p:attrNameLst>
                                          <p:attrName>ppt_x</p:attrName>
                                        </p:attrNameLst>
                                      </p:cBhvr>
                                      <p:tavLst>
                                        <p:tav tm="0">
                                          <p:val>
                                            <p:strVal val="ppt_x"/>
                                          </p:val>
                                        </p:tav>
                                        <p:tav tm="100000">
                                          <p:val>
                                            <p:strVal val="ppt_x-ppt_w/2"/>
                                          </p:val>
                                        </p:tav>
                                      </p:tavLst>
                                    </p:anim>
                                    <p:anim calcmode="lin" valueType="num">
                                      <p:cBhvr>
                                        <p:cTn id="156" dur="3000"/>
                                        <p:tgtEl>
                                          <p:spTgt spid="13"/>
                                        </p:tgtEl>
                                        <p:attrNameLst>
                                          <p:attrName>ppt_y</p:attrName>
                                        </p:attrNameLst>
                                      </p:cBhvr>
                                      <p:tavLst>
                                        <p:tav tm="0">
                                          <p:val>
                                            <p:strVal val="ppt_y"/>
                                          </p:val>
                                        </p:tav>
                                        <p:tav tm="100000">
                                          <p:val>
                                            <p:strVal val="ppt_y"/>
                                          </p:val>
                                        </p:tav>
                                      </p:tavLst>
                                    </p:anim>
                                    <p:anim calcmode="lin" valueType="num">
                                      <p:cBhvr>
                                        <p:cTn id="157" dur="3000"/>
                                        <p:tgtEl>
                                          <p:spTgt spid="13"/>
                                        </p:tgtEl>
                                        <p:attrNameLst>
                                          <p:attrName>ppt_w</p:attrName>
                                        </p:attrNameLst>
                                      </p:cBhvr>
                                      <p:tavLst>
                                        <p:tav tm="0">
                                          <p:val>
                                            <p:strVal val="ppt_w"/>
                                          </p:val>
                                        </p:tav>
                                        <p:tav tm="100000">
                                          <p:val>
                                            <p:fltVal val="0"/>
                                          </p:val>
                                        </p:tav>
                                      </p:tavLst>
                                    </p:anim>
                                    <p:anim calcmode="lin" valueType="num">
                                      <p:cBhvr>
                                        <p:cTn id="158" dur="3000"/>
                                        <p:tgtEl>
                                          <p:spTgt spid="13"/>
                                        </p:tgtEl>
                                        <p:attrNameLst>
                                          <p:attrName>ppt_h</p:attrName>
                                        </p:attrNameLst>
                                      </p:cBhvr>
                                      <p:tavLst>
                                        <p:tav tm="0">
                                          <p:val>
                                            <p:strVal val="ppt_h"/>
                                          </p:val>
                                        </p:tav>
                                        <p:tav tm="100000">
                                          <p:val>
                                            <p:strVal val="ppt_h"/>
                                          </p:val>
                                        </p:tav>
                                      </p:tavLst>
                                    </p:anim>
                                    <p:set>
                                      <p:cBhvr>
                                        <p:cTn id="159" dur="1" fill="hold">
                                          <p:stCondLst>
                                            <p:cond delay="2999"/>
                                          </p:stCondLst>
                                        </p:cTn>
                                        <p:tgtEl>
                                          <p:spTgt spid="13"/>
                                        </p:tgtEl>
                                        <p:attrNameLst>
                                          <p:attrName>style.visibility</p:attrName>
                                        </p:attrNameLst>
                                      </p:cBhvr>
                                      <p:to>
                                        <p:strVal val="hidden"/>
                                      </p:to>
                                    </p:set>
                                  </p:childTnLst>
                                </p:cTn>
                              </p:par>
                              <p:par>
                                <p:cTn id="160" presetID="17" presetClass="exit" presetSubtype="4" fill="hold" nodeType="withEffect">
                                  <p:stCondLst>
                                    <p:cond delay="0"/>
                                  </p:stCondLst>
                                  <p:childTnLst>
                                    <p:anim calcmode="lin" valueType="num">
                                      <p:cBhvr>
                                        <p:cTn id="161" dur="3000"/>
                                        <p:tgtEl>
                                          <p:spTgt spid="20"/>
                                        </p:tgtEl>
                                        <p:attrNameLst>
                                          <p:attrName>ppt_x</p:attrName>
                                        </p:attrNameLst>
                                      </p:cBhvr>
                                      <p:tavLst>
                                        <p:tav tm="0">
                                          <p:val>
                                            <p:strVal val="ppt_x"/>
                                          </p:val>
                                        </p:tav>
                                        <p:tav tm="100000">
                                          <p:val>
                                            <p:strVal val="ppt_x"/>
                                          </p:val>
                                        </p:tav>
                                      </p:tavLst>
                                    </p:anim>
                                    <p:anim calcmode="lin" valueType="num">
                                      <p:cBhvr>
                                        <p:cTn id="162" dur="3000"/>
                                        <p:tgtEl>
                                          <p:spTgt spid="20"/>
                                        </p:tgtEl>
                                        <p:attrNameLst>
                                          <p:attrName>ppt_y</p:attrName>
                                        </p:attrNameLst>
                                      </p:cBhvr>
                                      <p:tavLst>
                                        <p:tav tm="0">
                                          <p:val>
                                            <p:strVal val="ppt_y"/>
                                          </p:val>
                                        </p:tav>
                                        <p:tav tm="100000">
                                          <p:val>
                                            <p:strVal val="ppt_y+ppt_h/2"/>
                                          </p:val>
                                        </p:tav>
                                      </p:tavLst>
                                    </p:anim>
                                    <p:anim calcmode="lin" valueType="num">
                                      <p:cBhvr>
                                        <p:cTn id="163" dur="3000"/>
                                        <p:tgtEl>
                                          <p:spTgt spid="20"/>
                                        </p:tgtEl>
                                        <p:attrNameLst>
                                          <p:attrName>ppt_w</p:attrName>
                                        </p:attrNameLst>
                                      </p:cBhvr>
                                      <p:tavLst>
                                        <p:tav tm="0">
                                          <p:val>
                                            <p:strVal val="ppt_w"/>
                                          </p:val>
                                        </p:tav>
                                        <p:tav tm="100000">
                                          <p:val>
                                            <p:strVal val="ppt_w"/>
                                          </p:val>
                                        </p:tav>
                                      </p:tavLst>
                                    </p:anim>
                                    <p:anim calcmode="lin" valueType="num">
                                      <p:cBhvr>
                                        <p:cTn id="164" dur="3000"/>
                                        <p:tgtEl>
                                          <p:spTgt spid="20"/>
                                        </p:tgtEl>
                                        <p:attrNameLst>
                                          <p:attrName>ppt_h</p:attrName>
                                        </p:attrNameLst>
                                      </p:cBhvr>
                                      <p:tavLst>
                                        <p:tav tm="0">
                                          <p:val>
                                            <p:strVal val="ppt_h"/>
                                          </p:val>
                                        </p:tav>
                                        <p:tav tm="100000">
                                          <p:val>
                                            <p:fltVal val="0"/>
                                          </p:val>
                                        </p:tav>
                                      </p:tavLst>
                                    </p:anim>
                                    <p:set>
                                      <p:cBhvr>
                                        <p:cTn id="165" dur="1" fill="hold">
                                          <p:stCondLst>
                                            <p:cond delay="2999"/>
                                          </p:stCondLst>
                                        </p:cTn>
                                        <p:tgtEl>
                                          <p:spTgt spid="20"/>
                                        </p:tgtEl>
                                        <p:attrNameLst>
                                          <p:attrName>style.visibility</p:attrName>
                                        </p:attrNameLst>
                                      </p:cBhvr>
                                      <p:to>
                                        <p:strVal val="hidden"/>
                                      </p:to>
                                    </p:set>
                                  </p:childTnLst>
                                </p:cTn>
                              </p:par>
                              <p:par>
                                <p:cTn id="166" presetID="8" presetClass="entr" presetSubtype="32" fill="hold" nodeType="withEffect">
                                  <p:stCondLst>
                                    <p:cond delay="2000"/>
                                  </p:stCondLst>
                                  <p:childTnLst>
                                    <p:set>
                                      <p:cBhvr>
                                        <p:cTn id="167" dur="1" fill="hold">
                                          <p:stCondLst>
                                            <p:cond delay="0"/>
                                          </p:stCondLst>
                                        </p:cTn>
                                        <p:tgtEl>
                                          <p:spTgt spid="23"/>
                                        </p:tgtEl>
                                        <p:attrNameLst>
                                          <p:attrName>style.visibility</p:attrName>
                                        </p:attrNameLst>
                                      </p:cBhvr>
                                      <p:to>
                                        <p:strVal val="visible"/>
                                      </p:to>
                                    </p:set>
                                    <p:animEffect transition="in" filter="diamond(out)">
                                      <p:cBhvr>
                                        <p:cTn id="168" dur="2000"/>
                                        <p:tgtEl>
                                          <p:spTgt spid="23"/>
                                        </p:tgtEl>
                                      </p:cBhvr>
                                    </p:animEffect>
                                  </p:childTnLst>
                                </p:cTn>
                              </p:par>
                              <p:par>
                                <p:cTn id="169" presetID="23" presetClass="entr" presetSubtype="288" fill="hold" nodeType="withEffect">
                                  <p:stCondLst>
                                    <p:cond delay="2000"/>
                                  </p:stCondLst>
                                  <p:childTnLst>
                                    <p:set>
                                      <p:cBhvr>
                                        <p:cTn id="170" dur="1" fill="hold">
                                          <p:stCondLst>
                                            <p:cond delay="0"/>
                                          </p:stCondLst>
                                        </p:cTn>
                                        <p:tgtEl>
                                          <p:spTgt spid="23"/>
                                        </p:tgtEl>
                                        <p:attrNameLst>
                                          <p:attrName>style.visibility</p:attrName>
                                        </p:attrNameLst>
                                      </p:cBhvr>
                                      <p:to>
                                        <p:strVal val="visible"/>
                                      </p:to>
                                    </p:set>
                                    <p:anim calcmode="lin" valueType="num">
                                      <p:cBhvr>
                                        <p:cTn id="171" dur="2000" fill="hold"/>
                                        <p:tgtEl>
                                          <p:spTgt spid="23"/>
                                        </p:tgtEl>
                                        <p:attrNameLst>
                                          <p:attrName>ppt_w</p:attrName>
                                        </p:attrNameLst>
                                      </p:cBhvr>
                                      <p:tavLst>
                                        <p:tav tm="0">
                                          <p:val>
                                            <p:strVal val="4/3*#ppt_w"/>
                                          </p:val>
                                        </p:tav>
                                        <p:tav tm="100000">
                                          <p:val>
                                            <p:strVal val="#ppt_w"/>
                                          </p:val>
                                        </p:tav>
                                      </p:tavLst>
                                    </p:anim>
                                    <p:anim calcmode="lin" valueType="num">
                                      <p:cBhvr>
                                        <p:cTn id="172" dur="2000" fill="hold"/>
                                        <p:tgtEl>
                                          <p:spTgt spid="23"/>
                                        </p:tgtEl>
                                        <p:attrNameLst>
                                          <p:attrName>ppt_h</p:attrName>
                                        </p:attrNameLst>
                                      </p:cBhvr>
                                      <p:tavLst>
                                        <p:tav tm="0">
                                          <p:val>
                                            <p:strVal val="4/3*#ppt_h"/>
                                          </p:val>
                                        </p:tav>
                                        <p:tav tm="100000">
                                          <p:val>
                                            <p:strVal val="#ppt_h"/>
                                          </p:val>
                                        </p:tav>
                                      </p:tavLst>
                                    </p:anim>
                                  </p:childTnLst>
                                </p:cTn>
                              </p:par>
                            </p:childTnLst>
                          </p:cTn>
                        </p:par>
                        <p:par>
                          <p:cTn id="173" fill="hold">
                            <p:stCondLst>
                              <p:cond delay="7000"/>
                            </p:stCondLst>
                            <p:childTnLst>
                              <p:par>
                                <p:cTn id="174" presetID="40" presetClass="entr" presetSubtype="0" fill="hold" grpId="0" nodeType="afterEffect">
                                  <p:stCondLst>
                                    <p:cond delay="0"/>
                                  </p:stCondLst>
                                  <p:iterate type="lt">
                                    <p:tmPct val="10000"/>
                                  </p:iterate>
                                  <p:childTnLst>
                                    <p:set>
                                      <p:cBhvr>
                                        <p:cTn id="175" dur="1" fill="hold">
                                          <p:stCondLst>
                                            <p:cond delay="0"/>
                                          </p:stCondLst>
                                        </p:cTn>
                                        <p:tgtEl>
                                          <p:spTgt spid="16"/>
                                        </p:tgtEl>
                                        <p:attrNameLst>
                                          <p:attrName>style.visibility</p:attrName>
                                        </p:attrNameLst>
                                      </p:cBhvr>
                                      <p:to>
                                        <p:strVal val="visible"/>
                                      </p:to>
                                    </p:set>
                                    <p:animEffect transition="in" filter="fade">
                                      <p:cBhvr>
                                        <p:cTn id="176" dur="1000"/>
                                        <p:tgtEl>
                                          <p:spTgt spid="16"/>
                                        </p:tgtEl>
                                      </p:cBhvr>
                                    </p:animEffect>
                                    <p:anim calcmode="lin" valueType="num">
                                      <p:cBhvr>
                                        <p:cTn id="177" dur="1000" fill="hold"/>
                                        <p:tgtEl>
                                          <p:spTgt spid="16"/>
                                        </p:tgtEl>
                                        <p:attrNameLst>
                                          <p:attrName>ppt_x</p:attrName>
                                        </p:attrNameLst>
                                      </p:cBhvr>
                                      <p:tavLst>
                                        <p:tav tm="0">
                                          <p:val>
                                            <p:strVal val="#ppt_x-.1"/>
                                          </p:val>
                                        </p:tav>
                                        <p:tav tm="100000">
                                          <p:val>
                                            <p:strVal val="#ppt_x"/>
                                          </p:val>
                                        </p:tav>
                                      </p:tavLst>
                                    </p:anim>
                                    <p:anim calcmode="lin" valueType="num">
                                      <p:cBhvr>
                                        <p:cTn id="17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380578"/>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380578"/>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611560" y="4083918"/>
            <a:ext cx="8289449" cy="92333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llegar al final de los escalones, hay que meterse por cualquiera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estos pequeños arcos que vemos en este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muro de la derecha,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llegar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Plaza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Avendaño donde se encuentra el Mirador del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Postigo.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ripple dir="ru"/>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ox(out)">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Sin título-2.jpg"/>
          <p:cNvPicPr>
            <a:picLocks noChangeAspect="1" noChangeArrowheads="1"/>
          </p:cNvPicPr>
          <p:nvPr/>
        </p:nvPicPr>
        <p:blipFill>
          <a:blip r:embed="rId2" cstate="print"/>
          <a:stretch>
            <a:fillRect/>
          </a:stretch>
        </p:blipFill>
        <p:spPr bwMode="auto">
          <a:xfrm>
            <a:off x="0" y="-236562"/>
            <a:ext cx="9144000" cy="5544616"/>
          </a:xfrm>
          <a:prstGeom prst="flowChartProcess">
            <a:avLst/>
          </a:prstGeom>
          <a:noFill/>
        </p:spPr>
      </p:pic>
      <p:sp>
        <p:nvSpPr>
          <p:cNvPr id="3" name="2 Proceso"/>
          <p:cNvSpPr/>
          <p:nvPr/>
        </p:nvSpPr>
        <p:spPr>
          <a:xfrm flipH="1">
            <a:off x="0" y="-236562"/>
            <a:ext cx="9144000" cy="5544616"/>
          </a:xfrm>
          <a:prstGeom prst="flowChartProcess">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CuadroTexto"/>
          <p:cNvSpPr txBox="1"/>
          <p:nvPr/>
        </p:nvSpPr>
        <p:spPr>
          <a:xfrm>
            <a:off x="467544" y="3795886"/>
            <a:ext cx="8301037"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Ya desde el Mirador del Postigo, una de las primeras cosas que podemos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observar es la Casa Cándido famosa por su “cochinillo asado”, es donde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están esos toldos blancos dando sombra a las mesas pero que ahora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están vacías ya que solo son las diez y media de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mañana.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ripple dir="lu"/>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withEffect">
                                  <p:stCondLst>
                                    <p:cond delay="0"/>
                                  </p:stCondLst>
                                  <p:childTnLst>
                                    <p:animEffect transition="out" filter="plus(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3" presetClass="entr" presetSubtype="16" fill="hold" nodeType="withEffect">
                                  <p:stCondLst>
                                    <p:cond delay="500"/>
                                  </p:stCondLst>
                                  <p:childTnLst>
                                    <p:set>
                                      <p:cBhvr>
                                        <p:cTn id="9" dur="1" fill="hold">
                                          <p:stCondLst>
                                            <p:cond delay="0"/>
                                          </p:stCondLst>
                                        </p:cTn>
                                        <p:tgtEl>
                                          <p:spTgt spid="3074"/>
                                        </p:tgtEl>
                                        <p:attrNameLst>
                                          <p:attrName>style.visibility</p:attrName>
                                        </p:attrNameLst>
                                      </p:cBhvr>
                                      <p:to>
                                        <p:strVal val="visible"/>
                                      </p:to>
                                    </p:set>
                                    <p:animEffect transition="in" filter="plus(in)">
                                      <p:cBhvr>
                                        <p:cTn id="10" dur="3000"/>
                                        <p:tgtEl>
                                          <p:spTgt spid="3074"/>
                                        </p:tgtEl>
                                      </p:cBhvr>
                                    </p:animEffect>
                                  </p:childTnLst>
                                </p:cTn>
                              </p:par>
                              <p:par>
                                <p:cTn id="11" presetID="17" presetClass="entr" presetSubtype="10" fill="hold" nodeType="withEffect">
                                  <p:stCondLst>
                                    <p:cond delay="500"/>
                                  </p:stCondLst>
                                  <p:childTnLst>
                                    <p:set>
                                      <p:cBhvr>
                                        <p:cTn id="12" dur="1" fill="hold">
                                          <p:stCondLst>
                                            <p:cond delay="0"/>
                                          </p:stCondLst>
                                        </p:cTn>
                                        <p:tgtEl>
                                          <p:spTgt spid="3074"/>
                                        </p:tgtEl>
                                        <p:attrNameLst>
                                          <p:attrName>style.visibility</p:attrName>
                                        </p:attrNameLst>
                                      </p:cBhvr>
                                      <p:to>
                                        <p:strVal val="visible"/>
                                      </p:to>
                                    </p:set>
                                    <p:anim calcmode="lin" valueType="num">
                                      <p:cBhvr>
                                        <p:cTn id="13" dur="3000" fill="hold"/>
                                        <p:tgtEl>
                                          <p:spTgt spid="3074"/>
                                        </p:tgtEl>
                                        <p:attrNameLst>
                                          <p:attrName>ppt_w</p:attrName>
                                        </p:attrNameLst>
                                      </p:cBhvr>
                                      <p:tavLst>
                                        <p:tav tm="0">
                                          <p:val>
                                            <p:fltVal val="0"/>
                                          </p:val>
                                        </p:tav>
                                        <p:tav tm="100000">
                                          <p:val>
                                            <p:strVal val="#ppt_w"/>
                                          </p:val>
                                        </p:tav>
                                      </p:tavLst>
                                    </p:anim>
                                    <p:anim calcmode="lin" valueType="num">
                                      <p:cBhvr>
                                        <p:cTn id="14" dur="3000" fill="hold"/>
                                        <p:tgtEl>
                                          <p:spTgt spid="3074"/>
                                        </p:tgtEl>
                                        <p:attrNameLst>
                                          <p:attrName>ppt_h</p:attrName>
                                        </p:attrNameLst>
                                      </p:cBhvr>
                                      <p:tavLst>
                                        <p:tav tm="0">
                                          <p:val>
                                            <p:strVal val="#ppt_h"/>
                                          </p:val>
                                        </p:tav>
                                        <p:tav tm="100000">
                                          <p:val>
                                            <p:strVal val="#ppt_h"/>
                                          </p:val>
                                        </p:tav>
                                      </p:tavLst>
                                    </p:anim>
                                  </p:childTnLst>
                                </p:cTn>
                              </p:par>
                            </p:childTnLst>
                          </p:cTn>
                        </p:par>
                        <p:par>
                          <p:cTn id="15" fill="hold">
                            <p:stCondLst>
                              <p:cond delay="35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sp3d/>
          </a:bodyPr>
          <a:lstStyle/>
          <a:p>
            <a:pPr algn="ctr" fontAlgn="auto">
              <a:spcBef>
                <a:spcPts val="0"/>
              </a:spcBef>
              <a:spcAft>
                <a:spcPts val="0"/>
              </a:spcAft>
              <a:defRPr/>
            </a:pPr>
            <a:endParaRPr lang="es-ES"/>
          </a:p>
        </p:txBody>
      </p:sp>
      <p:sp>
        <p:nvSpPr>
          <p:cNvPr id="5" name="4 CuadroTexto"/>
          <p:cNvSpPr txBox="1"/>
          <p:nvPr/>
        </p:nvSpPr>
        <p:spPr>
          <a:xfrm>
            <a:off x="683568" y="4083918"/>
            <a:ext cx="8148384" cy="92333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que se divisa a este otro lado del acueducto y donde está la rotonda,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la Avenida del Acueducto, que anteriormente se llamaba Avenida de</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Fernández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Ladreda</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3000">
        <p14:glitter pattern="hexagon"/>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5" presetClass="exit" presetSubtype="10" fill="hold" nodeType="withEffect">
                                  <p:stCondLst>
                                    <p:cond delay="0"/>
                                  </p:stCondLst>
                                  <p:childTnLst>
                                    <p:animEffect transition="out" filter="checkerboard(across)">
                                      <p:cBhvr>
                                        <p:cTn id="10" dur="3500"/>
                                        <p:tgtEl>
                                          <p:spTgt spid="2"/>
                                        </p:tgtEl>
                                      </p:cBhvr>
                                    </p:animEffect>
                                    <p:set>
                                      <p:cBhvr>
                                        <p:cTn id="11" dur="1" fill="hold">
                                          <p:stCondLst>
                                            <p:cond delay="3499"/>
                                          </p:stCondLst>
                                        </p:cTn>
                                        <p:tgtEl>
                                          <p:spTgt spid="2"/>
                                        </p:tgtEl>
                                        <p:attrNameLst>
                                          <p:attrName>style.visibility</p:attrName>
                                        </p:attrNameLst>
                                      </p:cBhvr>
                                      <p:to>
                                        <p:strVal val="hidden"/>
                                      </p:to>
                                    </p:set>
                                  </p:childTnLst>
                                </p:cTn>
                              </p:par>
                              <p:par>
                                <p:cTn id="12" presetID="4"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ox(in)">
                                      <p:cBhvr>
                                        <p:cTn id="14" dur="3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500" fill="hold"/>
                                        <p:tgtEl>
                                          <p:spTgt spid="4"/>
                                        </p:tgtEl>
                                        <p:attrNameLst>
                                          <p:attrName>ppt_w</p:attrName>
                                        </p:attrNameLst>
                                      </p:cBhvr>
                                      <p:tavLst>
                                        <p:tav tm="0">
                                          <p:val>
                                            <p:fltVal val="0"/>
                                          </p:val>
                                        </p:tav>
                                        <p:tav tm="100000">
                                          <p:val>
                                            <p:strVal val="#ppt_w"/>
                                          </p:val>
                                        </p:tav>
                                      </p:tavLst>
                                    </p:anim>
                                    <p:anim calcmode="lin" valueType="num">
                                      <p:cBhvr>
                                        <p:cTn id="22" dur="3500" fill="hold"/>
                                        <p:tgtEl>
                                          <p:spTgt spid="4"/>
                                        </p:tgtEl>
                                        <p:attrNameLst>
                                          <p:attrName>ppt_h</p:attrName>
                                        </p:attrNameLst>
                                      </p:cBhvr>
                                      <p:tavLst>
                                        <p:tav tm="0">
                                          <p:val>
                                            <p:fltVal val="0"/>
                                          </p:val>
                                        </p:tav>
                                        <p:tav tm="100000">
                                          <p:val>
                                            <p:strVal val="#ppt_h"/>
                                          </p:val>
                                        </p:tav>
                                      </p:tavLst>
                                    </p:anim>
                                  </p:childTnLst>
                                </p:cTn>
                              </p:par>
                            </p:childTnLst>
                          </p:cTn>
                        </p:par>
                        <p:par>
                          <p:cTn id="23" fill="hold">
                            <p:stCondLst>
                              <p:cond delay="35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3086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683568" y="-812626"/>
            <a:ext cx="7848872" cy="6264696"/>
          </a:xfrm>
          <a:prstGeom prst="rect">
            <a:avLst/>
          </a:prstGeom>
          <a:blipFill>
            <a:blip r:embed="rId2" cstate="print"/>
            <a:stretch>
              <a:fillRect/>
            </a:stretch>
          </a:blipFill>
          <a:ln>
            <a:noFill/>
          </a:ln>
          <a:scene3d>
            <a:camera prst="perspectiveRelaxedModerately"/>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611560" y="-884634"/>
            <a:ext cx="7848872" cy="6336704"/>
          </a:xfrm>
          <a:prstGeom prst="rect">
            <a:avLst/>
          </a:prstGeom>
          <a:blipFill>
            <a:blip r:embed="rId2" cstate="print"/>
            <a:stretch>
              <a:fillRect/>
            </a:stretch>
          </a:blipFill>
          <a:ln>
            <a:noFill/>
          </a:ln>
          <a:scene3d>
            <a:camera prst="perspectiveRelaxedModerately"/>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827088" y="3435350"/>
            <a:ext cx="7789862" cy="1477963"/>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Seguidamente continuamos nuestro paseo, pero eso si, por el casco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viejo pues por lo mas viejo o antiguo siempre están las cosas mas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importantes ya que por lo mas nuevo o moderno, solo podemos ver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pisos o chalets pero valores históricos ninguno. Ahora caminamos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la calle San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Facundo.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3000">
        <p14:glitter dir="r" pattern="hexagon"/>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edge">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strVal val="4/3*#ppt_w"/>
                                          </p:val>
                                        </p:tav>
                                        <p:tav tm="100000">
                                          <p:val>
                                            <p:strVal val="#ppt_w"/>
                                          </p:val>
                                        </p:tav>
                                      </p:tavLst>
                                    </p:anim>
                                    <p:anim calcmode="lin" valueType="num">
                                      <p:cBhvr>
                                        <p:cTn id="11" dur="4000" fill="hold"/>
                                        <p:tgtEl>
                                          <p:spTgt spid="3"/>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4000" fill="hold"/>
                                        <p:tgtEl>
                                          <p:spTgt spid="2"/>
                                        </p:tgtEl>
                                        <p:attrNameLst>
                                          <p:attrName>ppt_w</p:attrName>
                                        </p:attrNameLst>
                                      </p:cBhvr>
                                      <p:tavLst>
                                        <p:tav tm="0">
                                          <p:val>
                                            <p:strVal val="4/3*#ppt_w"/>
                                          </p:val>
                                        </p:tav>
                                        <p:tav tm="100000">
                                          <p:val>
                                            <p:strVal val="#ppt_w"/>
                                          </p:val>
                                        </p:tav>
                                      </p:tavLst>
                                    </p:anim>
                                    <p:anim calcmode="lin" valueType="num">
                                      <p:cBhvr>
                                        <p:cTn id="18" dur="4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308570"/>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308570"/>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827088" y="3724275"/>
            <a:ext cx="7545387" cy="1200150"/>
          </a:xfrm>
          <a:prstGeom prst="rect">
            <a:avLst/>
          </a:prstGeom>
          <a:noFill/>
        </p:spPr>
        <p:txBody>
          <a:bodyPr wrap="non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la Calle de Colón. Tengo que decir que ya en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Edad de Bronce hubo asentamientos organizados y en la época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prerromana es fortificada como plaza militar de los vacceos que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ocuparon hasta la invasión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romana.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7000">
        <p14:vortex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8" presetClass="entr" presetSubtype="32"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diamond(out)">
                                      <p:cBhvr>
                                        <p:cTn id="15" dur="3000"/>
                                        <p:tgtEl>
                                          <p:spTgt spid="2"/>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p:cTn id="18" dur="3000" fill="hold"/>
                                        <p:tgtEl>
                                          <p:spTgt spid="2"/>
                                        </p:tgtEl>
                                        <p:attrNameLst>
                                          <p:attrName>ppt_w</p:attrName>
                                        </p:attrNameLst>
                                      </p:cBhvr>
                                      <p:tavLst>
                                        <p:tav tm="0">
                                          <p:val>
                                            <p:strVal val="#ppt_w+.3"/>
                                          </p:val>
                                        </p:tav>
                                        <p:tav tm="100000">
                                          <p:val>
                                            <p:strVal val="#ppt_w"/>
                                          </p:val>
                                        </p:tav>
                                      </p:tavLst>
                                    </p:anim>
                                    <p:anim calcmode="lin" valueType="num">
                                      <p:cBhvr>
                                        <p:cTn id="19" dur="3000" fill="hold"/>
                                        <p:tgtEl>
                                          <p:spTgt spid="2"/>
                                        </p:tgtEl>
                                        <p:attrNameLst>
                                          <p:attrName>ppt_h</p:attrName>
                                        </p:attrNameLst>
                                      </p:cBhvr>
                                      <p:tavLst>
                                        <p:tav tm="0">
                                          <p:val>
                                            <p:strVal val="#ppt_h"/>
                                          </p:val>
                                        </p:tav>
                                        <p:tav tm="100000">
                                          <p:val>
                                            <p:strVal val="#ppt_h"/>
                                          </p:val>
                                        </p:tav>
                                      </p:tavLst>
                                    </p:anim>
                                    <p:animEffect transition="in" filter="fade">
                                      <p:cBhvr>
                                        <p:cTn id="20" dur="3000"/>
                                        <p:tgtEl>
                                          <p:spTgt spid="2"/>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971600" y="-1748730"/>
            <a:ext cx="7200800" cy="7632848"/>
          </a:xfrm>
          <a:prstGeom prst="rect">
            <a:avLst/>
          </a:prstGeom>
          <a:blipFill>
            <a:blip r:embed="rId2" cstate="print"/>
            <a:stretch>
              <a:fillRect/>
            </a:stretch>
          </a:blip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1043608" y="-1820738"/>
            <a:ext cx="7128792" cy="7704856"/>
          </a:xfrm>
          <a:prstGeom prst="rect">
            <a:avLst/>
          </a:prstGeom>
          <a:blipFill>
            <a:blip r:embed="rId2" cstate="print"/>
            <a:stretch>
              <a:fillRect/>
            </a:stretch>
          </a:blip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611188" y="3363913"/>
            <a:ext cx="7712075" cy="147796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Continuando con la historia de Segovia, tengo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decir,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son pocos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vestigios que permanecen de la época visigótica y que durante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invasión musulmana, Segovia fue abandonada permaneciendo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tierra de nadie y habitada solo por pastores  y gentes de paso.</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todo esto, nos encontramos en la Calle de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Herrería.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6000">
        <p14:vortex dir="d"/>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Horizontal)">
                                      <p:cBhvr>
                                        <p:cTn id="7" dur="3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3000"/>
                                        <p:tgtEl>
                                          <p:spTgt spid="2"/>
                                        </p:tgtEl>
                                      </p:cBhvr>
                                    </p:animEffect>
                                  </p:childTnLst>
                                </p:cTn>
                              </p:par>
                              <p:par>
                                <p:cTn id="11" presetID="23" presetClass="entr" presetSubtype="288"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4000" fill="hold"/>
                                        <p:tgtEl>
                                          <p:spTgt spid="2"/>
                                        </p:tgtEl>
                                        <p:attrNameLst>
                                          <p:attrName>ppt_w</p:attrName>
                                        </p:attrNameLst>
                                      </p:cBhvr>
                                      <p:tavLst>
                                        <p:tav tm="0">
                                          <p:val>
                                            <p:strVal val="4/3*#ppt_w"/>
                                          </p:val>
                                        </p:tav>
                                        <p:tav tm="100000">
                                          <p:val>
                                            <p:strVal val="#ppt_w"/>
                                          </p:val>
                                        </p:tav>
                                      </p:tavLst>
                                    </p:anim>
                                    <p:anim calcmode="lin" valueType="num">
                                      <p:cBhvr>
                                        <p:cTn id="14" dur="4000" fill="hold"/>
                                        <p:tgtEl>
                                          <p:spTgt spid="2"/>
                                        </p:tgtEl>
                                        <p:attrNameLst>
                                          <p:attrName>ppt_h</p:attrName>
                                        </p:attrNameLst>
                                      </p:cBhvr>
                                      <p:tavLst>
                                        <p:tav tm="0">
                                          <p:val>
                                            <p:strVal val="4/3*#ppt_h"/>
                                          </p:val>
                                        </p:tav>
                                        <p:tav tm="100000">
                                          <p:val>
                                            <p:strVal val="#ppt_h"/>
                                          </p:val>
                                        </p:tav>
                                      </p:tavLst>
                                    </p:anim>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yhSin título-2.jpg"/>
          <p:cNvPicPr>
            <a:picLocks noChangeAspect="1" noChangeArrowheads="1"/>
          </p:cNvPicPr>
          <p:nvPr/>
        </p:nvPicPr>
        <p:blipFill>
          <a:blip r:embed="rId2" cstate="print"/>
          <a:stretch>
            <a:fillRect/>
          </a:stretch>
        </p:blipFill>
        <p:spPr bwMode="auto">
          <a:xfrm>
            <a:off x="0" y="-380578"/>
            <a:ext cx="9144000" cy="5904656"/>
          </a:xfrm>
          <a:prstGeom prst="rect">
            <a:avLst/>
          </a:prstGeom>
          <a:noFill/>
          <a:ln w="9525">
            <a:noFill/>
            <a:miter lim="800000"/>
            <a:headEnd/>
            <a:tailEnd/>
          </a:ln>
        </p:spPr>
      </p:pic>
      <p:sp>
        <p:nvSpPr>
          <p:cNvPr id="3" name="2 CuadroTexto"/>
          <p:cNvSpPr txBox="1"/>
          <p:nvPr/>
        </p:nvSpPr>
        <p:spPr>
          <a:xfrm>
            <a:off x="684213" y="3795713"/>
            <a:ext cx="7954962"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Cuando la Reconquista traspasó la línea del Duero, fue repoblada por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Alfonso VI y su yerno Raimundo de Borgoña a finales del siglo XI, con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gentes del norte e incluso de mas allá de los Pirineos. Estamos en la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 del Cronista Lecea y al fondo divisamos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catedral.</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1000">
        <p14:vortex di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870">
                                          <p:stCondLst>
                                            <p:cond delay="0"/>
                                          </p:stCondLst>
                                        </p:cTn>
                                        <p:tgtEl>
                                          <p:spTgt spid="2"/>
                                        </p:tgtEl>
                                      </p:cBhvr>
                                    </p:animEffect>
                                    <p:anim calcmode="lin" valueType="num">
                                      <p:cBhvr>
                                        <p:cTn id="8" dur="2733"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2"/>
                                        </p:tgtEl>
                                        <p:attrNameLst>
                                          <p:attrName>ppt_y</p:attrName>
                                        </p:attrNameLst>
                                      </p:cBhvr>
                                      <p:tavLst>
                                        <p:tav tm="0" fmla="#ppt_y-sin(pi*$)/81">
                                          <p:val>
                                            <p:fltVal val="0"/>
                                          </p:val>
                                        </p:tav>
                                        <p:tav tm="100000">
                                          <p:val>
                                            <p:fltVal val="1"/>
                                          </p:val>
                                        </p:tav>
                                      </p:tavLst>
                                    </p:anim>
                                    <p:animScale>
                                      <p:cBhvr>
                                        <p:cTn id="13" dur="39">
                                          <p:stCondLst>
                                            <p:cond delay="975"/>
                                          </p:stCondLst>
                                        </p:cTn>
                                        <p:tgtEl>
                                          <p:spTgt spid="2"/>
                                        </p:tgtEl>
                                      </p:cBhvr>
                                      <p:to x="100000" y="60000"/>
                                    </p:animScale>
                                    <p:animScale>
                                      <p:cBhvr>
                                        <p:cTn id="14" dur="249" decel="50000">
                                          <p:stCondLst>
                                            <p:cond delay="1014"/>
                                          </p:stCondLst>
                                        </p:cTn>
                                        <p:tgtEl>
                                          <p:spTgt spid="2"/>
                                        </p:tgtEl>
                                      </p:cBhvr>
                                      <p:to x="100000" y="100000"/>
                                    </p:animScale>
                                    <p:animScale>
                                      <p:cBhvr>
                                        <p:cTn id="15" dur="39">
                                          <p:stCondLst>
                                            <p:cond delay="1968"/>
                                          </p:stCondLst>
                                        </p:cTn>
                                        <p:tgtEl>
                                          <p:spTgt spid="2"/>
                                        </p:tgtEl>
                                      </p:cBhvr>
                                      <p:to x="100000" y="80000"/>
                                    </p:animScale>
                                    <p:animScale>
                                      <p:cBhvr>
                                        <p:cTn id="16" dur="249" decel="50000">
                                          <p:stCondLst>
                                            <p:cond delay="2007"/>
                                          </p:stCondLst>
                                        </p:cTn>
                                        <p:tgtEl>
                                          <p:spTgt spid="2"/>
                                        </p:tgtEl>
                                      </p:cBhvr>
                                      <p:to x="100000" y="100000"/>
                                    </p:animScale>
                                    <p:animScale>
                                      <p:cBhvr>
                                        <p:cTn id="17" dur="39">
                                          <p:stCondLst>
                                            <p:cond delay="2463"/>
                                          </p:stCondLst>
                                        </p:cTn>
                                        <p:tgtEl>
                                          <p:spTgt spid="2"/>
                                        </p:tgtEl>
                                      </p:cBhvr>
                                      <p:to x="100000" y="90000"/>
                                    </p:animScale>
                                    <p:animScale>
                                      <p:cBhvr>
                                        <p:cTn id="18" dur="249" decel="50000">
                                          <p:stCondLst>
                                            <p:cond delay="2502"/>
                                          </p:stCondLst>
                                        </p:cTn>
                                        <p:tgtEl>
                                          <p:spTgt spid="2"/>
                                        </p:tgtEl>
                                      </p:cBhvr>
                                      <p:to x="100000" y="100000"/>
                                    </p:animScale>
                                    <p:animScale>
                                      <p:cBhvr>
                                        <p:cTn id="19" dur="39">
                                          <p:stCondLst>
                                            <p:cond delay="2712"/>
                                          </p:stCondLst>
                                        </p:cTn>
                                        <p:tgtEl>
                                          <p:spTgt spid="2"/>
                                        </p:tgtEl>
                                      </p:cBhvr>
                                      <p:to x="100000" y="95000"/>
                                    </p:animScale>
                                    <p:animScale>
                                      <p:cBhvr>
                                        <p:cTn id="20" dur="249" decel="50000">
                                          <p:stCondLst>
                                            <p:cond delay="2751"/>
                                          </p:stCondLst>
                                        </p:cTn>
                                        <p:tgtEl>
                                          <p:spTgt spid="2"/>
                                        </p:tgtEl>
                                      </p:cBhvr>
                                      <p:to x="100000" y="100000"/>
                                    </p:animScale>
                                  </p:childTnLst>
                                </p:cTn>
                              </p:par>
                              <p:par>
                                <p:cTn id="21" presetID="49" presetClass="entr" presetSubtype="0" decel="10000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3000" fill="hold"/>
                                        <p:tgtEl>
                                          <p:spTgt spid="2"/>
                                        </p:tgtEl>
                                        <p:attrNameLst>
                                          <p:attrName>ppt_w</p:attrName>
                                        </p:attrNameLst>
                                      </p:cBhvr>
                                      <p:tavLst>
                                        <p:tav tm="0">
                                          <p:val>
                                            <p:fltVal val="0"/>
                                          </p:val>
                                        </p:tav>
                                        <p:tav tm="100000">
                                          <p:val>
                                            <p:strVal val="#ppt_w"/>
                                          </p:val>
                                        </p:tav>
                                      </p:tavLst>
                                    </p:anim>
                                    <p:anim calcmode="lin" valueType="num">
                                      <p:cBhvr>
                                        <p:cTn id="24" dur="3000" fill="hold"/>
                                        <p:tgtEl>
                                          <p:spTgt spid="2"/>
                                        </p:tgtEl>
                                        <p:attrNameLst>
                                          <p:attrName>ppt_h</p:attrName>
                                        </p:attrNameLst>
                                      </p:cBhvr>
                                      <p:tavLst>
                                        <p:tav tm="0">
                                          <p:val>
                                            <p:fltVal val="0"/>
                                          </p:val>
                                        </p:tav>
                                        <p:tav tm="100000">
                                          <p:val>
                                            <p:strVal val="#ppt_h"/>
                                          </p:val>
                                        </p:tav>
                                      </p:tavLst>
                                    </p:anim>
                                    <p:anim calcmode="lin" valueType="num">
                                      <p:cBhvr>
                                        <p:cTn id="25" dur="3000" fill="hold"/>
                                        <p:tgtEl>
                                          <p:spTgt spid="2"/>
                                        </p:tgtEl>
                                        <p:attrNameLst>
                                          <p:attrName>style.rotation</p:attrName>
                                        </p:attrNameLst>
                                      </p:cBhvr>
                                      <p:tavLst>
                                        <p:tav tm="0">
                                          <p:val>
                                            <p:fltVal val="360"/>
                                          </p:val>
                                        </p:tav>
                                        <p:tav tm="100000">
                                          <p:val>
                                            <p:fltVal val="0"/>
                                          </p:val>
                                        </p:tav>
                                      </p:tavLst>
                                    </p:anim>
                                    <p:animEffect transition="in" filter="fade">
                                      <p:cBhvr>
                                        <p:cTn id="26" dur="3000"/>
                                        <p:tgtEl>
                                          <p:spTgt spid="2"/>
                                        </p:tgtEl>
                                      </p:cBhvr>
                                    </p:animEffect>
                                  </p:childTnLst>
                                </p:cTn>
                              </p:par>
                              <p:par>
                                <p:cTn id="27" presetID="23" presetClass="entr" presetSubtype="528"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4000" fill="hold"/>
                                        <p:tgtEl>
                                          <p:spTgt spid="2"/>
                                        </p:tgtEl>
                                        <p:attrNameLst>
                                          <p:attrName>ppt_w</p:attrName>
                                        </p:attrNameLst>
                                      </p:cBhvr>
                                      <p:tavLst>
                                        <p:tav tm="0">
                                          <p:val>
                                            <p:fltVal val="0"/>
                                          </p:val>
                                        </p:tav>
                                        <p:tav tm="100000">
                                          <p:val>
                                            <p:strVal val="#ppt_w"/>
                                          </p:val>
                                        </p:tav>
                                      </p:tavLst>
                                    </p:anim>
                                    <p:anim calcmode="lin" valueType="num">
                                      <p:cBhvr>
                                        <p:cTn id="30" dur="4000" fill="hold"/>
                                        <p:tgtEl>
                                          <p:spTgt spid="2"/>
                                        </p:tgtEl>
                                        <p:attrNameLst>
                                          <p:attrName>ppt_h</p:attrName>
                                        </p:attrNameLst>
                                      </p:cBhvr>
                                      <p:tavLst>
                                        <p:tav tm="0">
                                          <p:val>
                                            <p:fltVal val="0"/>
                                          </p:val>
                                        </p:tav>
                                        <p:tav tm="100000">
                                          <p:val>
                                            <p:strVal val="#ppt_h"/>
                                          </p:val>
                                        </p:tav>
                                      </p:tavLst>
                                    </p:anim>
                                    <p:anim calcmode="lin" valueType="num">
                                      <p:cBhvr>
                                        <p:cTn id="31" dur="4000" fill="hold"/>
                                        <p:tgtEl>
                                          <p:spTgt spid="2"/>
                                        </p:tgtEl>
                                        <p:attrNameLst>
                                          <p:attrName>ppt_x</p:attrName>
                                        </p:attrNameLst>
                                      </p:cBhvr>
                                      <p:tavLst>
                                        <p:tav tm="0">
                                          <p:val>
                                            <p:fltVal val="0.5"/>
                                          </p:val>
                                        </p:tav>
                                        <p:tav tm="100000">
                                          <p:val>
                                            <p:strVal val="#ppt_x"/>
                                          </p:val>
                                        </p:tav>
                                      </p:tavLst>
                                    </p:anim>
                                    <p:anim calcmode="lin" valueType="num">
                                      <p:cBhvr>
                                        <p:cTn id="32" dur="4000" fill="hold"/>
                                        <p:tgtEl>
                                          <p:spTgt spid="2"/>
                                        </p:tgtEl>
                                        <p:attrNameLst>
                                          <p:attrName>ppt_y</p:attrName>
                                        </p:attrNameLst>
                                      </p:cBhvr>
                                      <p:tavLst>
                                        <p:tav tm="0">
                                          <p:val>
                                            <p:fltVal val="0.5"/>
                                          </p:val>
                                        </p:tav>
                                        <p:tav tm="100000">
                                          <p:val>
                                            <p:strVal val="#ppt_y"/>
                                          </p:val>
                                        </p:tav>
                                      </p:tavLst>
                                    </p:anim>
                                  </p:childTnLst>
                                </p:cTn>
                              </p:par>
                            </p:childTnLst>
                          </p:cTn>
                        </p:par>
                        <p:par>
                          <p:cTn id="33" fill="hold">
                            <p:stCondLst>
                              <p:cond delay="4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Effect transition="in" filter="fade">
                                      <p:cBhvr>
                                        <p:cTn id="36" dur="1000"/>
                                        <p:tgtEl>
                                          <p:spTgt spid="3"/>
                                        </p:tgtEl>
                                      </p:cBhvr>
                                    </p:animEffect>
                                    <p:anim calcmode="lin" valueType="num">
                                      <p:cBhvr>
                                        <p:cTn id="37" dur="1000" fill="hold"/>
                                        <p:tgtEl>
                                          <p:spTgt spid="3"/>
                                        </p:tgtEl>
                                        <p:attrNameLst>
                                          <p:attrName>ppt_x</p:attrName>
                                        </p:attrNameLst>
                                      </p:cBhvr>
                                      <p:tavLst>
                                        <p:tav tm="0">
                                          <p:val>
                                            <p:strVal val="#ppt_x-.1"/>
                                          </p:val>
                                        </p:tav>
                                        <p:tav tm="100000">
                                          <p:val>
                                            <p:strVal val="#ppt_x"/>
                                          </p:val>
                                        </p:tav>
                                      </p:tavLst>
                                    </p:anim>
                                    <p:anim calcmode="lin" valueType="num">
                                      <p:cBhvr>
                                        <p:cTn id="38"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900113" y="4011613"/>
            <a:ext cx="7262812"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Inicia así durante los siglos XII y XIII la configuración de ciudad,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levantándose las numerosas iglesias románicas… Estamos a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entrada de la Calle de la Infanta Isabel, desde la Plaza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Mayor.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vortex/>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30" presetClass="exit" presetSubtype="0" fill="hold" nodeType="withEffect">
                                  <p:stCondLst>
                                    <p:cond delay="0"/>
                                  </p:stCondLst>
                                  <p:childTnLst>
                                    <p:animEffect transition="out" filter="fade">
                                      <p:cBhvr>
                                        <p:cTn id="9" dur="2400" accel="100000">
                                          <p:stCondLst>
                                            <p:cond delay="600"/>
                                          </p:stCondLst>
                                        </p:cTn>
                                        <p:tgtEl>
                                          <p:spTgt spid="3"/>
                                        </p:tgtEl>
                                      </p:cBhvr>
                                    </p:animEffect>
                                    <p:anim calcmode="lin" valueType="num">
                                      <p:cBhvr>
                                        <p:cTn id="10" dur="2400" accel="100000">
                                          <p:stCondLst>
                                            <p:cond delay="600"/>
                                          </p:stCondLst>
                                        </p:cTn>
                                        <p:tgtEl>
                                          <p:spTgt spid="3"/>
                                        </p:tgtEl>
                                        <p:attrNameLst>
                                          <p:attrName>style.rotation</p:attrName>
                                        </p:attrNameLst>
                                      </p:cBhvr>
                                      <p:tavLst>
                                        <p:tav tm="0">
                                          <p:val>
                                            <p:fltVal val="0"/>
                                          </p:val>
                                        </p:tav>
                                        <p:tav tm="100000">
                                          <p:val>
                                            <p:fltVal val="-90"/>
                                          </p:val>
                                        </p:tav>
                                      </p:tavLst>
                                    </p:anim>
                                    <p:anim calcmode="lin" valueType="num">
                                      <p:cBhvr>
                                        <p:cTn id="11" dur="600" decel="100000"/>
                                        <p:tgtEl>
                                          <p:spTgt spid="3"/>
                                        </p:tgtEl>
                                        <p:attrNameLst>
                                          <p:attrName>ppt_x</p:attrName>
                                        </p:attrNameLst>
                                      </p:cBhvr>
                                      <p:tavLst>
                                        <p:tav tm="0">
                                          <p:val>
                                            <p:strVal val="ppt_x"/>
                                          </p:val>
                                        </p:tav>
                                        <p:tav tm="100000">
                                          <p:val>
                                            <p:strVal val="ppt_x-0.05"/>
                                          </p:val>
                                        </p:tav>
                                      </p:tavLst>
                                    </p:anim>
                                    <p:anim calcmode="lin" valueType="num">
                                      <p:cBhvr>
                                        <p:cTn id="12" dur="600" decel="100000"/>
                                        <p:tgtEl>
                                          <p:spTgt spid="3"/>
                                        </p:tgtEl>
                                        <p:attrNameLst>
                                          <p:attrName>ppt_y</p:attrName>
                                        </p:attrNameLst>
                                      </p:cBhvr>
                                      <p:tavLst>
                                        <p:tav tm="0">
                                          <p:val>
                                            <p:strVal val="ppt_y"/>
                                          </p:val>
                                        </p:tav>
                                        <p:tav tm="100000">
                                          <p:val>
                                            <p:strVal val="ppt_y+0.1"/>
                                          </p:val>
                                        </p:tav>
                                      </p:tavLst>
                                    </p:anim>
                                    <p:anim calcmode="lin" valueType="num">
                                      <p:cBhvr>
                                        <p:cTn id="13" dur="2400" accel="100000">
                                          <p:stCondLst>
                                            <p:cond delay="600"/>
                                          </p:stCondLst>
                                        </p:cTn>
                                        <p:tgtEl>
                                          <p:spTgt spid="3"/>
                                        </p:tgtEl>
                                        <p:attrNameLst>
                                          <p:attrName>ppt_x</p:attrName>
                                        </p:attrNameLst>
                                      </p:cBhvr>
                                      <p:tavLst>
                                        <p:tav tm="0">
                                          <p:val>
                                            <p:strVal val="ppt_x"/>
                                          </p:val>
                                        </p:tav>
                                        <p:tav tm="100000">
                                          <p:val>
                                            <p:strVal val="ppt_x+0.4+0.05"/>
                                          </p:val>
                                        </p:tav>
                                      </p:tavLst>
                                    </p:anim>
                                    <p:anim calcmode="lin" valueType="num">
                                      <p:cBhvr>
                                        <p:cTn id="14" dur="2400" accel="100000">
                                          <p:stCondLst>
                                            <p:cond delay="600"/>
                                          </p:stCondLst>
                                        </p:cTn>
                                        <p:tgtEl>
                                          <p:spTgt spid="3"/>
                                        </p:tgtEl>
                                        <p:attrNameLst>
                                          <p:attrName>ppt_y</p:attrName>
                                        </p:attrNameLst>
                                      </p:cBhvr>
                                      <p:tavLst>
                                        <p:tav tm="0">
                                          <p:val>
                                            <p:strVal val="ppt_y"/>
                                          </p:val>
                                        </p:tav>
                                        <p:tav tm="100000">
                                          <p:val>
                                            <p:strVal val="ppt_y-0.4-0.1"/>
                                          </p:val>
                                        </p:tav>
                                      </p:tavLst>
                                    </p:anim>
                                    <p:set>
                                      <p:cBhvr>
                                        <p:cTn id="15" dur="1" fill="hold">
                                          <p:stCondLst>
                                            <p:cond delay="2999"/>
                                          </p:stCondLst>
                                        </p:cTn>
                                        <p:tgtEl>
                                          <p:spTgt spid="3"/>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30" presetClass="exit" presetSubtype="0" fill="hold" nodeType="withEffect">
                                  <p:stCondLst>
                                    <p:cond delay="0"/>
                                  </p:stCondLst>
                                  <p:childTnLst>
                                    <p:animEffect transition="out" filter="fade">
                                      <p:cBhvr>
                                        <p:cTn id="20" dur="2400" accel="100000">
                                          <p:stCondLst>
                                            <p:cond delay="600"/>
                                          </p:stCondLst>
                                        </p:cTn>
                                        <p:tgtEl>
                                          <p:spTgt spid="4"/>
                                        </p:tgtEl>
                                      </p:cBhvr>
                                    </p:animEffect>
                                    <p:anim calcmode="lin" valueType="num">
                                      <p:cBhvr>
                                        <p:cTn id="21" dur="2400" accel="100000">
                                          <p:stCondLst>
                                            <p:cond delay="600"/>
                                          </p:stCondLst>
                                        </p:cTn>
                                        <p:tgtEl>
                                          <p:spTgt spid="4"/>
                                        </p:tgtEl>
                                        <p:attrNameLst>
                                          <p:attrName>style.rotation</p:attrName>
                                        </p:attrNameLst>
                                      </p:cBhvr>
                                      <p:tavLst>
                                        <p:tav tm="0">
                                          <p:val>
                                            <p:fltVal val="0"/>
                                          </p:val>
                                        </p:tav>
                                        <p:tav tm="100000">
                                          <p:val>
                                            <p:fltVal val="-90"/>
                                          </p:val>
                                        </p:tav>
                                      </p:tavLst>
                                    </p:anim>
                                    <p:anim calcmode="lin" valueType="num">
                                      <p:cBhvr>
                                        <p:cTn id="22" dur="600" decel="100000"/>
                                        <p:tgtEl>
                                          <p:spTgt spid="4"/>
                                        </p:tgtEl>
                                        <p:attrNameLst>
                                          <p:attrName>ppt_x</p:attrName>
                                        </p:attrNameLst>
                                      </p:cBhvr>
                                      <p:tavLst>
                                        <p:tav tm="0">
                                          <p:val>
                                            <p:strVal val="ppt_x"/>
                                          </p:val>
                                        </p:tav>
                                        <p:tav tm="100000">
                                          <p:val>
                                            <p:strVal val="ppt_x-0.05"/>
                                          </p:val>
                                        </p:tav>
                                      </p:tavLst>
                                    </p:anim>
                                    <p:anim calcmode="lin" valueType="num">
                                      <p:cBhvr>
                                        <p:cTn id="23" dur="600" decel="100000"/>
                                        <p:tgtEl>
                                          <p:spTgt spid="4"/>
                                        </p:tgtEl>
                                        <p:attrNameLst>
                                          <p:attrName>ppt_y</p:attrName>
                                        </p:attrNameLst>
                                      </p:cBhvr>
                                      <p:tavLst>
                                        <p:tav tm="0">
                                          <p:val>
                                            <p:strVal val="ppt_y"/>
                                          </p:val>
                                        </p:tav>
                                        <p:tav tm="100000">
                                          <p:val>
                                            <p:strVal val="ppt_y+0.1"/>
                                          </p:val>
                                        </p:tav>
                                      </p:tavLst>
                                    </p:anim>
                                    <p:anim calcmode="lin" valueType="num">
                                      <p:cBhvr>
                                        <p:cTn id="24" dur="2400" accel="100000">
                                          <p:stCondLst>
                                            <p:cond delay="600"/>
                                          </p:stCondLst>
                                        </p:cTn>
                                        <p:tgtEl>
                                          <p:spTgt spid="4"/>
                                        </p:tgtEl>
                                        <p:attrNameLst>
                                          <p:attrName>ppt_x</p:attrName>
                                        </p:attrNameLst>
                                      </p:cBhvr>
                                      <p:tavLst>
                                        <p:tav tm="0">
                                          <p:val>
                                            <p:strVal val="ppt_x"/>
                                          </p:val>
                                        </p:tav>
                                        <p:tav tm="100000">
                                          <p:val>
                                            <p:strVal val="ppt_x+0.4+0.05"/>
                                          </p:val>
                                        </p:tav>
                                      </p:tavLst>
                                    </p:anim>
                                    <p:anim calcmode="lin" valueType="num">
                                      <p:cBhvr>
                                        <p:cTn id="25" dur="2400" accel="100000">
                                          <p:stCondLst>
                                            <p:cond delay="600"/>
                                          </p:stCondLst>
                                        </p:cTn>
                                        <p:tgtEl>
                                          <p:spTgt spid="4"/>
                                        </p:tgtEl>
                                        <p:attrNameLst>
                                          <p:attrName>ppt_y</p:attrName>
                                        </p:attrNameLst>
                                      </p:cBhvr>
                                      <p:tavLst>
                                        <p:tav tm="0">
                                          <p:val>
                                            <p:strVal val="ppt_y"/>
                                          </p:val>
                                        </p:tav>
                                        <p:tav tm="100000">
                                          <p:val>
                                            <p:strVal val="ppt_y-0.4-0.1"/>
                                          </p:val>
                                        </p:tav>
                                      </p:tavLst>
                                    </p:anim>
                                    <p:set>
                                      <p:cBhvr>
                                        <p:cTn id="26" dur="1" fill="hold">
                                          <p:stCondLst>
                                            <p:cond delay="2999"/>
                                          </p:stCondLst>
                                        </p:cTn>
                                        <p:tgtEl>
                                          <p:spTgt spid="4"/>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3000" fill="hold"/>
                                        <p:tgtEl>
                                          <p:spTgt spid="2"/>
                                        </p:tgtEl>
                                        <p:attrNameLst>
                                          <p:attrName>ppt_w</p:attrName>
                                        </p:attrNameLst>
                                      </p:cBhvr>
                                      <p:tavLst>
                                        <p:tav tm="0">
                                          <p:val>
                                            <p:strVal val="#ppt_w*0.70"/>
                                          </p:val>
                                        </p:tav>
                                        <p:tav tm="100000">
                                          <p:val>
                                            <p:strVal val="#ppt_w"/>
                                          </p:val>
                                        </p:tav>
                                      </p:tavLst>
                                    </p:anim>
                                    <p:anim calcmode="lin" valueType="num">
                                      <p:cBhvr>
                                        <p:cTn id="30" dur="3000" fill="hold"/>
                                        <p:tgtEl>
                                          <p:spTgt spid="2"/>
                                        </p:tgtEl>
                                        <p:attrNameLst>
                                          <p:attrName>ppt_h</p:attrName>
                                        </p:attrNameLst>
                                      </p:cBhvr>
                                      <p:tavLst>
                                        <p:tav tm="0">
                                          <p:val>
                                            <p:strVal val="#ppt_h"/>
                                          </p:val>
                                        </p:tav>
                                        <p:tav tm="100000">
                                          <p:val>
                                            <p:strVal val="#ppt_h"/>
                                          </p:val>
                                        </p:tav>
                                      </p:tavLst>
                                    </p:anim>
                                    <p:animEffect transition="in" filter="fade">
                                      <p:cBhvr>
                                        <p:cTn id="31" dur="3000"/>
                                        <p:tgtEl>
                                          <p:spTgt spid="2"/>
                                        </p:tgtEl>
                                      </p:cBhvr>
                                    </p:animEffect>
                                  </p:childTnLst>
                                </p:cTn>
                              </p:par>
                            </p:childTnLst>
                          </p:cTn>
                        </p:par>
                        <p:par>
                          <p:cTn id="32" fill="hold">
                            <p:stCondLst>
                              <p:cond delay="3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1"/>
                                          </p:val>
                                        </p:tav>
                                        <p:tav tm="100000">
                                          <p:val>
                                            <p:strVal val="#ppt_x"/>
                                          </p:val>
                                        </p:tav>
                                      </p:tavLst>
                                    </p:anim>
                                    <p:anim calcmode="lin" valueType="num">
                                      <p:cBhvr>
                                        <p:cTn id="3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aj_Mahal_2 ENTRADA.jpg"/>
          <p:cNvPicPr>
            <a:picLocks noChangeAspect="1"/>
          </p:cNvPicPr>
          <p:nvPr/>
        </p:nvPicPr>
        <p:blipFill>
          <a:blip r:embed="rId2" cstate="print"/>
          <a:stretch>
            <a:fillRect/>
          </a:stretch>
        </p:blipFill>
        <p:spPr bwMode="auto">
          <a:xfrm>
            <a:off x="2051720" y="0"/>
            <a:ext cx="5112568" cy="5143500"/>
          </a:xfrm>
          <a:prstGeom prst="rect">
            <a:avLst/>
          </a:prstGeom>
          <a:noFill/>
          <a:ln w="9525">
            <a:noFill/>
            <a:miter lim="800000"/>
            <a:headEnd/>
            <a:tailEnd/>
          </a:ln>
        </p:spPr>
      </p:pic>
      <p:sp>
        <p:nvSpPr>
          <p:cNvPr id="5" name="4 Rectángulo"/>
          <p:cNvSpPr/>
          <p:nvPr/>
        </p:nvSpPr>
        <p:spPr>
          <a:xfrm>
            <a:off x="0" y="0"/>
            <a:ext cx="2051720" cy="5143500"/>
          </a:xfrm>
          <a:prstGeom prst="rect">
            <a:avLst/>
          </a:prstGeom>
          <a:gradFill flip="none" rotWithShape="1">
            <a:gsLst>
              <a:gs pos="0">
                <a:schemeClr val="accent6">
                  <a:lumMod val="50000"/>
                </a:schemeClr>
              </a:gs>
              <a:gs pos="17999">
                <a:schemeClr val="accent6">
                  <a:lumMod val="50000"/>
                </a:schemeClr>
              </a:gs>
              <a:gs pos="36000">
                <a:schemeClr val="accent6">
                  <a:lumMod val="50000"/>
                </a:schemeClr>
              </a:gs>
              <a:gs pos="61000">
                <a:srgbClr val="FBA97D"/>
              </a:gs>
              <a:gs pos="82001">
                <a:schemeClr val="accent6">
                  <a:lumMod val="50000"/>
                </a:schemeClr>
              </a:gs>
              <a:gs pos="100000">
                <a:schemeClr val="accent6">
                  <a:lumMod val="50000"/>
                </a:schemeClr>
              </a:gs>
            </a:gsLst>
            <a:lin ang="5400000" scaled="0"/>
            <a:tileRect/>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7164288" y="0"/>
            <a:ext cx="1979712" cy="5143500"/>
          </a:xfrm>
          <a:prstGeom prst="rect">
            <a:avLst/>
          </a:prstGeom>
          <a:gradFill>
            <a:gsLst>
              <a:gs pos="0">
                <a:schemeClr val="accent6">
                  <a:lumMod val="50000"/>
                </a:schemeClr>
              </a:gs>
              <a:gs pos="17999">
                <a:schemeClr val="accent6">
                  <a:lumMod val="50000"/>
                </a:schemeClr>
              </a:gs>
              <a:gs pos="36000">
                <a:schemeClr val="accent6">
                  <a:lumMod val="50000"/>
                </a:schemeClr>
              </a:gs>
              <a:gs pos="61000">
                <a:srgbClr val="FBA97D"/>
              </a:gs>
              <a:gs pos="82001">
                <a:schemeClr val="accent6">
                  <a:lumMod val="50000"/>
                </a:schemeClr>
              </a:gs>
              <a:gs pos="100000">
                <a:schemeClr val="accent6">
                  <a:lumMod val="50000"/>
                </a:schemeClr>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2051720" y="0"/>
            <a:ext cx="5112568" cy="5143500"/>
          </a:xfrm>
          <a:prstGeom prst="rect">
            <a:avLst/>
          </a:prstGeom>
          <a:solidFill>
            <a:schemeClr val="accent6">
              <a:lumMod val="60000"/>
              <a:lumOff val="4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1835150" y="4227513"/>
            <a:ext cx="5840060" cy="646331"/>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calle Infanta Isabel se encuentra la iglesia de</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 Miguel, una de tantas que pueblan esta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ciudad.</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16000">
        <p14:gallery dir="l"/>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7" presetClass="entr" presetSubtype="1"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ppt_x</p:attrName>
                                        </p:attrNameLst>
                                      </p:cBhvr>
                                      <p:tavLst>
                                        <p:tav tm="0">
                                          <p:val>
                                            <p:strVal val="#ppt_x"/>
                                          </p:val>
                                        </p:tav>
                                        <p:tav tm="100000">
                                          <p:val>
                                            <p:strVal val="#ppt_x"/>
                                          </p:val>
                                        </p:tav>
                                      </p:tavLst>
                                    </p:anim>
                                    <p:anim calcmode="lin" valueType="num">
                                      <p:cBhvr>
                                        <p:cTn id="11" dur="3000" fill="hold"/>
                                        <p:tgtEl>
                                          <p:spTgt spid="4"/>
                                        </p:tgtEl>
                                        <p:attrNameLst>
                                          <p:attrName>ppt_y</p:attrName>
                                        </p:attrNameLst>
                                      </p:cBhvr>
                                      <p:tavLst>
                                        <p:tav tm="0">
                                          <p:val>
                                            <p:strVal val="#ppt_y-#ppt_h/2"/>
                                          </p:val>
                                        </p:tav>
                                        <p:tav tm="100000">
                                          <p:val>
                                            <p:strVal val="#ppt_y"/>
                                          </p:val>
                                        </p:tav>
                                      </p:tavLst>
                                    </p:anim>
                                    <p:anim calcmode="lin" valueType="num">
                                      <p:cBhvr>
                                        <p:cTn id="12" dur="3000" fill="hold"/>
                                        <p:tgtEl>
                                          <p:spTgt spid="4"/>
                                        </p:tgtEl>
                                        <p:attrNameLst>
                                          <p:attrName>ppt_w</p:attrName>
                                        </p:attrNameLst>
                                      </p:cBhvr>
                                      <p:tavLst>
                                        <p:tav tm="0">
                                          <p:val>
                                            <p:strVal val="#ppt_w"/>
                                          </p:val>
                                        </p:tav>
                                        <p:tav tm="100000">
                                          <p:val>
                                            <p:strVal val="#ppt_w"/>
                                          </p:val>
                                        </p:tav>
                                      </p:tavLst>
                                    </p:anim>
                                    <p:anim calcmode="lin" valueType="num">
                                      <p:cBhvr>
                                        <p:cTn id="13" dur="3000" fill="hold"/>
                                        <p:tgtEl>
                                          <p:spTgt spid="4"/>
                                        </p:tgtEl>
                                        <p:attrNameLst>
                                          <p:attrName>ppt_h</p:attrName>
                                        </p:attrNameLst>
                                      </p:cBhvr>
                                      <p:tavLst>
                                        <p:tav tm="0">
                                          <p:val>
                                            <p:fltVal val="0"/>
                                          </p:val>
                                        </p:tav>
                                        <p:tav tm="100000">
                                          <p:val>
                                            <p:strVal val="#ppt_h"/>
                                          </p:val>
                                        </p:tav>
                                      </p:tavLst>
                                    </p:anim>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3000"/>
                                        <p:tgtEl>
                                          <p:spTgt spid="4"/>
                                        </p:tgtEl>
                                      </p:cBhvr>
                                    </p:animEffect>
                                  </p:childTnLst>
                                </p:cTn>
                              </p:par>
                              <p:par>
                                <p:cTn id="21" presetID="3" presetClass="entr" presetSubtype="5"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blinds(vertical)">
                                      <p:cBhvr>
                                        <p:cTn id="23" dur="3000"/>
                                        <p:tgtEl>
                                          <p:spTgt spid="6"/>
                                        </p:tgtEl>
                                      </p:cBhvr>
                                    </p:animEffect>
                                  </p:childTnLst>
                                </p:cTn>
                              </p:par>
                              <p:par>
                                <p:cTn id="24" presetID="3" presetClass="entr" presetSubtype="5"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blinds(vertical)">
                                      <p:cBhvr>
                                        <p:cTn id="26" dur="3000"/>
                                        <p:tgtEl>
                                          <p:spTgt spid="5"/>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descr="C:\Documents and Settings\Ana María\Escritorio\Sin título-1.jpg"/>
          <p:cNvPicPr>
            <a:picLocks noChangeAspect="1" noChangeArrowheads="1"/>
          </p:cNvPicPr>
          <p:nvPr/>
        </p:nvPicPr>
        <p:blipFill>
          <a:blip r:embed="rId2" cstate="print"/>
          <a:stretch>
            <a:fillRect/>
          </a:stretch>
        </p:blipFill>
        <p:spPr bwMode="auto">
          <a:xfrm>
            <a:off x="0" y="-380578"/>
            <a:ext cx="9144000" cy="5760640"/>
          </a:xfrm>
          <a:prstGeom prst="rect">
            <a:avLst/>
          </a:prstGeom>
          <a:noFill/>
          <a:ln w="9525">
            <a:noFill/>
            <a:miter lim="800000"/>
            <a:headEnd/>
            <a:tailEnd/>
          </a:ln>
        </p:spPr>
      </p:pic>
      <p:sp>
        <p:nvSpPr>
          <p:cNvPr id="3" name="2 Proceso"/>
          <p:cNvSpPr/>
          <p:nvPr/>
        </p:nvSpPr>
        <p:spPr>
          <a:xfrm>
            <a:off x="0" y="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4572000" y="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Proceso"/>
          <p:cNvSpPr/>
          <p:nvPr/>
        </p:nvSpPr>
        <p:spPr>
          <a:xfrm>
            <a:off x="0" y="257175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Proceso"/>
          <p:cNvSpPr/>
          <p:nvPr/>
        </p:nvSpPr>
        <p:spPr>
          <a:xfrm>
            <a:off x="4572000" y="257175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uadroTexto"/>
          <p:cNvSpPr txBox="1"/>
          <p:nvPr/>
        </p:nvSpPr>
        <p:spPr>
          <a:xfrm>
            <a:off x="755576" y="4083918"/>
            <a:ext cx="7519988" cy="92233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a la Plaza Mayor, corazón de la ciudad desde su trazado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urbanístico en el siglo XII. Abierta y espaciosa con soportales y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acacias, que protegen al quiosco o templete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música.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4000">
        <p14:gallery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13" presetClass="exit" presetSubtype="32" fill="hold" nodeType="withEffect">
                                  <p:stCondLst>
                                    <p:cond delay="0"/>
                                  </p:stCondLst>
                                  <p:childTnLst>
                                    <p:animEffect transition="out" filter="plus(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3" presetClass="exit" presetSubtype="32" fill="hold" nodeType="withEffect">
                                  <p:stCondLst>
                                    <p:cond delay="0"/>
                                  </p:stCondLst>
                                  <p:childTnLst>
                                    <p:animEffect transition="out" filter="plus(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5" fill="hold" nodeType="withEffect">
                                  <p:stCondLst>
                                    <p:cond delay="0"/>
                                  </p:stCondLst>
                                  <p:childTnLst>
                                    <p:set>
                                      <p:cBhvr>
                                        <p:cTn id="18" dur="1" fill="hold">
                                          <p:stCondLst>
                                            <p:cond delay="0"/>
                                          </p:stCondLst>
                                        </p:cTn>
                                        <p:tgtEl>
                                          <p:spTgt spid="8195"/>
                                        </p:tgtEl>
                                        <p:attrNameLst>
                                          <p:attrName>style.visibility</p:attrName>
                                        </p:attrNameLst>
                                      </p:cBhvr>
                                      <p:to>
                                        <p:strVal val="visible"/>
                                      </p:to>
                                    </p:set>
                                    <p:animEffect transition="in" filter="blinds(vertical)">
                                      <p:cBhvr>
                                        <p:cTn id="19" dur="3000"/>
                                        <p:tgtEl>
                                          <p:spTgt spid="8195"/>
                                        </p:tgtEl>
                                      </p:cBhvr>
                                    </p:animEffect>
                                  </p:childTnLst>
                                </p:cTn>
                              </p:par>
                              <p:par>
                                <p:cTn id="20" presetID="23" presetClass="entr" presetSubtype="288" fill="hold" nodeType="withEffect">
                                  <p:stCondLst>
                                    <p:cond delay="0"/>
                                  </p:stCondLst>
                                  <p:childTnLst>
                                    <p:set>
                                      <p:cBhvr>
                                        <p:cTn id="21" dur="1" fill="hold">
                                          <p:stCondLst>
                                            <p:cond delay="0"/>
                                          </p:stCondLst>
                                        </p:cTn>
                                        <p:tgtEl>
                                          <p:spTgt spid="8195"/>
                                        </p:tgtEl>
                                        <p:attrNameLst>
                                          <p:attrName>style.visibility</p:attrName>
                                        </p:attrNameLst>
                                      </p:cBhvr>
                                      <p:to>
                                        <p:strVal val="visible"/>
                                      </p:to>
                                    </p:set>
                                    <p:anim calcmode="lin" valueType="num">
                                      <p:cBhvr>
                                        <p:cTn id="22" dur="3000" fill="hold"/>
                                        <p:tgtEl>
                                          <p:spTgt spid="8195"/>
                                        </p:tgtEl>
                                        <p:attrNameLst>
                                          <p:attrName>ppt_w</p:attrName>
                                        </p:attrNameLst>
                                      </p:cBhvr>
                                      <p:tavLst>
                                        <p:tav tm="0">
                                          <p:val>
                                            <p:strVal val="4/3*#ppt_w"/>
                                          </p:val>
                                        </p:tav>
                                        <p:tav tm="100000">
                                          <p:val>
                                            <p:strVal val="#ppt_w"/>
                                          </p:val>
                                        </p:tav>
                                      </p:tavLst>
                                    </p:anim>
                                    <p:anim calcmode="lin" valueType="num">
                                      <p:cBhvr>
                                        <p:cTn id="23" dur="3000" fill="hold"/>
                                        <p:tgtEl>
                                          <p:spTgt spid="8195"/>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236562"/>
            <a:ext cx="9144000" cy="5617235"/>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CuadroTexto"/>
          <p:cNvSpPr txBox="1"/>
          <p:nvPr/>
        </p:nvSpPr>
        <p:spPr>
          <a:xfrm>
            <a:off x="971550" y="3943350"/>
            <a:ext cx="7200900"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la Plaza Mayor hay situada una estatua de Antonio Machado, y a los pies de la misma se haya una placa que dice: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Verdad que el agua del Eresma nos va lamiendo el corazón….</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¡Torres de Segovia, cigüeñas al sol!</a:t>
            </a:r>
          </a:p>
        </p:txBody>
      </p:sp>
    </p:spTree>
  </p:cSld>
  <p:clrMapOvr>
    <a:masterClrMapping/>
  </p:clrMapOvr>
  <mc:AlternateContent xmlns:mc="http://schemas.openxmlformats.org/markup-compatibility/2006" xmlns:p14="http://schemas.microsoft.com/office/powerpoint/2010/main">
    <mc:Choice Requires="p14">
      <p:transition spd="slow" p14:dur="1500" advTm="25000">
        <p14:flip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870">
                                          <p:stCondLst>
                                            <p:cond delay="0"/>
                                          </p:stCondLst>
                                        </p:cTn>
                                        <p:tgtEl>
                                          <p:spTgt spid="2"/>
                                        </p:tgtEl>
                                      </p:cBhvr>
                                    </p:animEffect>
                                    <p:anim calcmode="lin" valueType="num">
                                      <p:cBhvr>
                                        <p:cTn id="8" dur="2733"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996"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996" tmFilter="0, 0; 0.125,0.2665; 0.25,0.4; 0.375,0.465; 0.5,0.5;  0.625,0.535; 0.75,0.6; 0.875,0.7335; 1,1">
                                          <p:stCondLst>
                                            <p:cond delay="996"/>
                                          </p:stCondLst>
                                        </p:cTn>
                                        <p:tgtEl>
                                          <p:spTgt spid="2"/>
                                        </p:tgtEl>
                                        <p:attrNameLst>
                                          <p:attrName>ppt_y</p:attrName>
                                        </p:attrNameLst>
                                      </p:cBhvr>
                                      <p:tavLst>
                                        <p:tav tm="0" fmla="#ppt_y-sin(pi*$)/9">
                                          <p:val>
                                            <p:fltVal val="0"/>
                                          </p:val>
                                        </p:tav>
                                        <p:tav tm="100000">
                                          <p:val>
                                            <p:fltVal val="1"/>
                                          </p:val>
                                        </p:tav>
                                      </p:tavLst>
                                    </p:anim>
                                    <p:anim calcmode="lin" valueType="num">
                                      <p:cBhvr>
                                        <p:cTn id="11" dur="498" tmFilter="0, 0; 0.125,0.2665; 0.25,0.4; 0.375,0.465; 0.5,0.5;  0.625,0.535; 0.75,0.6; 0.875,0.7335; 1,1">
                                          <p:stCondLst>
                                            <p:cond delay="1986"/>
                                          </p:stCondLst>
                                        </p:cTn>
                                        <p:tgtEl>
                                          <p:spTgt spid="2"/>
                                        </p:tgtEl>
                                        <p:attrNameLst>
                                          <p:attrName>ppt_y</p:attrName>
                                        </p:attrNameLst>
                                      </p:cBhvr>
                                      <p:tavLst>
                                        <p:tav tm="0" fmla="#ppt_y-sin(pi*$)/27">
                                          <p:val>
                                            <p:fltVal val="0"/>
                                          </p:val>
                                        </p:tav>
                                        <p:tav tm="100000">
                                          <p:val>
                                            <p:fltVal val="1"/>
                                          </p:val>
                                        </p:tav>
                                      </p:tavLst>
                                    </p:anim>
                                    <p:anim calcmode="lin" valueType="num">
                                      <p:cBhvr>
                                        <p:cTn id="12" dur="246" tmFilter="0, 0; 0.125,0.2665; 0.25,0.4; 0.375,0.465; 0.5,0.5;  0.625,0.535; 0.75,0.6; 0.875,0.7335; 1,1">
                                          <p:stCondLst>
                                            <p:cond delay="2484"/>
                                          </p:stCondLst>
                                        </p:cTn>
                                        <p:tgtEl>
                                          <p:spTgt spid="2"/>
                                        </p:tgtEl>
                                        <p:attrNameLst>
                                          <p:attrName>ppt_y</p:attrName>
                                        </p:attrNameLst>
                                      </p:cBhvr>
                                      <p:tavLst>
                                        <p:tav tm="0" fmla="#ppt_y-sin(pi*$)/81">
                                          <p:val>
                                            <p:fltVal val="0"/>
                                          </p:val>
                                        </p:tav>
                                        <p:tav tm="100000">
                                          <p:val>
                                            <p:fltVal val="1"/>
                                          </p:val>
                                        </p:tav>
                                      </p:tavLst>
                                    </p:anim>
                                    <p:animScale>
                                      <p:cBhvr>
                                        <p:cTn id="13" dur="39">
                                          <p:stCondLst>
                                            <p:cond delay="975"/>
                                          </p:stCondLst>
                                        </p:cTn>
                                        <p:tgtEl>
                                          <p:spTgt spid="2"/>
                                        </p:tgtEl>
                                      </p:cBhvr>
                                      <p:to x="100000" y="60000"/>
                                    </p:animScale>
                                    <p:animScale>
                                      <p:cBhvr>
                                        <p:cTn id="14" dur="249" decel="50000">
                                          <p:stCondLst>
                                            <p:cond delay="1014"/>
                                          </p:stCondLst>
                                        </p:cTn>
                                        <p:tgtEl>
                                          <p:spTgt spid="2"/>
                                        </p:tgtEl>
                                      </p:cBhvr>
                                      <p:to x="100000" y="100000"/>
                                    </p:animScale>
                                    <p:animScale>
                                      <p:cBhvr>
                                        <p:cTn id="15" dur="39">
                                          <p:stCondLst>
                                            <p:cond delay="1968"/>
                                          </p:stCondLst>
                                        </p:cTn>
                                        <p:tgtEl>
                                          <p:spTgt spid="2"/>
                                        </p:tgtEl>
                                      </p:cBhvr>
                                      <p:to x="100000" y="80000"/>
                                    </p:animScale>
                                    <p:animScale>
                                      <p:cBhvr>
                                        <p:cTn id="16" dur="249" decel="50000">
                                          <p:stCondLst>
                                            <p:cond delay="2007"/>
                                          </p:stCondLst>
                                        </p:cTn>
                                        <p:tgtEl>
                                          <p:spTgt spid="2"/>
                                        </p:tgtEl>
                                      </p:cBhvr>
                                      <p:to x="100000" y="100000"/>
                                    </p:animScale>
                                    <p:animScale>
                                      <p:cBhvr>
                                        <p:cTn id="17" dur="39">
                                          <p:stCondLst>
                                            <p:cond delay="2463"/>
                                          </p:stCondLst>
                                        </p:cTn>
                                        <p:tgtEl>
                                          <p:spTgt spid="2"/>
                                        </p:tgtEl>
                                      </p:cBhvr>
                                      <p:to x="100000" y="90000"/>
                                    </p:animScale>
                                    <p:animScale>
                                      <p:cBhvr>
                                        <p:cTn id="18" dur="249" decel="50000">
                                          <p:stCondLst>
                                            <p:cond delay="2502"/>
                                          </p:stCondLst>
                                        </p:cTn>
                                        <p:tgtEl>
                                          <p:spTgt spid="2"/>
                                        </p:tgtEl>
                                      </p:cBhvr>
                                      <p:to x="100000" y="100000"/>
                                    </p:animScale>
                                    <p:animScale>
                                      <p:cBhvr>
                                        <p:cTn id="19" dur="39">
                                          <p:stCondLst>
                                            <p:cond delay="2712"/>
                                          </p:stCondLst>
                                        </p:cTn>
                                        <p:tgtEl>
                                          <p:spTgt spid="2"/>
                                        </p:tgtEl>
                                      </p:cBhvr>
                                      <p:to x="100000" y="95000"/>
                                    </p:animScale>
                                    <p:animScale>
                                      <p:cBhvr>
                                        <p:cTn id="20" dur="249" decel="50000">
                                          <p:stCondLst>
                                            <p:cond delay="2751"/>
                                          </p:stCondLst>
                                        </p:cTn>
                                        <p:tgtEl>
                                          <p:spTgt spid="2"/>
                                        </p:tgtEl>
                                      </p:cBhvr>
                                      <p:to x="100000" y="100000"/>
                                    </p:animScale>
                                  </p:childTnLst>
                                </p:cTn>
                              </p:par>
                              <p:par>
                                <p:cTn id="21" presetID="30" presetClass="entr" presetSubtype="0" fill="hold" nodeType="with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2400" decel="100000"/>
                                        <p:tgtEl>
                                          <p:spTgt spid="2"/>
                                        </p:tgtEl>
                                      </p:cBhvr>
                                    </p:animEffect>
                                    <p:anim calcmode="lin" valueType="num">
                                      <p:cBhvr>
                                        <p:cTn id="24" dur="2400" decel="100000" fill="hold"/>
                                        <p:tgtEl>
                                          <p:spTgt spid="2"/>
                                        </p:tgtEl>
                                        <p:attrNameLst>
                                          <p:attrName>style.rotation</p:attrName>
                                        </p:attrNameLst>
                                      </p:cBhvr>
                                      <p:tavLst>
                                        <p:tav tm="0">
                                          <p:val>
                                            <p:fltVal val="-90"/>
                                          </p:val>
                                        </p:tav>
                                        <p:tav tm="100000">
                                          <p:val>
                                            <p:fltVal val="0"/>
                                          </p:val>
                                        </p:tav>
                                      </p:tavLst>
                                    </p:anim>
                                    <p:anim calcmode="lin" valueType="num">
                                      <p:cBhvr>
                                        <p:cTn id="25" dur="2400" decel="100000" fill="hold"/>
                                        <p:tgtEl>
                                          <p:spTgt spid="2"/>
                                        </p:tgtEl>
                                        <p:attrNameLst>
                                          <p:attrName>ppt_x</p:attrName>
                                        </p:attrNameLst>
                                      </p:cBhvr>
                                      <p:tavLst>
                                        <p:tav tm="0">
                                          <p:val>
                                            <p:strVal val="#ppt_x+0.4"/>
                                          </p:val>
                                        </p:tav>
                                        <p:tav tm="100000">
                                          <p:val>
                                            <p:strVal val="#ppt_x-0.05"/>
                                          </p:val>
                                        </p:tav>
                                      </p:tavLst>
                                    </p:anim>
                                    <p:anim calcmode="lin" valueType="num">
                                      <p:cBhvr>
                                        <p:cTn id="26" dur="2400" decel="100000" fill="hold"/>
                                        <p:tgtEl>
                                          <p:spTgt spid="2"/>
                                        </p:tgtEl>
                                        <p:attrNameLst>
                                          <p:attrName>ppt_y</p:attrName>
                                        </p:attrNameLst>
                                      </p:cBhvr>
                                      <p:tavLst>
                                        <p:tav tm="0">
                                          <p:val>
                                            <p:strVal val="#ppt_y-0.4"/>
                                          </p:val>
                                        </p:tav>
                                        <p:tav tm="100000">
                                          <p:val>
                                            <p:strVal val="#ppt_y+0.1"/>
                                          </p:val>
                                        </p:tav>
                                      </p:tavLst>
                                    </p:anim>
                                    <p:anim calcmode="lin" valueType="num">
                                      <p:cBhvr>
                                        <p:cTn id="27" dur="600" accel="100000" fill="hold">
                                          <p:stCondLst>
                                            <p:cond delay="2400"/>
                                          </p:stCondLst>
                                        </p:cTn>
                                        <p:tgtEl>
                                          <p:spTgt spid="2"/>
                                        </p:tgtEl>
                                        <p:attrNameLst>
                                          <p:attrName>ppt_x</p:attrName>
                                        </p:attrNameLst>
                                      </p:cBhvr>
                                      <p:tavLst>
                                        <p:tav tm="0">
                                          <p:val>
                                            <p:strVal val="#ppt_x-0.05"/>
                                          </p:val>
                                        </p:tav>
                                        <p:tav tm="100000">
                                          <p:val>
                                            <p:strVal val="#ppt_x"/>
                                          </p:val>
                                        </p:tav>
                                      </p:tavLst>
                                    </p:anim>
                                    <p:anim calcmode="lin" valueType="num">
                                      <p:cBhvr>
                                        <p:cTn id="28" dur="600" accel="100000" fill="hold">
                                          <p:stCondLst>
                                            <p:cond delay="2400"/>
                                          </p:stCondLst>
                                        </p:cTn>
                                        <p:tgtEl>
                                          <p:spTgt spid="2"/>
                                        </p:tgtEl>
                                        <p:attrNameLst>
                                          <p:attrName>ppt_y</p:attrName>
                                        </p:attrNameLst>
                                      </p:cBhvr>
                                      <p:tavLst>
                                        <p:tav tm="0">
                                          <p:val>
                                            <p:strVal val="#ppt_y+0.1"/>
                                          </p:val>
                                        </p:tav>
                                        <p:tav tm="100000">
                                          <p:val>
                                            <p:strVal val="#ppt_y"/>
                                          </p:val>
                                        </p:tav>
                                      </p:tavLst>
                                    </p:anim>
                                  </p:childTnLst>
                                </p:cTn>
                              </p:par>
                            </p:childTnLst>
                          </p:cTn>
                        </p:par>
                        <p:par>
                          <p:cTn id="29" fill="hold">
                            <p:stCondLst>
                              <p:cond delay="3000"/>
                            </p:stCondLst>
                            <p:childTnLst>
                              <p:par>
                                <p:cTn id="30" presetID="40" presetClass="entr" presetSubtype="0" fill="hold" grpId="0" nodeType="afterEffect">
                                  <p:stCondLst>
                                    <p:cond delay="0"/>
                                  </p:stCondLst>
                                  <p:iterate type="lt">
                                    <p:tmPct val="10000"/>
                                  </p:iterate>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1"/>
                                          </p:val>
                                        </p:tav>
                                        <p:tav tm="100000">
                                          <p:val>
                                            <p:strVal val="#ppt_x"/>
                                          </p:val>
                                        </p:tav>
                                      </p:tavLst>
                                    </p:anim>
                                    <p:anim calcmode="lin" valueType="num">
                                      <p:cBhvr>
                                        <p:cTn id="34"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9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9" name="Picture 2" descr="C:\Documents and Settings\Ana María\Escritorio\www.1m4g3n3s.jpg"/>
          <p:cNvPicPr>
            <a:picLocks noChangeAspect="1" noChangeArrowheads="1"/>
          </p:cNvPicPr>
          <p:nvPr/>
        </p:nvPicPr>
        <p:blipFill>
          <a:blip r:embed="rId2" cstate="print"/>
          <a:stretch>
            <a:fillRect/>
          </a:stretch>
        </p:blipFill>
        <p:spPr bwMode="auto">
          <a:xfrm>
            <a:off x="1043608" y="-1820738"/>
            <a:ext cx="7056784" cy="7632848"/>
          </a:xfrm>
          <a:prstGeom prst="rect">
            <a:avLst/>
          </a:prstGeom>
          <a:noFill/>
          <a:ln w="9525">
            <a:noFill/>
            <a:miter lim="800000"/>
            <a:headEnd/>
            <a:tailEnd/>
          </a:ln>
          <a:scene3d>
            <a:camera prst="perspectiveRelaxed"/>
            <a:lightRig rig="threePt" dir="t"/>
          </a:scene3d>
          <a:sp3d/>
        </p:spPr>
      </p:pic>
      <p:sp>
        <p:nvSpPr>
          <p:cNvPr id="3" name="2 Proceso"/>
          <p:cNvSpPr/>
          <p:nvPr/>
        </p:nvSpPr>
        <p:spPr>
          <a:xfrm>
            <a:off x="971600" y="-1748730"/>
            <a:ext cx="7200800" cy="7560840"/>
          </a:xfrm>
          <a:prstGeom prst="flowChartProcess">
            <a:avLst/>
          </a:prstGeom>
          <a:solidFill>
            <a:schemeClr val="accent6">
              <a:alpha val="55000"/>
            </a:schemeClr>
          </a:solid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Proceso"/>
          <p:cNvSpPr/>
          <p:nvPr/>
        </p:nvSpPr>
        <p:spPr>
          <a:xfrm>
            <a:off x="1043608" y="-1820738"/>
            <a:ext cx="7128792" cy="7632848"/>
          </a:xfrm>
          <a:prstGeom prst="flowChartProcess">
            <a:avLst/>
          </a:prstGeom>
          <a:solidFill>
            <a:srgbClr val="FF0000">
              <a:alpha val="55000"/>
            </a:srgbClr>
          </a:solid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Proceso"/>
          <p:cNvSpPr/>
          <p:nvPr/>
        </p:nvSpPr>
        <p:spPr>
          <a:xfrm>
            <a:off x="971600" y="-1892746"/>
            <a:ext cx="7200800" cy="7704856"/>
          </a:xfrm>
          <a:prstGeom prst="flowChartProcess">
            <a:avLst/>
          </a:prstGeom>
          <a:solidFill>
            <a:schemeClr val="accent6">
              <a:alpha val="55000"/>
            </a:schemeClr>
          </a:solid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Proceso"/>
          <p:cNvSpPr/>
          <p:nvPr/>
        </p:nvSpPr>
        <p:spPr>
          <a:xfrm>
            <a:off x="971600" y="-1892746"/>
            <a:ext cx="7200800" cy="7704856"/>
          </a:xfrm>
          <a:prstGeom prst="flowChartProcess">
            <a:avLst/>
          </a:prstGeom>
          <a:solidFill>
            <a:srgbClr val="FF0000">
              <a:alpha val="55000"/>
            </a:srgbClr>
          </a:solidFill>
          <a:ln>
            <a:noFill/>
          </a:ln>
          <a:scene3d>
            <a:camera prst="perspectiveRelaxed"/>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CuadroTexto"/>
          <p:cNvSpPr txBox="1"/>
          <p:nvPr/>
        </p:nvSpPr>
        <p:spPr>
          <a:xfrm>
            <a:off x="900113" y="4156075"/>
            <a:ext cx="7378700" cy="646113"/>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expandimos un poco por las calles del centro como esta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Isabel la Católica, mirando tiendas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souvenirs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escaparates, etc.</a:t>
            </a:r>
          </a:p>
        </p:txBody>
      </p:sp>
    </p:spTree>
  </p:cSld>
  <p:clrMapOvr>
    <a:masterClrMapping/>
  </p:clrMapOvr>
  <mc:AlternateContent xmlns:mc="http://schemas.openxmlformats.org/markup-compatibility/2006" xmlns:p14="http://schemas.microsoft.com/office/powerpoint/2010/main">
    <mc:Choice Requires="p14">
      <p:transition spd="slow" p14:dur="1500" advTm="19000">
        <p14:flip dir="l"/>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iterate type="lt">
                                    <p:tmPct val="0"/>
                                  </p:iterate>
                                  <p:childTnLst>
                                    <p:animEffect transition="out" filter="blinds(vertical)">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19" presetClass="exit" presetSubtype="10" fill="hold" nodeType="withEffect">
                                  <p:stCondLst>
                                    <p:cond delay="0"/>
                                  </p:stCondLst>
                                  <p:iterate type="lt">
                                    <p:tmPct val="0"/>
                                  </p:iterate>
                                  <p:childTnLst>
                                    <p:anim calcmode="lin" valueType="num">
                                      <p:cBhvr>
                                        <p:cTn id="9" dur="3000"/>
                                        <p:tgtEl>
                                          <p:spTgt spid="3"/>
                                        </p:tgtEl>
                                        <p:attrNameLst>
                                          <p:attrName>ppt_h</p:attrName>
                                        </p:attrNameLst>
                                      </p:cBhvr>
                                      <p:tavLst>
                                        <p:tav tm="0">
                                          <p:val>
                                            <p:strVal val="ppt_h"/>
                                          </p:val>
                                        </p:tav>
                                        <p:tav tm="100000">
                                          <p:val>
                                            <p:strVal val="ppt_h"/>
                                          </p:val>
                                        </p:tav>
                                      </p:tavLst>
                                    </p:anim>
                                    <p:anim calcmode="lin" valueType="num">
                                      <p:cBhvr>
                                        <p:cTn id="10"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 dur="1" fill="hold">
                                          <p:stCondLst>
                                            <p:cond delay="2999"/>
                                          </p:stCondLst>
                                        </p:cTn>
                                        <p:tgtEl>
                                          <p:spTgt spid="3"/>
                                        </p:tgtEl>
                                        <p:attrNameLst>
                                          <p:attrName>style.visibility</p:attrName>
                                        </p:attrNameLst>
                                      </p:cBhvr>
                                      <p:to>
                                        <p:strVal val="hidden"/>
                                      </p:to>
                                    </p:set>
                                  </p:childTnLst>
                                </p:cTn>
                              </p:par>
                              <p:par>
                                <p:cTn id="12" presetID="3" presetClass="exit" presetSubtype="10" fill="hold"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9" presetClass="exit" presetSubtype="5" fill="hold" nodeType="withEffect">
                                  <p:stCondLst>
                                    <p:cond delay="0"/>
                                  </p:stCondLst>
                                  <p:childTnLst>
                                    <p:anim calcmode="lin" valueType="num">
                                      <p:cBhvr>
                                        <p:cTn id="16" dur="3000"/>
                                        <p:tgtEl>
                                          <p:spTgt spid="5"/>
                                        </p:tgtEl>
                                        <p:attrNameLst>
                                          <p:attrName>ppt_w</p:attrName>
                                        </p:attrNameLst>
                                      </p:cBhvr>
                                      <p:tavLst>
                                        <p:tav tm="0">
                                          <p:val>
                                            <p:strVal val="ppt_w"/>
                                          </p:val>
                                        </p:tav>
                                        <p:tav tm="100000">
                                          <p:val>
                                            <p:strVal val="ppt_w"/>
                                          </p:val>
                                        </p:tav>
                                      </p:tavLst>
                                    </p:anim>
                                    <p:anim calcmode="lin" valueType="num">
                                      <p:cBhvr>
                                        <p:cTn id="1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 dur="1" fill="hold">
                                          <p:stCondLst>
                                            <p:cond delay="2999"/>
                                          </p:stCondLst>
                                        </p:cTn>
                                        <p:tgtEl>
                                          <p:spTgt spid="5"/>
                                        </p:tgtEl>
                                        <p:attrNameLst>
                                          <p:attrName>style.visibility</p:attrName>
                                        </p:attrNameLst>
                                      </p:cBhvr>
                                      <p:to>
                                        <p:strVal val="hidden"/>
                                      </p:to>
                                    </p:set>
                                  </p:childTnLst>
                                </p:cTn>
                              </p:par>
                              <p:par>
                                <p:cTn id="19" presetID="3" presetClass="exit" presetSubtype="5" fill="hold" nodeType="withEffect">
                                  <p:stCondLst>
                                    <p:cond delay="0"/>
                                  </p:stCondLst>
                                  <p:childTnLst>
                                    <p:animEffect transition="out" filter="blinds(vertical)">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19" presetClass="exit" presetSubtype="10" fill="hold" nodeType="withEffect">
                                  <p:stCondLst>
                                    <p:cond delay="0"/>
                                  </p:stCondLst>
                                  <p:childTnLst>
                                    <p:anim calcmode="lin" valueType="num">
                                      <p:cBhvr>
                                        <p:cTn id="23" dur="3000"/>
                                        <p:tgtEl>
                                          <p:spTgt spid="7"/>
                                        </p:tgtEl>
                                        <p:attrNameLst>
                                          <p:attrName>ppt_h</p:attrName>
                                        </p:attrNameLst>
                                      </p:cBhvr>
                                      <p:tavLst>
                                        <p:tav tm="0">
                                          <p:val>
                                            <p:strVal val="ppt_h"/>
                                          </p:val>
                                        </p:tav>
                                        <p:tav tm="100000">
                                          <p:val>
                                            <p:strVal val="ppt_h"/>
                                          </p:val>
                                        </p:tav>
                                      </p:tavLst>
                                    </p:anim>
                                    <p:anim calcmode="lin" valueType="num">
                                      <p:cBhvr>
                                        <p:cTn id="24"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5" dur="1" fill="hold">
                                          <p:stCondLst>
                                            <p:cond delay="2999"/>
                                          </p:stCondLst>
                                        </p:cTn>
                                        <p:tgtEl>
                                          <p:spTgt spid="7"/>
                                        </p:tgtEl>
                                        <p:attrNameLst>
                                          <p:attrName>style.visibility</p:attrName>
                                        </p:attrNameLst>
                                      </p:cBhvr>
                                      <p:to>
                                        <p:strVal val="hidden"/>
                                      </p:to>
                                    </p:set>
                                  </p:childTnLst>
                                </p:cTn>
                              </p:par>
                              <p:par>
                                <p:cTn id="26" presetID="3" presetClass="exit" presetSubtype="10" fill="hold" nodeType="withEffect">
                                  <p:stCondLst>
                                    <p:cond delay="0"/>
                                  </p:stCondLst>
                                  <p:childTnLst>
                                    <p:animEffect transition="out" filter="blinds(horizontal)">
                                      <p:cBhvr>
                                        <p:cTn id="27" dur="3000"/>
                                        <p:tgtEl>
                                          <p:spTgt spid="8"/>
                                        </p:tgtEl>
                                      </p:cBhvr>
                                    </p:animEffect>
                                    <p:set>
                                      <p:cBhvr>
                                        <p:cTn id="28" dur="1" fill="hold">
                                          <p:stCondLst>
                                            <p:cond delay="2999"/>
                                          </p:stCondLst>
                                        </p:cTn>
                                        <p:tgtEl>
                                          <p:spTgt spid="8"/>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3000"/>
                                        <p:tgtEl>
                                          <p:spTgt spid="8"/>
                                        </p:tgtEl>
                                        <p:attrNameLst>
                                          <p:attrName>ppt_w</p:attrName>
                                        </p:attrNameLst>
                                      </p:cBhvr>
                                      <p:tavLst>
                                        <p:tav tm="0">
                                          <p:val>
                                            <p:strVal val="ppt_w"/>
                                          </p:val>
                                        </p:tav>
                                        <p:tav tm="100000">
                                          <p:val>
                                            <p:strVal val="ppt_w"/>
                                          </p:val>
                                        </p:tav>
                                      </p:tavLst>
                                    </p:anim>
                                    <p:anim calcmode="lin" valueType="num">
                                      <p:cBhvr>
                                        <p:cTn id="3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2999"/>
                                          </p:stCondLst>
                                        </p:cTn>
                                        <p:tgtEl>
                                          <p:spTgt spid="8"/>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p:cTn id="35" dur="3000" fill="hold"/>
                                        <p:tgtEl>
                                          <p:spTgt spid="9"/>
                                        </p:tgtEl>
                                        <p:attrNameLst>
                                          <p:attrName>ppt_w</p:attrName>
                                        </p:attrNameLst>
                                      </p:cBhvr>
                                      <p:tavLst>
                                        <p:tav tm="0">
                                          <p:val>
                                            <p:strVal val="2/3*#ppt_w"/>
                                          </p:val>
                                        </p:tav>
                                        <p:tav tm="100000">
                                          <p:val>
                                            <p:strVal val="#ppt_w"/>
                                          </p:val>
                                        </p:tav>
                                      </p:tavLst>
                                    </p:anim>
                                    <p:anim calcmode="lin" valueType="num">
                                      <p:cBhvr>
                                        <p:cTn id="36" dur="3000" fill="hold"/>
                                        <p:tgtEl>
                                          <p:spTgt spid="9"/>
                                        </p:tgtEl>
                                        <p:attrNameLst>
                                          <p:attrName>ppt_h</p:attrName>
                                        </p:attrNameLst>
                                      </p:cBhvr>
                                      <p:tavLst>
                                        <p:tav tm="0">
                                          <p:val>
                                            <p:strVal val="2/3*#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1"/>
                                          </p:val>
                                        </p:tav>
                                        <p:tav tm="100000">
                                          <p:val>
                                            <p:strVal val="#ppt_x"/>
                                          </p:val>
                                        </p:tav>
                                      </p:tavLst>
                                    </p:anim>
                                    <p:anim calcmode="lin" valueType="num">
                                      <p:cBhvr>
                                        <p:cTn id="4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308570"/>
            <a:ext cx="9144000" cy="5696108"/>
          </a:xfrm>
          <a:prstGeom prst="roundRect">
            <a:avLst>
              <a:gd name="adj" fmla="val 0"/>
            </a:avLst>
          </a:prstGeom>
          <a:ln>
            <a:noFill/>
          </a:ln>
          <a:effectLst/>
          <a:scene3d>
            <a:camera prst="orthographicFront"/>
            <a:lightRig rig="threePt" dir="t"/>
          </a:scene3d>
          <a:sp3d contourW="6350" prstMaterial="matte">
            <a:contourClr>
              <a:srgbClr val="969696"/>
            </a:contourClr>
          </a:sp3d>
        </p:spPr>
      </p:pic>
      <p:pic>
        <p:nvPicPr>
          <p:cNvPr id="6" name="Picture 5" descr="C:\Users\Ana María\Desktop\ENAGUA.jpg"/>
          <p:cNvPicPr>
            <a:picLocks noChangeAspect="1" noChangeArrowheads="1"/>
          </p:cNvPicPr>
          <p:nvPr/>
        </p:nvPicPr>
        <p:blipFill>
          <a:blip r:embed="rId2" cstate="print"/>
          <a:stretch>
            <a:fillRect/>
          </a:stretch>
        </p:blipFill>
        <p:spPr bwMode="auto">
          <a:xfrm>
            <a:off x="0" y="-308570"/>
            <a:ext cx="9143999" cy="5692577"/>
          </a:xfrm>
          <a:prstGeom prst="roundRect">
            <a:avLst>
              <a:gd name="adj" fmla="val 0"/>
            </a:avLst>
          </a:prstGeom>
          <a:ln>
            <a:noFill/>
          </a:ln>
          <a:effectLst/>
          <a:scene3d>
            <a:camera prst="orthographicFront"/>
            <a:lightRig rig="threePt" dir="t"/>
          </a:scene3d>
          <a:sp3d contourW="6350" prstMaterial="matte">
            <a:contourClr>
              <a:srgbClr val="969696"/>
            </a:contourClr>
          </a:sp3d>
        </p:spPr>
      </p:pic>
      <p:pic>
        <p:nvPicPr>
          <p:cNvPr id="7" name="Picture 5" descr="C:\Users\Ana María\Desktop\ENAGUA.jpg"/>
          <p:cNvPicPr>
            <a:picLocks noChangeAspect="1" noChangeArrowheads="1"/>
          </p:cNvPicPr>
          <p:nvPr/>
        </p:nvPicPr>
        <p:blipFill>
          <a:blip r:embed="rId2" cstate="print"/>
          <a:stretch>
            <a:fillRect/>
          </a:stretch>
        </p:blipFill>
        <p:spPr bwMode="auto">
          <a:xfrm>
            <a:off x="0" y="-308570"/>
            <a:ext cx="9144000" cy="5672879"/>
          </a:xfrm>
          <a:prstGeom prst="roundRect">
            <a:avLst>
              <a:gd name="adj" fmla="val 0"/>
            </a:avLst>
          </a:prstGeom>
          <a:ln>
            <a:noFill/>
          </a:ln>
          <a:effectLst/>
          <a:scene3d>
            <a:camera prst="orthographicFront"/>
            <a:lightRig rig="threePt" dir="t"/>
          </a:scene3d>
          <a:sp3d contourW="6350" prstMaterial="matte">
            <a:contourClr>
              <a:srgbClr val="969696"/>
            </a:contourClr>
          </a:sp3d>
        </p:spPr>
      </p:pic>
      <p:sp>
        <p:nvSpPr>
          <p:cNvPr id="8" name="7 CuadroTexto"/>
          <p:cNvSpPr txBox="1"/>
          <p:nvPr/>
        </p:nvSpPr>
        <p:spPr>
          <a:xfrm>
            <a:off x="611560" y="4083918"/>
            <a:ext cx="8045450"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la catedral está junto a la Plaza Mayor, nos acercamos a ella con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intención de entrar para verla por dentro, pero como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dicen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hay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pagar por entrar como si de un cine se tratara, no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entramos.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advTm="25000">
        <p14:prism/>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3000"/>
                                        <p:tgtEl>
                                          <p:spTgt spid="6"/>
                                        </p:tgtEl>
                                      </p:cBhvr>
                                    </p:animEffect>
                                  </p:childTnLst>
                                </p:cTn>
                              </p:par>
                              <p:par>
                                <p:cTn id="11" presetID="23" presetClass="entr" presetSubtype="28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strVal val="4/3*#ppt_w"/>
                                          </p:val>
                                        </p:tav>
                                        <p:tav tm="100000">
                                          <p:val>
                                            <p:strVal val="#ppt_w"/>
                                          </p:val>
                                        </p:tav>
                                      </p:tavLst>
                                    </p:anim>
                                    <p:anim calcmode="lin" valueType="num">
                                      <p:cBhvr>
                                        <p:cTn id="14" dur="3000" fill="hold"/>
                                        <p:tgtEl>
                                          <p:spTgt spid="7"/>
                                        </p:tgtEl>
                                        <p:attrNameLst>
                                          <p:attrName>ppt_h</p:attrName>
                                        </p:attrNameLst>
                                      </p:cBhvr>
                                      <p:tavLst>
                                        <p:tav tm="0">
                                          <p:val>
                                            <p:strVal val="4/3*#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vertical)">
                                      <p:cBhvr>
                                        <p:cTn id="17" dur="3000"/>
                                        <p:tgtEl>
                                          <p:spTgt spid="7"/>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1"/>
                                          </p:val>
                                        </p:tav>
                                        <p:tav tm="100000">
                                          <p:val>
                                            <p:strVal val="#ppt_x"/>
                                          </p:val>
                                        </p:tav>
                                      </p:tavLst>
                                    </p:anim>
                                    <p:anim calcmode="lin" valueType="num">
                                      <p:cBhvr>
                                        <p:cTn id="23"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Ana María\Escritorio\OTOÑO\Bosque-en-Otoño-Colores-Del-Otoño.jpg"/>
          <p:cNvPicPr>
            <a:picLocks noChangeAspect="1" noChangeArrowheads="1"/>
          </p:cNvPicPr>
          <p:nvPr/>
        </p:nvPicPr>
        <p:blipFill>
          <a:blip r:embed="rId3" cstate="print"/>
          <a:stretch>
            <a:fillRect/>
          </a:stretch>
        </p:blipFill>
        <p:spPr bwMode="auto">
          <a:xfrm>
            <a:off x="0" y="-308570"/>
            <a:ext cx="9144000" cy="5760640"/>
          </a:xfrm>
          <a:prstGeom prst="rect">
            <a:avLst/>
          </a:prstGeom>
          <a:noFill/>
          <a:ln w="9525">
            <a:noFill/>
            <a:miter lim="800000"/>
            <a:headEnd/>
            <a:tailEnd/>
          </a:ln>
        </p:spPr>
      </p:pic>
      <p:sp>
        <p:nvSpPr>
          <p:cNvPr id="3" name="2 Proceso"/>
          <p:cNvSpPr/>
          <p:nvPr/>
        </p:nvSpPr>
        <p:spPr>
          <a:xfrm>
            <a:off x="0" y="0"/>
            <a:ext cx="9144000" cy="2411730"/>
          </a:xfrm>
          <a:prstGeom prst="flowChartProcess">
            <a:avLst/>
          </a:prstGeom>
          <a:solidFill>
            <a:schemeClr val="accent6">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0" y="2411730"/>
            <a:ext cx="9144000" cy="2731770"/>
          </a:xfrm>
          <a:prstGeom prst="flowChartProcess">
            <a:avLst/>
          </a:prstGeom>
          <a:solidFill>
            <a:schemeClr val="accent6">
              <a:lumMod val="60000"/>
              <a:lumOff val="40000"/>
              <a:alpha val="6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23528" y="3507854"/>
            <a:ext cx="8430513" cy="147732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Mucha gente comentaba que si la catedral de Santiago de Compostela,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quizás la mas importante de España y nadie paga por entrar 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ella,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qué en las demás te cobran si quieres entrar a rezar?, que te cobren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entrar a un museo vale, ¿pero a una iglesia?,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luego se quejan de que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cada vez va menos gente. ¡¡Manda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güevis</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Tm="38000">
        <p14:prism dir="u"/>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ppt_x</p:attrName>
                                        </p:attrNameLst>
                                      </p:cBhvr>
                                      <p:tavLst>
                                        <p:tav tm="0">
                                          <p:val>
                                            <p:strVal val="#ppt_x-#ppt_w/2"/>
                                          </p:val>
                                        </p:tav>
                                        <p:tav tm="100000">
                                          <p:val>
                                            <p:strVal val="#ppt_x"/>
                                          </p:val>
                                        </p:tav>
                                      </p:tavLst>
                                    </p:anim>
                                    <p:anim calcmode="lin" valueType="num">
                                      <p:cBhvr>
                                        <p:cTn id="8" dur="3000" fill="hold"/>
                                        <p:tgtEl>
                                          <p:spTgt spid="3"/>
                                        </p:tgtEl>
                                        <p:attrNameLst>
                                          <p:attrName>ppt_y</p:attrName>
                                        </p:attrNameLst>
                                      </p:cBhvr>
                                      <p:tavLst>
                                        <p:tav tm="0">
                                          <p:val>
                                            <p:strVal val="#ppt_y"/>
                                          </p:val>
                                        </p:tav>
                                        <p:tav tm="100000">
                                          <p:val>
                                            <p:strVal val="#ppt_y"/>
                                          </p:val>
                                        </p:tav>
                                      </p:tavLst>
                                    </p:anim>
                                    <p:anim calcmode="lin" valueType="num">
                                      <p:cBhvr>
                                        <p:cTn id="9" dur="3000" fill="hold"/>
                                        <p:tgtEl>
                                          <p:spTgt spid="3"/>
                                        </p:tgtEl>
                                        <p:attrNameLst>
                                          <p:attrName>ppt_w</p:attrName>
                                        </p:attrNameLst>
                                      </p:cBhvr>
                                      <p:tavLst>
                                        <p:tav tm="0">
                                          <p:val>
                                            <p:fltVal val="0"/>
                                          </p:val>
                                        </p:tav>
                                        <p:tav tm="100000">
                                          <p:val>
                                            <p:strVal val="#ppt_w"/>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par>
                                <p:cTn id="13" presetID="4" presetClass="entr" presetSubtype="16"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box(in)">
                                      <p:cBhvr>
                                        <p:cTn id="15" dur="3000"/>
                                        <p:tgtEl>
                                          <p:spTgt spid="3"/>
                                        </p:tgtEl>
                                      </p:cBhvr>
                                    </p:animEffect>
                                  </p:childTnLst>
                                </p:cTn>
                              </p:par>
                              <p:par>
                                <p:cTn id="16" presetID="17"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p:cTn id="18" dur="3000" fill="hold"/>
                                        <p:tgtEl>
                                          <p:spTgt spid="4"/>
                                        </p:tgtEl>
                                        <p:attrNameLst>
                                          <p:attrName>ppt_x</p:attrName>
                                        </p:attrNameLst>
                                      </p:cBhvr>
                                      <p:tavLst>
                                        <p:tav tm="0">
                                          <p:val>
                                            <p:strVal val="#ppt_x+#ppt_w/2"/>
                                          </p:val>
                                        </p:tav>
                                        <p:tav tm="100000">
                                          <p:val>
                                            <p:strVal val="#ppt_x"/>
                                          </p:val>
                                        </p:tav>
                                      </p:tavLst>
                                    </p:anim>
                                    <p:anim calcmode="lin" valueType="num">
                                      <p:cBhvr>
                                        <p:cTn id="19" dur="3000" fill="hold"/>
                                        <p:tgtEl>
                                          <p:spTgt spid="4"/>
                                        </p:tgtEl>
                                        <p:attrNameLst>
                                          <p:attrName>ppt_y</p:attrName>
                                        </p:attrNameLst>
                                      </p:cBhvr>
                                      <p:tavLst>
                                        <p:tav tm="0">
                                          <p:val>
                                            <p:strVal val="#ppt_y"/>
                                          </p:val>
                                        </p:tav>
                                        <p:tav tm="100000">
                                          <p:val>
                                            <p:strVal val="#ppt_y"/>
                                          </p:val>
                                        </p:tav>
                                      </p:tavLst>
                                    </p:anim>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par>
                                <p:cTn id="22" presetID="8" presetClass="emph" presetSubtype="0" fill="hold" nodeType="withEffect">
                                  <p:stCondLst>
                                    <p:cond delay="0"/>
                                  </p:stCondLst>
                                  <p:childTnLst>
                                    <p:animRot by="-21600000">
                                      <p:cBhvr>
                                        <p:cTn id="23" dur="3000" fill="hold"/>
                                        <p:tgtEl>
                                          <p:spTgt spid="4"/>
                                        </p:tgtEl>
                                        <p:attrNameLst>
                                          <p:attrName>r</p:attrName>
                                        </p:attrNameLst>
                                      </p:cBhvr>
                                    </p:animRot>
                                  </p:childTnLst>
                                </p:cTn>
                              </p:par>
                              <p:par>
                                <p:cTn id="24" presetID="4"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box(in)">
                                      <p:cBhvr>
                                        <p:cTn id="26" dur="3000"/>
                                        <p:tgtEl>
                                          <p:spTgt spid="4"/>
                                        </p:tgtEl>
                                      </p:cBhvr>
                                    </p:animEffect>
                                  </p:childTnLst>
                                </p:cTn>
                              </p:par>
                            </p:childTnLst>
                          </p:cTn>
                        </p:par>
                        <p:par>
                          <p:cTn id="27" fill="hold">
                            <p:stCondLst>
                              <p:cond delay="3000"/>
                            </p:stCondLst>
                            <p:childTnLst>
                              <p:par>
                                <p:cTn id="28" presetID="17" presetClass="exit" presetSubtype="1" fill="hold" nodeType="afterEffect">
                                  <p:stCondLst>
                                    <p:cond delay="0"/>
                                  </p:stCondLst>
                                  <p:childTnLst>
                                    <p:anim calcmode="lin" valueType="num">
                                      <p:cBhvr>
                                        <p:cTn id="29" dur="3000"/>
                                        <p:tgtEl>
                                          <p:spTgt spid="3"/>
                                        </p:tgtEl>
                                        <p:attrNameLst>
                                          <p:attrName>ppt_x</p:attrName>
                                        </p:attrNameLst>
                                      </p:cBhvr>
                                      <p:tavLst>
                                        <p:tav tm="0">
                                          <p:val>
                                            <p:strVal val="ppt_x"/>
                                          </p:val>
                                        </p:tav>
                                        <p:tav tm="100000">
                                          <p:val>
                                            <p:strVal val="ppt_x"/>
                                          </p:val>
                                        </p:tav>
                                      </p:tavLst>
                                    </p:anim>
                                    <p:anim calcmode="lin" valueType="num">
                                      <p:cBhvr>
                                        <p:cTn id="30" dur="3000"/>
                                        <p:tgtEl>
                                          <p:spTgt spid="3"/>
                                        </p:tgtEl>
                                        <p:attrNameLst>
                                          <p:attrName>ppt_y</p:attrName>
                                        </p:attrNameLst>
                                      </p:cBhvr>
                                      <p:tavLst>
                                        <p:tav tm="0">
                                          <p:val>
                                            <p:strVal val="ppt_y"/>
                                          </p:val>
                                        </p:tav>
                                        <p:tav tm="100000">
                                          <p:val>
                                            <p:strVal val="ppt_y-ppt_h/2"/>
                                          </p:val>
                                        </p:tav>
                                      </p:tavLst>
                                    </p:anim>
                                    <p:anim calcmode="lin" valueType="num">
                                      <p:cBhvr>
                                        <p:cTn id="31" dur="3000"/>
                                        <p:tgtEl>
                                          <p:spTgt spid="3"/>
                                        </p:tgtEl>
                                        <p:attrNameLst>
                                          <p:attrName>ppt_w</p:attrName>
                                        </p:attrNameLst>
                                      </p:cBhvr>
                                      <p:tavLst>
                                        <p:tav tm="0">
                                          <p:val>
                                            <p:strVal val="ppt_w"/>
                                          </p:val>
                                        </p:tav>
                                        <p:tav tm="100000">
                                          <p:val>
                                            <p:strVal val="ppt_w"/>
                                          </p:val>
                                        </p:tav>
                                      </p:tavLst>
                                    </p:anim>
                                    <p:anim calcmode="lin" valueType="num">
                                      <p:cBhvr>
                                        <p:cTn id="32" dur="3000"/>
                                        <p:tgtEl>
                                          <p:spTgt spid="3"/>
                                        </p:tgtEl>
                                        <p:attrNameLst>
                                          <p:attrName>ppt_h</p:attrName>
                                        </p:attrNameLst>
                                      </p:cBhvr>
                                      <p:tavLst>
                                        <p:tav tm="0">
                                          <p:val>
                                            <p:strVal val="ppt_h"/>
                                          </p:val>
                                        </p:tav>
                                        <p:tav tm="100000">
                                          <p:val>
                                            <p:fltVal val="0"/>
                                          </p:val>
                                        </p:tav>
                                      </p:tavLst>
                                    </p:anim>
                                    <p:set>
                                      <p:cBhvr>
                                        <p:cTn id="33" dur="1" fill="hold">
                                          <p:stCondLst>
                                            <p:cond delay="2999"/>
                                          </p:stCondLst>
                                        </p:cTn>
                                        <p:tgtEl>
                                          <p:spTgt spid="3"/>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3000"/>
                                        <p:tgtEl>
                                          <p:spTgt spid="4"/>
                                        </p:tgtEl>
                                        <p:attrNameLst>
                                          <p:attrName>ppt_x</p:attrName>
                                        </p:attrNameLst>
                                      </p:cBhvr>
                                      <p:tavLst>
                                        <p:tav tm="0">
                                          <p:val>
                                            <p:strVal val="ppt_x"/>
                                          </p:val>
                                        </p:tav>
                                        <p:tav tm="100000">
                                          <p:val>
                                            <p:strVal val="ppt_x"/>
                                          </p:val>
                                        </p:tav>
                                      </p:tavLst>
                                    </p:anim>
                                    <p:anim calcmode="lin" valueType="num">
                                      <p:cBhvr>
                                        <p:cTn id="36" dur="3000"/>
                                        <p:tgtEl>
                                          <p:spTgt spid="4"/>
                                        </p:tgtEl>
                                        <p:attrNameLst>
                                          <p:attrName>ppt_y</p:attrName>
                                        </p:attrNameLst>
                                      </p:cBhvr>
                                      <p:tavLst>
                                        <p:tav tm="0">
                                          <p:val>
                                            <p:strVal val="ppt_y"/>
                                          </p:val>
                                        </p:tav>
                                        <p:tav tm="100000">
                                          <p:val>
                                            <p:strVal val="ppt_y+ppt_h/2"/>
                                          </p:val>
                                        </p:tav>
                                      </p:tavLst>
                                    </p:anim>
                                    <p:anim calcmode="lin" valueType="num">
                                      <p:cBhvr>
                                        <p:cTn id="37" dur="3000"/>
                                        <p:tgtEl>
                                          <p:spTgt spid="4"/>
                                        </p:tgtEl>
                                        <p:attrNameLst>
                                          <p:attrName>ppt_w</p:attrName>
                                        </p:attrNameLst>
                                      </p:cBhvr>
                                      <p:tavLst>
                                        <p:tav tm="0">
                                          <p:val>
                                            <p:strVal val="ppt_w"/>
                                          </p:val>
                                        </p:tav>
                                        <p:tav tm="100000">
                                          <p:val>
                                            <p:strVal val="ppt_w"/>
                                          </p:val>
                                        </p:tav>
                                      </p:tavLst>
                                    </p:anim>
                                    <p:anim calcmode="lin" valueType="num">
                                      <p:cBhvr>
                                        <p:cTn id="38" dur="3000"/>
                                        <p:tgtEl>
                                          <p:spTgt spid="4"/>
                                        </p:tgtEl>
                                        <p:attrNameLst>
                                          <p:attrName>ppt_h</p:attrName>
                                        </p:attrNameLst>
                                      </p:cBhvr>
                                      <p:tavLst>
                                        <p:tav tm="0">
                                          <p:val>
                                            <p:strVal val="ppt_h"/>
                                          </p:val>
                                        </p:tav>
                                        <p:tav tm="100000">
                                          <p:val>
                                            <p:fltVal val="0"/>
                                          </p:val>
                                        </p:tav>
                                      </p:tavLst>
                                    </p:anim>
                                    <p:set>
                                      <p:cBhvr>
                                        <p:cTn id="39" dur="1" fill="hold">
                                          <p:stCondLst>
                                            <p:cond delay="2999"/>
                                          </p:stCondLst>
                                        </p:cTn>
                                        <p:tgtEl>
                                          <p:spTgt spid="4"/>
                                        </p:tgtEl>
                                        <p:attrNameLst>
                                          <p:attrName>style.visibility</p:attrName>
                                        </p:attrNameLst>
                                      </p:cBhvr>
                                      <p:to>
                                        <p:strVal val="hidden"/>
                                      </p:to>
                                    </p:set>
                                  </p:childTnLst>
                                </p:cTn>
                              </p:par>
                              <p:par>
                                <p:cTn id="40" presetID="23" presetClass="entr" presetSubtype="288" fill="hold" nodeType="withEffect">
                                  <p:stCondLst>
                                    <p:cond delay="0"/>
                                  </p:stCondLst>
                                  <p:childTnLst>
                                    <p:set>
                                      <p:cBhvr>
                                        <p:cTn id="41" dur="1" fill="hold">
                                          <p:stCondLst>
                                            <p:cond delay="0"/>
                                          </p:stCondLst>
                                        </p:cTn>
                                        <p:tgtEl>
                                          <p:spTgt spid="24578"/>
                                        </p:tgtEl>
                                        <p:attrNameLst>
                                          <p:attrName>style.visibility</p:attrName>
                                        </p:attrNameLst>
                                      </p:cBhvr>
                                      <p:to>
                                        <p:strVal val="visible"/>
                                      </p:to>
                                    </p:set>
                                    <p:anim calcmode="lin" valueType="num">
                                      <p:cBhvr>
                                        <p:cTn id="42" dur="3000" fill="hold"/>
                                        <p:tgtEl>
                                          <p:spTgt spid="24578"/>
                                        </p:tgtEl>
                                        <p:attrNameLst>
                                          <p:attrName>ppt_w</p:attrName>
                                        </p:attrNameLst>
                                      </p:cBhvr>
                                      <p:tavLst>
                                        <p:tav tm="0">
                                          <p:val>
                                            <p:strVal val="4/3*#ppt_w"/>
                                          </p:val>
                                        </p:tav>
                                        <p:tav tm="100000">
                                          <p:val>
                                            <p:strVal val="#ppt_w"/>
                                          </p:val>
                                        </p:tav>
                                      </p:tavLst>
                                    </p:anim>
                                    <p:anim calcmode="lin" valueType="num">
                                      <p:cBhvr>
                                        <p:cTn id="43" dur="3000" fill="hold"/>
                                        <p:tgtEl>
                                          <p:spTgt spid="24578"/>
                                        </p:tgtEl>
                                        <p:attrNameLst>
                                          <p:attrName>ppt_h</p:attrName>
                                        </p:attrNameLst>
                                      </p:cBhvr>
                                      <p:tavLst>
                                        <p:tav tm="0">
                                          <p:val>
                                            <p:strVal val="4/3*#ppt_h"/>
                                          </p:val>
                                        </p:tav>
                                        <p:tav tm="100000">
                                          <p:val>
                                            <p:strVal val="#ppt_h"/>
                                          </p:val>
                                        </p:tav>
                                      </p:tavLst>
                                    </p:anim>
                                  </p:childTnLst>
                                </p:cTn>
                              </p:par>
                              <p:par>
                                <p:cTn id="44" presetID="16" presetClass="entr" presetSubtype="42" fill="hold" nodeType="withEffect">
                                  <p:stCondLst>
                                    <p:cond delay="0"/>
                                  </p:stCondLst>
                                  <p:childTnLst>
                                    <p:set>
                                      <p:cBhvr>
                                        <p:cTn id="45" dur="1" fill="hold">
                                          <p:stCondLst>
                                            <p:cond delay="0"/>
                                          </p:stCondLst>
                                        </p:cTn>
                                        <p:tgtEl>
                                          <p:spTgt spid="24578"/>
                                        </p:tgtEl>
                                        <p:attrNameLst>
                                          <p:attrName>style.visibility</p:attrName>
                                        </p:attrNameLst>
                                      </p:cBhvr>
                                      <p:to>
                                        <p:strVal val="visible"/>
                                      </p:to>
                                    </p:set>
                                    <p:animEffect transition="in" filter="barn(outHorizontal)">
                                      <p:cBhvr>
                                        <p:cTn id="46" dur="3000"/>
                                        <p:tgtEl>
                                          <p:spTgt spid="24578"/>
                                        </p:tgtEl>
                                      </p:cBhvr>
                                    </p:animEffect>
                                  </p:childTnLst>
                                </p:cTn>
                              </p:par>
                            </p:childTnLst>
                          </p:cTn>
                        </p:par>
                        <p:par>
                          <p:cTn id="47" fill="hold">
                            <p:stCondLst>
                              <p:cond delay="6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5"/>
                                        </p:tgtEl>
                                        <p:attrNameLst>
                                          <p:attrName>style.visibility</p:attrName>
                                        </p:attrNameLst>
                                      </p:cBhvr>
                                      <p:to>
                                        <p:strVal val="visible"/>
                                      </p:to>
                                    </p:set>
                                    <p:animEffect transition="in" filter="fade">
                                      <p:cBhvr>
                                        <p:cTn id="50" dur="1000"/>
                                        <p:tgtEl>
                                          <p:spTgt spid="5"/>
                                        </p:tgtEl>
                                      </p:cBhvr>
                                    </p:animEffect>
                                    <p:anim calcmode="lin" valueType="num">
                                      <p:cBhvr>
                                        <p:cTn id="51" dur="1000" fill="hold"/>
                                        <p:tgtEl>
                                          <p:spTgt spid="5"/>
                                        </p:tgtEl>
                                        <p:attrNameLst>
                                          <p:attrName>ppt_x</p:attrName>
                                        </p:attrNameLst>
                                      </p:cBhvr>
                                      <p:tavLst>
                                        <p:tav tm="0">
                                          <p:val>
                                            <p:strVal val="#ppt_x-.1"/>
                                          </p:val>
                                        </p:tav>
                                        <p:tav tm="100000">
                                          <p:val>
                                            <p:strVal val="#ppt_x"/>
                                          </p:val>
                                        </p:tav>
                                      </p:tavLst>
                                    </p:anim>
                                    <p:anim calcmode="lin" valueType="num">
                                      <p:cBhvr>
                                        <p:cTn id="52"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42cc11810a19.jpg"/>
          <p:cNvPicPr>
            <a:picLocks noGrp="1" noChangeAspect="1"/>
          </p:cNvPicPr>
          <p:nvPr>
            <p:ph idx="1"/>
          </p:nvPr>
        </p:nvPicPr>
        <p:blipFill>
          <a:blip r:embed="rId2" cstate="print"/>
          <a:stretch>
            <a:fillRect/>
          </a:stretch>
        </p:blipFill>
        <p:spPr>
          <a:xfrm>
            <a:off x="1979712" y="0"/>
            <a:ext cx="5184576" cy="5143500"/>
          </a:xfrm>
        </p:spPr>
      </p:pic>
      <p:sp>
        <p:nvSpPr>
          <p:cNvPr id="6" name="5 Rectángulo"/>
          <p:cNvSpPr/>
          <p:nvPr/>
        </p:nvSpPr>
        <p:spPr>
          <a:xfrm flipH="1">
            <a:off x="971600" y="0"/>
            <a:ext cx="1008310" cy="5143500"/>
          </a:xfrm>
          <a:prstGeom prst="rect">
            <a:avLst/>
          </a:prstGeom>
          <a:solidFill>
            <a:schemeClr val="accent6">
              <a:lumMod val="40000"/>
              <a:lumOff val="6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0" y="0"/>
            <a:ext cx="971600" cy="5143500"/>
          </a:xfrm>
          <a:prstGeom prst="rect">
            <a:avLst/>
          </a:prstGeom>
          <a:solidFill>
            <a:schemeClr val="accent4">
              <a:lumMod val="60000"/>
              <a:lumOff val="4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flipH="1">
            <a:off x="7092278" y="0"/>
            <a:ext cx="1080121" cy="5143500"/>
          </a:xfrm>
          <a:prstGeom prst="rect">
            <a:avLst/>
          </a:prstGeom>
          <a:solidFill>
            <a:schemeClr val="accent6">
              <a:lumMod val="40000"/>
              <a:lumOff val="6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a:off x="8172400" y="0"/>
            <a:ext cx="971601" cy="5143500"/>
          </a:xfrm>
          <a:prstGeom prst="rect">
            <a:avLst/>
          </a:prstGeom>
          <a:solidFill>
            <a:schemeClr val="accent4">
              <a:lumMod val="60000"/>
              <a:lumOff val="4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ágrima"/>
          <p:cNvSpPr/>
          <p:nvPr/>
        </p:nvSpPr>
        <p:spPr>
          <a:xfrm rot="18937742" flipH="1" flipV="1">
            <a:off x="-3811224" y="1668555"/>
            <a:ext cx="49957" cy="382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ágrima"/>
          <p:cNvSpPr/>
          <p:nvPr/>
        </p:nvSpPr>
        <p:spPr>
          <a:xfrm rot="20689045" flipV="1">
            <a:off x="12034245" y="-29199"/>
            <a:ext cx="45719" cy="3428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ágrima"/>
          <p:cNvSpPr/>
          <p:nvPr/>
        </p:nvSpPr>
        <p:spPr>
          <a:xfrm rot="16871572" flipV="1">
            <a:off x="-2628485" y="-22532"/>
            <a:ext cx="34289" cy="68699"/>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Lágrima"/>
          <p:cNvSpPr/>
          <p:nvPr/>
        </p:nvSpPr>
        <p:spPr>
          <a:xfrm rot="19055765">
            <a:off x="-7570725" y="335305"/>
            <a:ext cx="5050822" cy="4058148"/>
          </a:xfrm>
          <a:prstGeom prst="teardrop">
            <a:avLst>
              <a:gd name="adj" fmla="val 114567"/>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Rectángulo"/>
          <p:cNvSpPr/>
          <p:nvPr/>
        </p:nvSpPr>
        <p:spPr>
          <a:xfrm>
            <a:off x="1979712" y="0"/>
            <a:ext cx="5184576" cy="5143500"/>
          </a:xfrm>
          <a:prstGeom prst="rect">
            <a:avLst/>
          </a:prstGeom>
          <a:solidFill>
            <a:schemeClr val="bg2">
              <a:lumMod val="20000"/>
              <a:lumOff val="8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Rectángulo"/>
          <p:cNvSpPr/>
          <p:nvPr/>
        </p:nvSpPr>
        <p:spPr>
          <a:xfrm>
            <a:off x="1979712" y="0"/>
            <a:ext cx="5184576" cy="5143500"/>
          </a:xfrm>
          <a:prstGeom prst="rect">
            <a:avLst/>
          </a:prstGeom>
          <a:solidFill>
            <a:schemeClr val="accent6">
              <a:lumMod val="40000"/>
              <a:lumOff val="60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Rectángulo"/>
          <p:cNvSpPr/>
          <p:nvPr/>
        </p:nvSpPr>
        <p:spPr>
          <a:xfrm>
            <a:off x="1979712" y="0"/>
            <a:ext cx="5184576" cy="5143500"/>
          </a:xfrm>
          <a:prstGeom prst="rect">
            <a:avLst/>
          </a:prstGeom>
          <a:solidFill>
            <a:schemeClr val="accent4">
              <a:lumMod val="60000"/>
              <a:lumOff val="40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CuadroTexto"/>
          <p:cNvSpPr txBox="1"/>
          <p:nvPr/>
        </p:nvSpPr>
        <p:spPr>
          <a:xfrm>
            <a:off x="1763713" y="3148013"/>
            <a:ext cx="5929312" cy="175418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Bueno, dejando a un lado la polémica tengo 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decir, que estamos frente a la Puerta de San Frutos,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ocupa el brazo norte del crucero y se abre a la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Plaza Mayor segoviana. En el cuerpo superior dos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columnillas y un frontón triangular, cobijan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hornacina con la escultura de San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Frutos.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advTm="33000">
        <p14:prism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2000"/>
                                        <p:tgtEl>
                                          <p:spTgt spid="19"/>
                                        </p:tgtEl>
                                      </p:cBhvr>
                                    </p:animEffect>
                                    <p:set>
                                      <p:cBhvr>
                                        <p:cTn id="7" dur="1" fill="hold">
                                          <p:stCondLst>
                                            <p:cond delay="1999"/>
                                          </p:stCondLst>
                                        </p:cTn>
                                        <p:tgtEl>
                                          <p:spTgt spid="1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17"/>
                                        </p:tgtEl>
                                      </p:cBhvr>
                                    </p:animEffect>
                                    <p:set>
                                      <p:cBhvr>
                                        <p:cTn id="10" dur="1" fill="hold">
                                          <p:stCondLst>
                                            <p:cond delay="2999"/>
                                          </p:stCondLst>
                                        </p:cTn>
                                        <p:tgtEl>
                                          <p:spTgt spid="17"/>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20"/>
                                        </p:tgtEl>
                                      </p:cBhvr>
                                    </p:animEffect>
                                    <p:set>
                                      <p:cBhvr>
                                        <p:cTn id="13" dur="1" fill="hold">
                                          <p:stCondLst>
                                            <p:cond delay="2999"/>
                                          </p:stCondLst>
                                        </p:cTn>
                                        <p:tgtEl>
                                          <p:spTgt spid="20"/>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par>
                                <p:cTn id="21" presetID="17" presetClass="entr" presetSubtype="10"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fltVal val="0"/>
                                          </p:val>
                                        </p:tav>
                                        <p:tav tm="100000">
                                          <p:val>
                                            <p:strVal val="#ppt_w"/>
                                          </p:val>
                                        </p:tav>
                                      </p:tavLst>
                                    </p:anim>
                                    <p:anim calcmode="lin" valueType="num">
                                      <p:cBhvr>
                                        <p:cTn id="24" dur="3000" fill="hold"/>
                                        <p:tgtEl>
                                          <p:spTgt spid="4"/>
                                        </p:tgtEl>
                                        <p:attrNameLst>
                                          <p:attrName>ppt_h</p:attrName>
                                        </p:attrNameLst>
                                      </p:cBhvr>
                                      <p:tavLst>
                                        <p:tav tm="0">
                                          <p:val>
                                            <p:strVal val="#ppt_h"/>
                                          </p:val>
                                        </p:tav>
                                        <p:tav tm="100000">
                                          <p:val>
                                            <p:strVal val="#ppt_h"/>
                                          </p:val>
                                        </p:tav>
                                      </p:tavLst>
                                    </p:anim>
                                  </p:childTnLst>
                                </p:cTn>
                              </p:par>
                              <p:par>
                                <p:cTn id="25" presetID="6" presetClass="entr" presetSubtype="3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circle(out)">
                                      <p:cBhvr>
                                        <p:cTn id="27" dur="3000"/>
                                        <p:tgtEl>
                                          <p:spTgt spid="4"/>
                                        </p:tgtEl>
                                      </p:cBhvr>
                                    </p:animEffect>
                                  </p:childTnLst>
                                </p:cTn>
                              </p:par>
                              <p:par>
                                <p:cTn id="28" presetID="8" presetClass="entr" presetSubtype="32"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diamond(out)">
                                      <p:cBhvr>
                                        <p:cTn id="30" dur="3000"/>
                                        <p:tgtEl>
                                          <p:spTgt spid="7"/>
                                        </p:tgtEl>
                                      </p:cBhvr>
                                    </p:animEffect>
                                  </p:childTnLst>
                                </p:cTn>
                              </p:par>
                              <p:par>
                                <p:cTn id="31" presetID="8" presetClass="entr" presetSubtype="32"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diamond(out)">
                                      <p:cBhvr>
                                        <p:cTn id="33" dur="3000"/>
                                        <p:tgtEl>
                                          <p:spTgt spid="10"/>
                                        </p:tgtEl>
                                      </p:cBhvr>
                                    </p:animEffect>
                                  </p:childTnLst>
                                </p:cTn>
                              </p:par>
                              <p:par>
                                <p:cTn id="34" presetID="13" presetClass="entr" presetSubtype="16"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plus(in)">
                                      <p:cBhvr>
                                        <p:cTn id="36" dur="3000"/>
                                        <p:tgtEl>
                                          <p:spTgt spid="8"/>
                                        </p:tgtEl>
                                      </p:cBhvr>
                                    </p:animEffect>
                                  </p:childTnLst>
                                </p:cTn>
                              </p:par>
                              <p:par>
                                <p:cTn id="37" presetID="13" presetClass="entr" presetSubtype="16" fill="hold"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plus(in)">
                                      <p:cBhvr>
                                        <p:cTn id="39" dur="3000"/>
                                        <p:tgtEl>
                                          <p:spTgt spid="6"/>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18"/>
                                        </p:tgtEl>
                                        <p:attrNameLst>
                                          <p:attrName>style.visibility</p:attrName>
                                        </p:attrNameLst>
                                      </p:cBhvr>
                                      <p:to>
                                        <p:strVal val="visible"/>
                                      </p:to>
                                    </p:set>
                                    <p:animEffect transition="in" filter="fade">
                                      <p:cBhvr>
                                        <p:cTn id="43" dur="1000"/>
                                        <p:tgtEl>
                                          <p:spTgt spid="18"/>
                                        </p:tgtEl>
                                      </p:cBhvr>
                                    </p:animEffect>
                                    <p:anim calcmode="lin" valueType="num">
                                      <p:cBhvr>
                                        <p:cTn id="44" dur="1000" fill="hold"/>
                                        <p:tgtEl>
                                          <p:spTgt spid="18"/>
                                        </p:tgtEl>
                                        <p:attrNameLst>
                                          <p:attrName>ppt_x</p:attrName>
                                        </p:attrNameLst>
                                      </p:cBhvr>
                                      <p:tavLst>
                                        <p:tav tm="0">
                                          <p:val>
                                            <p:strVal val="#ppt_x-.1"/>
                                          </p:val>
                                        </p:tav>
                                        <p:tav tm="100000">
                                          <p:val>
                                            <p:strVal val="#ppt_x"/>
                                          </p:val>
                                        </p:tav>
                                      </p:tavLst>
                                    </p:anim>
                                    <p:anim calcmode="lin" valueType="num">
                                      <p:cBhvr>
                                        <p:cTn id="4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Ana María\Escritorio\nnSin título-2.jpg"/>
          <p:cNvPicPr>
            <a:picLocks noChangeAspect="1" noChangeArrowheads="1"/>
          </p:cNvPicPr>
          <p:nvPr/>
        </p:nvPicPr>
        <p:blipFill>
          <a:blip r:embed="rId2" cstate="print"/>
          <a:stretch>
            <a:fillRect/>
          </a:stretch>
        </p:blipFill>
        <p:spPr bwMode="auto">
          <a:xfrm>
            <a:off x="0" y="0"/>
            <a:ext cx="9144000" cy="5452070"/>
          </a:xfrm>
          <a:prstGeom prst="rect">
            <a:avLst/>
          </a:prstGeom>
          <a:noFill/>
          <a:ln w="9525">
            <a:noFill/>
            <a:miter lim="800000"/>
            <a:headEnd/>
            <a:tailEnd/>
          </a:ln>
        </p:spPr>
      </p:pic>
      <p:sp>
        <p:nvSpPr>
          <p:cNvPr id="3" name="2 Proceso"/>
          <p:cNvSpPr/>
          <p:nvPr/>
        </p:nvSpPr>
        <p:spPr>
          <a:xfrm>
            <a:off x="0" y="0"/>
            <a:ext cx="4572000" cy="2571750"/>
          </a:xfrm>
          <a:prstGeom prst="flowChartProcess">
            <a:avLst/>
          </a:prstGeom>
          <a:solidFill>
            <a:schemeClr val="accent6">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4572000" y="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Proceso"/>
          <p:cNvSpPr/>
          <p:nvPr/>
        </p:nvSpPr>
        <p:spPr>
          <a:xfrm>
            <a:off x="0" y="2571750"/>
            <a:ext cx="4572000" cy="2571750"/>
          </a:xfrm>
          <a:prstGeom prst="flowChartProcess">
            <a:avLst/>
          </a:prstGeom>
          <a:solidFill>
            <a:schemeClr val="bg2">
              <a:lumMod val="20000"/>
              <a:lumOff val="8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Proceso"/>
          <p:cNvSpPr/>
          <p:nvPr/>
        </p:nvSpPr>
        <p:spPr>
          <a:xfrm>
            <a:off x="4572000" y="2571750"/>
            <a:ext cx="4572000" cy="2571750"/>
          </a:xfrm>
          <a:prstGeom prst="flowChartProcess">
            <a:avLst/>
          </a:prstGeom>
          <a:solidFill>
            <a:schemeClr val="accent6">
              <a:lumMod val="40000"/>
              <a:lumOff val="6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adroTexto"/>
          <p:cNvSpPr txBox="1"/>
          <p:nvPr/>
        </p:nvSpPr>
        <p:spPr>
          <a:xfrm>
            <a:off x="684213" y="3724275"/>
            <a:ext cx="81216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Comenzó su construcción en 1525, bajo el patrocinio de Carlos I y se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eligió para su emplazamiento el punto mas alto de la ciudad, realizó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proyecto y comenzó la dirección de las obras Juan Gil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Hontañón</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un estilo gótico tardío cuando ya en España imperaba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renacentista.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50" advTm="32000">
        <p14:prism/>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3000"/>
                                        <p:tgtEl>
                                          <p:spTgt spid="3"/>
                                        </p:tgtEl>
                                      </p:cBhvr>
                                    </p:animEffect>
                                    <p:set>
                                      <p:cBhvr>
                                        <p:cTn id="7" dur="1" fill="hold">
                                          <p:stCondLst>
                                            <p:cond delay="2999"/>
                                          </p:stCondLst>
                                        </p:cTn>
                                        <p:tgtEl>
                                          <p:spTgt spid="3"/>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diamond(out)">
                                      <p:cBhvr>
                                        <p:cTn id="19" dur="3000"/>
                                        <p:tgtEl>
                                          <p:spTgt spid="21506"/>
                                        </p:tgtEl>
                                      </p:cBhvr>
                                    </p:animEffect>
                                  </p:childTnLst>
                                </p:cTn>
                              </p:par>
                              <p:par>
                                <p:cTn id="20" presetID="23" presetClass="entr" presetSubtype="288"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 calcmode="lin" valueType="num">
                                      <p:cBhvr>
                                        <p:cTn id="22" dur="3000" fill="hold"/>
                                        <p:tgtEl>
                                          <p:spTgt spid="21506"/>
                                        </p:tgtEl>
                                        <p:attrNameLst>
                                          <p:attrName>ppt_w</p:attrName>
                                        </p:attrNameLst>
                                      </p:cBhvr>
                                      <p:tavLst>
                                        <p:tav tm="0">
                                          <p:val>
                                            <p:strVal val="4/3*#ppt_w"/>
                                          </p:val>
                                        </p:tav>
                                        <p:tav tm="100000">
                                          <p:val>
                                            <p:strVal val="#ppt_w"/>
                                          </p:val>
                                        </p:tav>
                                      </p:tavLst>
                                    </p:anim>
                                    <p:anim calcmode="lin" valueType="num">
                                      <p:cBhvr>
                                        <p:cTn id="23" dur="3000" fill="hold"/>
                                        <p:tgtEl>
                                          <p:spTgt spid="21506"/>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Rectángulo"/>
          <p:cNvSpPr/>
          <p:nvPr/>
        </p:nvSpPr>
        <p:spPr>
          <a:xfrm flipH="1">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0000"/>
              </a:solidFill>
            </a:endParaRPr>
          </a:p>
        </p:txBody>
      </p:sp>
      <p:sp>
        <p:nvSpPr>
          <p:cNvPr id="13" name="12 Rectángulo"/>
          <p:cNvSpPr/>
          <p:nvPr/>
        </p:nvSpPr>
        <p:spPr>
          <a:xfrm>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1043608" y="4083918"/>
            <a:ext cx="7429500"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Después de observar durante un buen rato la catedral, decidimos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continuar con nuestro callejeo. Esta que nos ocupa ahora es la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 de 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Escuderos.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3000">
        <p14:doors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vertical)">
                                      <p:cBhvr>
                                        <p:cTn id="7" dur="2000"/>
                                        <p:tgtEl>
                                          <p:spTgt spid="11"/>
                                        </p:tgtEl>
                                      </p:cBhvr>
                                    </p:animEffect>
                                  </p:childTnLst>
                                </p:cTn>
                              </p:par>
                              <p:par>
                                <p:cTn id="8" presetID="53" presetClass="entr" presetSubtype="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 calcmode="lin" valueType="num">
                                      <p:cBhvr>
                                        <p:cTn id="10" dur="2000" fill="hold"/>
                                        <p:tgtEl>
                                          <p:spTgt spid="11"/>
                                        </p:tgtEl>
                                        <p:attrNameLst>
                                          <p:attrName>ppt_w</p:attrName>
                                        </p:attrNameLst>
                                      </p:cBhvr>
                                      <p:tavLst>
                                        <p:tav tm="0">
                                          <p:val>
                                            <p:fltVal val="0"/>
                                          </p:val>
                                        </p:tav>
                                        <p:tav tm="100000">
                                          <p:val>
                                            <p:strVal val="#ppt_w"/>
                                          </p:val>
                                        </p:tav>
                                      </p:tavLst>
                                    </p:anim>
                                    <p:anim calcmode="lin" valueType="num">
                                      <p:cBhvr>
                                        <p:cTn id="11" dur="2000" fill="hold"/>
                                        <p:tgtEl>
                                          <p:spTgt spid="11"/>
                                        </p:tgtEl>
                                        <p:attrNameLst>
                                          <p:attrName>ppt_h</p:attrName>
                                        </p:attrNameLst>
                                      </p:cBhvr>
                                      <p:tavLst>
                                        <p:tav tm="0">
                                          <p:val>
                                            <p:fltVal val="0"/>
                                          </p:val>
                                        </p:tav>
                                        <p:tav tm="100000">
                                          <p:val>
                                            <p:strVal val="#ppt_h"/>
                                          </p:val>
                                        </p:tav>
                                      </p:tavLst>
                                    </p:anim>
                                    <p:animEffect transition="in" filter="fade">
                                      <p:cBhvr>
                                        <p:cTn id="12" dur="2000"/>
                                        <p:tgtEl>
                                          <p:spTgt spid="11"/>
                                        </p:tgtEl>
                                      </p:cBhvr>
                                    </p:animEffect>
                                  </p:childTnLst>
                                </p:cTn>
                              </p:par>
                              <p:par>
                                <p:cTn id="13" presetID="55" presetClass="entr" presetSubtype="0"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p:cTn id="15" dur="2000" fill="hold"/>
                                        <p:tgtEl>
                                          <p:spTgt spid="11"/>
                                        </p:tgtEl>
                                        <p:attrNameLst>
                                          <p:attrName>ppt_w</p:attrName>
                                        </p:attrNameLst>
                                      </p:cBhvr>
                                      <p:tavLst>
                                        <p:tav tm="0">
                                          <p:val>
                                            <p:strVal val="#ppt_w*0.70"/>
                                          </p:val>
                                        </p:tav>
                                        <p:tav tm="100000">
                                          <p:val>
                                            <p:strVal val="#ppt_w"/>
                                          </p:val>
                                        </p:tav>
                                      </p:tavLst>
                                    </p:anim>
                                    <p:anim calcmode="lin" valueType="num">
                                      <p:cBhvr>
                                        <p:cTn id="16" dur="2000" fill="hold"/>
                                        <p:tgtEl>
                                          <p:spTgt spid="11"/>
                                        </p:tgtEl>
                                        <p:attrNameLst>
                                          <p:attrName>ppt_h</p:attrName>
                                        </p:attrNameLst>
                                      </p:cBhvr>
                                      <p:tavLst>
                                        <p:tav tm="0">
                                          <p:val>
                                            <p:strVal val="#ppt_h"/>
                                          </p:val>
                                        </p:tav>
                                        <p:tav tm="100000">
                                          <p:val>
                                            <p:strVal val="#ppt_h"/>
                                          </p:val>
                                        </p:tav>
                                      </p:tavLst>
                                    </p:anim>
                                    <p:animEffect transition="in" filter="fade">
                                      <p:cBhvr>
                                        <p:cTn id="17" dur="2000"/>
                                        <p:tgtEl>
                                          <p:spTgt spid="11"/>
                                        </p:tgtEl>
                                      </p:cBhvr>
                                    </p:animEffect>
                                  </p:childTnLst>
                                </p:cTn>
                              </p:par>
                            </p:childTnLst>
                          </p:cTn>
                        </p:par>
                        <p:par>
                          <p:cTn id="18" fill="hold">
                            <p:stCondLst>
                              <p:cond delay="2000"/>
                            </p:stCondLst>
                            <p:childTnLst>
                              <p:par>
                                <p:cTn id="19" presetID="20" presetClass="entr" presetSubtype="0"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wedge">
                                      <p:cBhvr>
                                        <p:cTn id="21" dur="3000"/>
                                        <p:tgtEl>
                                          <p:spTgt spid="13"/>
                                        </p:tgtEl>
                                      </p:cBhvr>
                                    </p:animEffect>
                                  </p:childTnLst>
                                </p:cTn>
                              </p:par>
                              <p:par>
                                <p:cTn id="22" presetID="21" presetClass="entr" presetSubtype="4"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wheel(4)">
                                      <p:cBhvr>
                                        <p:cTn id="24" dur="3000"/>
                                        <p:tgtEl>
                                          <p:spTgt spid="14"/>
                                        </p:tgtEl>
                                      </p:cBhvr>
                                    </p:animEffect>
                                  </p:childTnLst>
                                </p:cTn>
                              </p:par>
                            </p:childTnLst>
                          </p:cTn>
                        </p:par>
                        <p:par>
                          <p:cTn id="25" fill="hold">
                            <p:stCondLst>
                              <p:cond delay="5000"/>
                            </p:stCondLst>
                            <p:childTnLst>
                              <p:par>
                                <p:cTn id="26" presetID="40" presetClass="entr" presetSubtype="0" fill="hold" grpId="0" nodeType="afterEffect">
                                  <p:stCondLst>
                                    <p:cond delay="0"/>
                                  </p:stCondLst>
                                  <p:iterate type="lt">
                                    <p:tmPct val="10000"/>
                                  </p:iterate>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1"/>
                                          </p:val>
                                        </p:tav>
                                        <p:tav tm="100000">
                                          <p:val>
                                            <p:strVal val="#ppt_x"/>
                                          </p:val>
                                        </p:tav>
                                      </p:tavLst>
                                    </p:anim>
                                    <p:anim calcmode="lin" valueType="num">
                                      <p:cBhvr>
                                        <p:cTn id="3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0" y="-236562"/>
            <a:ext cx="9144000" cy="5544616"/>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CuadroTexto"/>
          <p:cNvSpPr txBox="1"/>
          <p:nvPr/>
        </p:nvSpPr>
        <p:spPr>
          <a:xfrm>
            <a:off x="683568" y="4083918"/>
            <a:ext cx="7788275" cy="9223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Según vamos caminando por la Calle del Doctor Castelo, nos damos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cuenta de que tanto Ávila como Segovia tienen poco que envidiar 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Toledo, tanto en empinadas cuestas como en calles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estrechas.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door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4000" fill="hold"/>
                                        <p:tgtEl>
                                          <p:spTgt spid="9"/>
                                        </p:tgtEl>
                                        <p:attrNameLst>
                                          <p:attrName>ppt_x</p:attrName>
                                        </p:attrNameLst>
                                      </p:cBhvr>
                                      <p:tavLst>
                                        <p:tav tm="0">
                                          <p:val>
                                            <p:strVal val="#ppt_x-.2"/>
                                          </p:val>
                                        </p:tav>
                                        <p:tav tm="100000">
                                          <p:val>
                                            <p:strVal val="#ppt_x"/>
                                          </p:val>
                                        </p:tav>
                                      </p:tavLst>
                                    </p:anim>
                                    <p:anim calcmode="lin" valueType="num">
                                      <p:cBhvr>
                                        <p:cTn id="8" dur="4000" fill="hold"/>
                                        <p:tgtEl>
                                          <p:spTgt spid="9"/>
                                        </p:tgtEl>
                                        <p:attrNameLst>
                                          <p:attrName>ppt_y</p:attrName>
                                        </p:attrNameLst>
                                      </p:cBhvr>
                                      <p:tavLst>
                                        <p:tav tm="0">
                                          <p:val>
                                            <p:strVal val="#ppt_y"/>
                                          </p:val>
                                        </p:tav>
                                        <p:tav tm="100000">
                                          <p:val>
                                            <p:strVal val="#ppt_y"/>
                                          </p:val>
                                        </p:tav>
                                      </p:tavLst>
                                    </p:anim>
                                    <p:animEffect transition="in" filter="wipe(right)" prLst="gradientSize: 0.1">
                                      <p:cBhvr>
                                        <p:cTn id="9" dur="4000"/>
                                        <p:tgtEl>
                                          <p:spTgt spid="9"/>
                                        </p:tgtEl>
                                      </p:cBhvr>
                                    </p:animEffect>
                                  </p:childTnLst>
                                </p:cTn>
                              </p:par>
                              <p:par>
                                <p:cTn id="10" presetID="19" presetClass="entr" presetSubtype="1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p:cTn id="12" dur="3000" fill="hold"/>
                                        <p:tgtEl>
                                          <p:spTgt spid="9"/>
                                        </p:tgtEl>
                                        <p:attrNameLst>
                                          <p:attrName>ppt_w</p:attrName>
                                        </p:attrNameLst>
                                      </p:cBhvr>
                                      <p:tavLst>
                                        <p:tav tm="0" fmla="#ppt_w*sin(2.5*pi*$)">
                                          <p:val>
                                            <p:fltVal val="0"/>
                                          </p:val>
                                        </p:tav>
                                        <p:tav tm="100000">
                                          <p:val>
                                            <p:fltVal val="1"/>
                                          </p:val>
                                        </p:tav>
                                      </p:tavLst>
                                    </p:anim>
                                    <p:anim calcmode="lin" valueType="num">
                                      <p:cBhvr>
                                        <p:cTn id="13" dur="3000" fill="hold"/>
                                        <p:tgtEl>
                                          <p:spTgt spid="9"/>
                                        </p:tgtEl>
                                        <p:attrNameLst>
                                          <p:attrName>ppt_h</p:attrName>
                                        </p:attrNameLst>
                                      </p:cBhvr>
                                      <p:tavLst>
                                        <p:tav tm="0">
                                          <p:val>
                                            <p:strVal val="#ppt_h"/>
                                          </p:val>
                                        </p:tav>
                                        <p:tav tm="100000">
                                          <p:val>
                                            <p:strVal val="#ppt_h"/>
                                          </p:val>
                                        </p:tav>
                                      </p:tavLst>
                                    </p:anim>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1"/>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0482" name="Picture 2" descr="C:\Documents and Settings\Ana María\Escritorio\lgos-colores-del-otoño---www.jpg"/>
          <p:cNvPicPr>
            <a:picLocks noChangeAspect="1" noChangeArrowheads="1"/>
          </p:cNvPicPr>
          <p:nvPr/>
        </p:nvPicPr>
        <p:blipFill>
          <a:blip r:embed="rId2" cstate="print"/>
          <a:stretch>
            <a:fillRect/>
          </a:stretch>
        </p:blipFill>
        <p:spPr bwMode="auto">
          <a:xfrm>
            <a:off x="611560" y="-884634"/>
            <a:ext cx="7920880" cy="6192688"/>
          </a:xfrm>
          <a:prstGeom prst="rect">
            <a:avLst/>
          </a:prstGeom>
          <a:noFill/>
          <a:ln w="9525">
            <a:noFill/>
            <a:miter lim="800000"/>
            <a:headEnd/>
            <a:tailEnd/>
          </a:ln>
          <a:scene3d>
            <a:camera prst="perspectiveRelaxedModerately"/>
            <a:lightRig rig="threePt" dir="t"/>
          </a:scene3d>
          <a:sp3d/>
        </p:spPr>
      </p:pic>
      <p:sp>
        <p:nvSpPr>
          <p:cNvPr id="3" name="2 Proceso"/>
          <p:cNvSpPr/>
          <p:nvPr/>
        </p:nvSpPr>
        <p:spPr>
          <a:xfrm>
            <a:off x="3786188" y="1000125"/>
            <a:ext cx="914400" cy="923925"/>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4" name="3 Proceso"/>
          <p:cNvSpPr/>
          <p:nvPr/>
        </p:nvSpPr>
        <p:spPr>
          <a:xfrm>
            <a:off x="4214813" y="1546225"/>
            <a:ext cx="1500187" cy="922338"/>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5" name="4 Rectángulo"/>
          <p:cNvSpPr/>
          <p:nvPr/>
        </p:nvSpPr>
        <p:spPr>
          <a:xfrm>
            <a:off x="3286125" y="1381125"/>
            <a:ext cx="914400" cy="923925"/>
          </a:xfrm>
          <a:prstGeom prst="rect">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6" name="5 Proceso"/>
          <p:cNvSpPr/>
          <p:nvPr/>
        </p:nvSpPr>
        <p:spPr>
          <a:xfrm>
            <a:off x="3929063" y="474663"/>
            <a:ext cx="2843212" cy="922337"/>
          </a:xfrm>
          <a:prstGeom prst="flowChartProcess">
            <a:avLst/>
          </a:prstGeom>
          <a:noFill/>
        </p:spPr>
        <p:txBody>
          <a:bodyPr anchor="ctr">
            <a:spAutoFit/>
          </a:bodyPr>
          <a:lstStyle/>
          <a:p>
            <a:pPr algn="ctr" fontAlgn="auto">
              <a:spcBef>
                <a:spcPts val="0"/>
              </a:spcBef>
              <a:spcAft>
                <a:spcPts val="0"/>
              </a:spcAft>
              <a:defRPr/>
            </a:pPr>
            <a:endParaRPr lang="es-CL" sz="5400" b="1" dirty="0">
              <a:ln w="12700">
                <a:solidFill>
                  <a:schemeClr val="tx2">
                    <a:satMod val="155000"/>
                  </a:schemeClr>
                </a:solidFill>
                <a:prstDash val="solid"/>
              </a:ln>
              <a:solidFill>
                <a:schemeClr val="bg2">
                  <a:tint val="85000"/>
                  <a:satMod val="155000"/>
                </a:schemeClr>
              </a:solidFill>
              <a:effectLst>
                <a:outerShdw blurRad="41275" dist="20320" dir="1800000" algn="tl" rotWithShape="0">
                  <a:srgbClr val="000000">
                    <a:alpha val="40000"/>
                  </a:srgbClr>
                </a:outerShdw>
              </a:effectLst>
              <a:latin typeface="+mn-lt"/>
              <a:cs typeface="+mn-cs"/>
            </a:endParaRPr>
          </a:p>
        </p:txBody>
      </p:sp>
      <p:sp>
        <p:nvSpPr>
          <p:cNvPr id="11" name="10 Proceso"/>
          <p:cNvSpPr/>
          <p:nvPr/>
        </p:nvSpPr>
        <p:spPr>
          <a:xfrm>
            <a:off x="611560" y="-884634"/>
            <a:ext cx="7920880" cy="6192688"/>
          </a:xfrm>
          <a:prstGeom prst="flowChartProcess">
            <a:avLst/>
          </a:prstGeom>
          <a:solidFill>
            <a:schemeClr val="accent6">
              <a:lumMod val="50000"/>
              <a:alpha val="60000"/>
            </a:schemeClr>
          </a:solidFill>
          <a:ln>
            <a:noFill/>
          </a:ln>
          <a:scene3d>
            <a:camera prst="perspectiveRelaxedModerately"/>
            <a:lightRig rig="threePt" dir="t"/>
          </a:scene3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900113" y="3940175"/>
            <a:ext cx="7146925" cy="9223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Calle de los Desamparados, aquí igual que en alguna otra calle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hemos visto a mas de un conductor recoger los espejos del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coche para no rozarlos por las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paredes, como ocurre en Toledo.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24000">
        <p14:prism isInverted="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0482"/>
                                        </p:tgtEl>
                                        <p:attrNameLst>
                                          <p:attrName>style.visibility</p:attrName>
                                        </p:attrNameLst>
                                      </p:cBhvr>
                                      <p:to>
                                        <p:strVal val="visible"/>
                                      </p:to>
                                    </p:set>
                                    <p:anim calcmode="lin" valueType="num">
                                      <p:cBhvr>
                                        <p:cTn id="7" dur="4000" fill="hold"/>
                                        <p:tgtEl>
                                          <p:spTgt spid="20482"/>
                                        </p:tgtEl>
                                        <p:attrNameLst>
                                          <p:attrName>ppt_w</p:attrName>
                                        </p:attrNameLst>
                                      </p:cBhvr>
                                      <p:tavLst>
                                        <p:tav tm="0">
                                          <p:val>
                                            <p:fltVal val="0"/>
                                          </p:val>
                                        </p:tav>
                                        <p:tav tm="100000">
                                          <p:val>
                                            <p:strVal val="#ppt_w"/>
                                          </p:val>
                                        </p:tav>
                                      </p:tavLst>
                                    </p:anim>
                                    <p:anim calcmode="lin" valueType="num">
                                      <p:cBhvr>
                                        <p:cTn id="8" dur="4000" fill="hold"/>
                                        <p:tgtEl>
                                          <p:spTgt spid="2048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0482"/>
                                        </p:tgtEl>
                                        <p:attrNameLst>
                                          <p:attrName>style.visibility</p:attrName>
                                        </p:attrNameLst>
                                      </p:cBhvr>
                                      <p:to>
                                        <p:strVal val="visible"/>
                                      </p:to>
                                    </p:set>
                                    <p:animEffect transition="in" filter="blinds(horizontal)">
                                      <p:cBhvr>
                                        <p:cTn id="11" dur="3000"/>
                                        <p:tgtEl>
                                          <p:spTgt spid="20482"/>
                                        </p:tgtEl>
                                      </p:cBhvr>
                                    </p:animEffect>
                                  </p:childTnLst>
                                </p:cTn>
                              </p:par>
                              <p:par>
                                <p:cTn id="12" presetID="8" presetClass="exit" presetSubtype="32" fill="hold" nodeType="withEffect">
                                  <p:stCondLst>
                                    <p:cond delay="0"/>
                                  </p:stCondLst>
                                  <p:childTnLst>
                                    <p:animEffect transition="out" filter="diamond(out)">
                                      <p:cBhvr>
                                        <p:cTn id="13" dur="3000"/>
                                        <p:tgtEl>
                                          <p:spTgt spid="11"/>
                                        </p:tgtEl>
                                      </p:cBhvr>
                                    </p:animEffect>
                                    <p:set>
                                      <p:cBhvr>
                                        <p:cTn id="14" dur="1" fill="hold">
                                          <p:stCondLst>
                                            <p:cond delay="2999"/>
                                          </p:stCondLst>
                                        </p:cTn>
                                        <p:tgtEl>
                                          <p:spTgt spid="11"/>
                                        </p:tgtEl>
                                        <p:attrNameLst>
                                          <p:attrName>style.visibility</p:attrName>
                                        </p:attrNameLst>
                                      </p:cBhvr>
                                      <p:to>
                                        <p:strVal val="hidden"/>
                                      </p:to>
                                    </p:se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1"/>
                                          </p:val>
                                        </p:tav>
                                        <p:tav tm="100000">
                                          <p:val>
                                            <p:strVal val="#ppt_x"/>
                                          </p:val>
                                        </p:tav>
                                      </p:tavLst>
                                    </p:anim>
                                    <p:anim calcmode="lin" valueType="num">
                                      <p:cBhvr>
                                        <p:cTn id="20"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9144000" cy="5380062"/>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a:off x="0" y="0"/>
            <a:ext cx="9144000" cy="5380062"/>
          </a:xfrm>
          <a:prstGeom prst="rect">
            <a:avLst/>
          </a:prstGeom>
          <a:blipFill>
            <a:blip r:embed="rId3"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467544" y="4220170"/>
            <a:ext cx="8199681" cy="923330"/>
          </a:xfrm>
          <a:prstGeom prst="rect">
            <a:avLst/>
          </a:prstGeom>
          <a:noFill/>
        </p:spPr>
        <p:txBody>
          <a:bodyPr wrap="non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vemos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ahora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la iglesia de San Andrés que está situada muy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cerca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la catedral,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destaca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ella su airosa torre románico-mudéjar,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los tres cuerpos altos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ladrillo y ventanales, algunos en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herradura.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600" advTm="27000">
        <p14:prism dir="u"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strVal val="#ppt_h"/>
                                          </p:val>
                                        </p:tav>
                                        <p:tav tm="100000">
                                          <p:val>
                                            <p:strVal val="#ppt_h"/>
                                          </p:val>
                                        </p:tav>
                                      </p:tavLst>
                                    </p:anim>
                                  </p:childTnLst>
                                </p:cTn>
                              </p:par>
                              <p:par>
                                <p:cTn id="9" presetID="21"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heel(2)">
                                      <p:cBhvr>
                                        <p:cTn id="11" dur="3000"/>
                                        <p:tgtEl>
                                          <p:spTgt spid="7"/>
                                        </p:tgtEl>
                                      </p:cBhvr>
                                    </p:animEffect>
                                  </p:childTnLst>
                                </p:cTn>
                              </p:par>
                              <p:par>
                                <p:cTn id="12" presetID="8" presetClass="entr" presetSubtype="32"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diamond(out)">
                                      <p:cBhvr>
                                        <p:cTn id="14" dur="3000"/>
                                        <p:tgtEl>
                                          <p:spTgt spid="8"/>
                                        </p:tgtEl>
                                      </p:cBhvr>
                                    </p:animEffect>
                                  </p:childTnLst>
                                </p:cTn>
                              </p:par>
                              <p:par>
                                <p:cTn id="15" presetID="17" presetClass="entr" presetSubtype="1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p:cTn id="17" dur="3000" fill="hold"/>
                                        <p:tgtEl>
                                          <p:spTgt spid="8"/>
                                        </p:tgtEl>
                                        <p:attrNameLst>
                                          <p:attrName>ppt_w</p:attrName>
                                        </p:attrNameLst>
                                      </p:cBhvr>
                                      <p:tavLst>
                                        <p:tav tm="0">
                                          <p:val>
                                            <p:fltVal val="0"/>
                                          </p:val>
                                        </p:tav>
                                        <p:tav tm="100000">
                                          <p:val>
                                            <p:strVal val="#ppt_w"/>
                                          </p:val>
                                        </p:tav>
                                      </p:tavLst>
                                    </p:anim>
                                    <p:anim calcmode="lin" valueType="num">
                                      <p:cBhvr>
                                        <p:cTn id="18" dur="3000" fill="hold"/>
                                        <p:tgtEl>
                                          <p:spTgt spid="8"/>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Ana María\Escritorio\70-fotos-otoño.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Rombo"/>
          <p:cNvSpPr/>
          <p:nvPr/>
        </p:nvSpPr>
        <p:spPr>
          <a:xfrm>
            <a:off x="0" y="0"/>
            <a:ext cx="9144000" cy="5143500"/>
          </a:xfrm>
          <a:prstGeom prst="diamond">
            <a:avLst/>
          </a:prstGeom>
          <a:solidFill>
            <a:srgbClr val="A04D08">
              <a:alpha val="80000"/>
            </a:srgb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Rombo"/>
          <p:cNvSpPr/>
          <p:nvPr/>
        </p:nvSpPr>
        <p:spPr>
          <a:xfrm>
            <a:off x="0" y="267494"/>
            <a:ext cx="9144000" cy="4608511"/>
          </a:xfrm>
          <a:prstGeom prst="diamond">
            <a:avLst/>
          </a:prstGeom>
          <a:solidFill>
            <a:srgbClr val="974807">
              <a:alpha val="80000"/>
            </a:srgb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Rombo"/>
          <p:cNvSpPr/>
          <p:nvPr/>
        </p:nvSpPr>
        <p:spPr>
          <a:xfrm>
            <a:off x="0" y="555526"/>
            <a:ext cx="9144000" cy="3960440"/>
          </a:xfrm>
          <a:prstGeom prst="diamond">
            <a:avLst/>
          </a:prstGeom>
          <a:solidFill>
            <a:srgbClr val="6F3505">
              <a:alpha val="80000"/>
            </a:srgb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395536" y="3507854"/>
            <a:ext cx="8431212" cy="147796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¿Quién no ha oído hablar de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Daoíz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Velarde? Posiblemente los que no les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gusta estudiar, los demás sabemos que fueron unos héroes que murieron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1808 durante la Guerra de la Independencia, pues bien, esta es la calle</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Velarde que baja derecha a un parque donde está su monumento junto al</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Alcázar segoviano. La Calle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Daoíz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estaba en obras y no pudimos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41000">
        <p14:prism dir="r" isInverted="1"/>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1"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2)">
                                      <p:cBhvr>
                                        <p:cTn id="10" dur="3000"/>
                                        <p:tgtEl>
                                          <p:spTgt spid="4"/>
                                        </p:tgtEl>
                                      </p:cBhvr>
                                    </p:animEffect>
                                  </p:childTnLst>
                                </p:cTn>
                              </p:par>
                              <p:par>
                                <p:cTn id="11" presetID="21" presetClass="entr" presetSubtype="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2)">
                                      <p:cBhvr>
                                        <p:cTn id="13" dur="3000"/>
                                        <p:tgtEl>
                                          <p:spTgt spid="5"/>
                                        </p:tgtEl>
                                      </p:cBhvr>
                                    </p:animEffect>
                                  </p:childTnLst>
                                </p:cTn>
                              </p:par>
                            </p:childTnLst>
                          </p:cTn>
                        </p:par>
                        <p:par>
                          <p:cTn id="14" fill="hold">
                            <p:stCondLst>
                              <p:cond delay="3000"/>
                            </p:stCondLst>
                            <p:childTnLst>
                              <p:par>
                                <p:cTn id="15" presetID="16" presetClass="exit" presetSubtype="37" fill="hold" nodeType="afterEffect">
                                  <p:stCondLst>
                                    <p:cond delay="0"/>
                                  </p:stCondLst>
                                  <p:childTnLst>
                                    <p:animEffect transition="out" filter="barn(outVertical)">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2" presetClass="exit" presetSubtype="8" fill="hold" nodeType="withEffect">
                                  <p:stCondLst>
                                    <p:cond delay="0"/>
                                  </p:stCondLst>
                                  <p:childTnLst>
                                    <p:anim calcmode="lin" valueType="num">
                                      <p:cBhvr additive="base">
                                        <p:cTn id="19" dur="3000"/>
                                        <p:tgtEl>
                                          <p:spTgt spid="4"/>
                                        </p:tgtEl>
                                        <p:attrNameLst>
                                          <p:attrName>ppt_x</p:attrName>
                                        </p:attrNameLst>
                                      </p:cBhvr>
                                      <p:tavLst>
                                        <p:tav tm="0">
                                          <p:val>
                                            <p:strVal val="ppt_x"/>
                                          </p:val>
                                        </p:tav>
                                        <p:tav tm="100000">
                                          <p:val>
                                            <p:strVal val="0-ppt_w/2"/>
                                          </p:val>
                                        </p:tav>
                                      </p:tavLst>
                                    </p:anim>
                                    <p:anim calcmode="lin" valueType="num">
                                      <p:cBhvr additive="base">
                                        <p:cTn id="20" dur="3000"/>
                                        <p:tgtEl>
                                          <p:spTgt spid="4"/>
                                        </p:tgtEl>
                                        <p:attrNameLst>
                                          <p:attrName>ppt_y</p:attrName>
                                        </p:attrNameLst>
                                      </p:cBhvr>
                                      <p:tavLst>
                                        <p:tav tm="0">
                                          <p:val>
                                            <p:strVal val="ppt_y"/>
                                          </p:val>
                                        </p:tav>
                                        <p:tav tm="100000">
                                          <p:val>
                                            <p:strVal val="ppt_y"/>
                                          </p:val>
                                        </p:tav>
                                      </p:tavLst>
                                    </p:anim>
                                    <p:set>
                                      <p:cBhvr>
                                        <p:cTn id="21" dur="1" fill="hold">
                                          <p:stCondLst>
                                            <p:cond delay="2999"/>
                                          </p:stCondLst>
                                        </p:cTn>
                                        <p:tgtEl>
                                          <p:spTgt spid="4"/>
                                        </p:tgtEl>
                                        <p:attrNameLst>
                                          <p:attrName>style.visibility</p:attrName>
                                        </p:attrNameLst>
                                      </p:cBhvr>
                                      <p:to>
                                        <p:strVal val="hidden"/>
                                      </p:to>
                                    </p:set>
                                  </p:childTnLst>
                                </p:cTn>
                              </p:par>
                              <p:par>
                                <p:cTn id="22" presetID="2" presetClass="exit" presetSubtype="2" fill="hold" nodeType="withEffect">
                                  <p:stCondLst>
                                    <p:cond delay="0"/>
                                  </p:stCondLst>
                                  <p:childTnLst>
                                    <p:anim calcmode="lin" valueType="num">
                                      <p:cBhvr additive="base">
                                        <p:cTn id="23" dur="3000"/>
                                        <p:tgtEl>
                                          <p:spTgt spid="5"/>
                                        </p:tgtEl>
                                        <p:attrNameLst>
                                          <p:attrName>ppt_x</p:attrName>
                                        </p:attrNameLst>
                                      </p:cBhvr>
                                      <p:tavLst>
                                        <p:tav tm="0">
                                          <p:val>
                                            <p:strVal val="ppt_x"/>
                                          </p:val>
                                        </p:tav>
                                        <p:tav tm="100000">
                                          <p:val>
                                            <p:strVal val="1+ppt_w/2"/>
                                          </p:val>
                                        </p:tav>
                                      </p:tavLst>
                                    </p:anim>
                                    <p:anim calcmode="lin" valueType="num">
                                      <p:cBhvr additive="base">
                                        <p:cTn id="24" dur="3000"/>
                                        <p:tgtEl>
                                          <p:spTgt spid="5"/>
                                        </p:tgtEl>
                                        <p:attrNameLst>
                                          <p:attrName>ppt_y</p:attrName>
                                        </p:attrNameLst>
                                      </p:cBhvr>
                                      <p:tavLst>
                                        <p:tav tm="0">
                                          <p:val>
                                            <p:strVal val="ppt_y"/>
                                          </p:val>
                                        </p:tav>
                                        <p:tav tm="100000">
                                          <p:val>
                                            <p:strVal val="ppt_y"/>
                                          </p:val>
                                        </p:tav>
                                      </p:tavLst>
                                    </p:anim>
                                    <p:set>
                                      <p:cBhvr>
                                        <p:cTn id="25" dur="1" fill="hold">
                                          <p:stCondLst>
                                            <p:cond delay="2999"/>
                                          </p:stCondLst>
                                        </p:cTn>
                                        <p:tgtEl>
                                          <p:spTgt spid="5"/>
                                        </p:tgtEl>
                                        <p:attrNameLst>
                                          <p:attrName>style.visibility</p:attrName>
                                        </p:attrNameLst>
                                      </p:cBhvr>
                                      <p:to>
                                        <p:strVal val="hidden"/>
                                      </p:to>
                                    </p:set>
                                  </p:childTnLst>
                                </p:cTn>
                              </p:par>
                              <p:par>
                                <p:cTn id="26" presetID="23" presetClass="entr" presetSubtype="272" fill="hold" nodeType="withEffect">
                                  <p:stCondLst>
                                    <p:cond delay="0"/>
                                  </p:stCondLst>
                                  <p:childTnLst>
                                    <p:set>
                                      <p:cBhvr>
                                        <p:cTn id="27" dur="1" fill="hold">
                                          <p:stCondLst>
                                            <p:cond delay="0"/>
                                          </p:stCondLst>
                                        </p:cTn>
                                        <p:tgtEl>
                                          <p:spTgt spid="26626"/>
                                        </p:tgtEl>
                                        <p:attrNameLst>
                                          <p:attrName>style.visibility</p:attrName>
                                        </p:attrNameLst>
                                      </p:cBhvr>
                                      <p:to>
                                        <p:strVal val="visible"/>
                                      </p:to>
                                    </p:set>
                                    <p:anim calcmode="lin" valueType="num">
                                      <p:cBhvr>
                                        <p:cTn id="28" dur="3000" fill="hold"/>
                                        <p:tgtEl>
                                          <p:spTgt spid="26626"/>
                                        </p:tgtEl>
                                        <p:attrNameLst>
                                          <p:attrName>ppt_w</p:attrName>
                                        </p:attrNameLst>
                                      </p:cBhvr>
                                      <p:tavLst>
                                        <p:tav tm="0">
                                          <p:val>
                                            <p:strVal val="2/3*#ppt_w"/>
                                          </p:val>
                                        </p:tav>
                                        <p:tav tm="100000">
                                          <p:val>
                                            <p:strVal val="#ppt_w"/>
                                          </p:val>
                                        </p:tav>
                                      </p:tavLst>
                                    </p:anim>
                                    <p:anim calcmode="lin" valueType="num">
                                      <p:cBhvr>
                                        <p:cTn id="29" dur="3000" fill="hold"/>
                                        <p:tgtEl>
                                          <p:spTgt spid="26626"/>
                                        </p:tgtEl>
                                        <p:attrNameLst>
                                          <p:attrName>ppt_h</p:attrName>
                                        </p:attrNameLst>
                                      </p:cBhvr>
                                      <p:tavLst>
                                        <p:tav tm="0">
                                          <p:val>
                                            <p:strVal val="2/3*#ppt_h"/>
                                          </p:val>
                                        </p:tav>
                                        <p:tav tm="100000">
                                          <p:val>
                                            <p:strVal val="#ppt_h"/>
                                          </p:val>
                                        </p:tav>
                                      </p:tavLst>
                                    </p:anim>
                                  </p:childTnLst>
                                </p:cTn>
                              </p:par>
                              <p:par>
                                <p:cTn id="30" presetID="8" presetClass="entr" presetSubtype="32" fill="hold" nodeType="withEffect">
                                  <p:stCondLst>
                                    <p:cond delay="0"/>
                                  </p:stCondLst>
                                  <p:childTnLst>
                                    <p:set>
                                      <p:cBhvr>
                                        <p:cTn id="31" dur="1" fill="hold">
                                          <p:stCondLst>
                                            <p:cond delay="0"/>
                                          </p:stCondLst>
                                        </p:cTn>
                                        <p:tgtEl>
                                          <p:spTgt spid="26626"/>
                                        </p:tgtEl>
                                        <p:attrNameLst>
                                          <p:attrName>style.visibility</p:attrName>
                                        </p:attrNameLst>
                                      </p:cBhvr>
                                      <p:to>
                                        <p:strVal val="visible"/>
                                      </p:to>
                                    </p:set>
                                    <p:animEffect transition="in" filter="diamond(out)">
                                      <p:cBhvr>
                                        <p:cTn id="32" dur="3000"/>
                                        <p:tgtEl>
                                          <p:spTgt spid="26626"/>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Ana María\Escritorio\imágenes-bonitas-para-fondo-de-tu-computadora-7.jpg"/>
          <p:cNvPicPr>
            <a:picLocks noChangeAspect="1" noChangeArrowheads="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sp>
        <p:nvSpPr>
          <p:cNvPr id="7" name="6 Forma libre"/>
          <p:cNvSpPr/>
          <p:nvPr/>
        </p:nvSpPr>
        <p:spPr>
          <a:xfrm flipH="1">
            <a:off x="4500563" y="0"/>
            <a:ext cx="4957762"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3">
              <a:lumMod val="75000"/>
              <a:alpha val="65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a:off x="-242888" y="0"/>
            <a:ext cx="4814888"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3">
              <a:lumMod val="75000"/>
              <a:alpha val="65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flipH="1">
            <a:off x="3214689" y="0"/>
            <a:ext cx="5500687"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3">
              <a:lumMod val="75000"/>
              <a:alpha val="7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a:off x="500064" y="-48577"/>
            <a:ext cx="5500687" cy="5192078"/>
          </a:xfrm>
          <a:custGeom>
            <a:avLst/>
            <a:gdLst>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1918496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1918496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3786182"/>
              <a:gd name="connsiteY0" fmla="*/ 0 h 6858000"/>
              <a:gd name="connsiteX1" fmla="*/ 2275654 w 3786182"/>
              <a:gd name="connsiteY1" fmla="*/ 0 h 6858000"/>
              <a:gd name="connsiteX2" fmla="*/ 3786182 w 3786182"/>
              <a:gd name="connsiteY2" fmla="*/ 3429000 h 6858000"/>
              <a:gd name="connsiteX3" fmla="*/ 2347092 w 3786182"/>
              <a:gd name="connsiteY3" fmla="*/ 6858000 h 6858000"/>
              <a:gd name="connsiteX4" fmla="*/ 0 w 3786182"/>
              <a:gd name="connsiteY4" fmla="*/ 6858000 h 6858000"/>
              <a:gd name="connsiteX5" fmla="*/ 1867686 w 3786182"/>
              <a:gd name="connsiteY5" fmla="*/ 3429000 h 6858000"/>
              <a:gd name="connsiteX6" fmla="*/ 0 w 3786182"/>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347092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198987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275654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275590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0 w 4286216"/>
              <a:gd name="connsiteY0" fmla="*/ 0 h 6858000"/>
              <a:gd name="connsiteX1" fmla="*/ 2632812 w 4286216"/>
              <a:gd name="connsiteY1" fmla="*/ 0 h 6858000"/>
              <a:gd name="connsiteX2" fmla="*/ 4286216 w 4286216"/>
              <a:gd name="connsiteY2" fmla="*/ 3429000 h 6858000"/>
              <a:gd name="connsiteX3" fmla="*/ 2632748 w 4286216"/>
              <a:gd name="connsiteY3" fmla="*/ 6858000 h 6858000"/>
              <a:gd name="connsiteX4" fmla="*/ 0 w 4286216"/>
              <a:gd name="connsiteY4" fmla="*/ 6858000 h 6858000"/>
              <a:gd name="connsiteX5" fmla="*/ 1867686 w 4286216"/>
              <a:gd name="connsiteY5" fmla="*/ 3429000 h 6858000"/>
              <a:gd name="connsiteX6" fmla="*/ 0 w 4286216"/>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858000"/>
              <a:gd name="connsiteX1" fmla="*/ 2830960 w 4484364"/>
              <a:gd name="connsiteY1" fmla="*/ 0 h 6858000"/>
              <a:gd name="connsiteX2" fmla="*/ 4484364 w 4484364"/>
              <a:gd name="connsiteY2" fmla="*/ 3429000 h 6858000"/>
              <a:gd name="connsiteX3" fmla="*/ 2830896 w 4484364"/>
              <a:gd name="connsiteY3" fmla="*/ 6858000 h 6858000"/>
              <a:gd name="connsiteX4" fmla="*/ 198148 w 4484364"/>
              <a:gd name="connsiteY4" fmla="*/ 6858000 h 6858000"/>
              <a:gd name="connsiteX5" fmla="*/ 2065834 w 4484364"/>
              <a:gd name="connsiteY5" fmla="*/ 3429000 h 6858000"/>
              <a:gd name="connsiteX6" fmla="*/ 198148 w 4484364"/>
              <a:gd name="connsiteY6" fmla="*/ 0 h 6858000"/>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198148 w 4484364"/>
              <a:gd name="connsiteY0" fmla="*/ 0 h 6922942"/>
              <a:gd name="connsiteX1" fmla="*/ 2830960 w 4484364"/>
              <a:gd name="connsiteY1" fmla="*/ 0 h 6922942"/>
              <a:gd name="connsiteX2" fmla="*/ 4484364 w 4484364"/>
              <a:gd name="connsiteY2" fmla="*/ 3429000 h 6922942"/>
              <a:gd name="connsiteX3" fmla="*/ 2830896 w 4484364"/>
              <a:gd name="connsiteY3" fmla="*/ 6858000 h 6922942"/>
              <a:gd name="connsiteX4" fmla="*/ 198148 w 4484364"/>
              <a:gd name="connsiteY4" fmla="*/ 6858000 h 6922942"/>
              <a:gd name="connsiteX5" fmla="*/ 2065834 w 4484364"/>
              <a:gd name="connsiteY5" fmla="*/ 3429000 h 6922942"/>
              <a:gd name="connsiteX6" fmla="*/ 198148 w 4484364"/>
              <a:gd name="connsiteY6" fmla="*/ 0 h 6922942"/>
              <a:gd name="connsiteX0" fmla="*/ 0 w 4286216"/>
              <a:gd name="connsiteY0" fmla="*/ 0 h 6922942"/>
              <a:gd name="connsiteX1" fmla="*/ 2632812 w 4286216"/>
              <a:gd name="connsiteY1" fmla="*/ 0 h 6922942"/>
              <a:gd name="connsiteX2" fmla="*/ 4286216 w 4286216"/>
              <a:gd name="connsiteY2" fmla="*/ 3429000 h 6922942"/>
              <a:gd name="connsiteX3" fmla="*/ 2632748 w 4286216"/>
              <a:gd name="connsiteY3" fmla="*/ 6858000 h 6922942"/>
              <a:gd name="connsiteX4" fmla="*/ 0 w 4286216"/>
              <a:gd name="connsiteY4" fmla="*/ 6858000 h 6922942"/>
              <a:gd name="connsiteX5" fmla="*/ 1867686 w 4286216"/>
              <a:gd name="connsiteY5" fmla="*/ 3429000 h 6922942"/>
              <a:gd name="connsiteX6" fmla="*/ 0 w 4286216"/>
              <a:gd name="connsiteY6" fmla="*/ 0 h 69229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0 w 4286216"/>
              <a:gd name="connsiteY0" fmla="*/ 50800 h 6973742"/>
              <a:gd name="connsiteX1" fmla="*/ 2632812 w 4286216"/>
              <a:gd name="connsiteY1" fmla="*/ 50800 h 6973742"/>
              <a:gd name="connsiteX2" fmla="*/ 4286216 w 4286216"/>
              <a:gd name="connsiteY2" fmla="*/ 3479800 h 6973742"/>
              <a:gd name="connsiteX3" fmla="*/ 2632748 w 4286216"/>
              <a:gd name="connsiteY3" fmla="*/ 6908800 h 6973742"/>
              <a:gd name="connsiteX4" fmla="*/ 0 w 4286216"/>
              <a:gd name="connsiteY4" fmla="*/ 6908800 h 6973742"/>
              <a:gd name="connsiteX5" fmla="*/ 1867686 w 4286216"/>
              <a:gd name="connsiteY5" fmla="*/ 3479800 h 6973742"/>
              <a:gd name="connsiteX6" fmla="*/ 0 w 4286216"/>
              <a:gd name="connsiteY6" fmla="*/ 50800 h 69737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7126142"/>
              <a:gd name="connsiteX1" fmla="*/ 2876222 w 4529626"/>
              <a:gd name="connsiteY1" fmla="*/ 76200 h 7126142"/>
              <a:gd name="connsiteX2" fmla="*/ 4529626 w 4529626"/>
              <a:gd name="connsiteY2" fmla="*/ 3505200 h 7126142"/>
              <a:gd name="connsiteX3" fmla="*/ 2876158 w 4529626"/>
              <a:gd name="connsiteY3" fmla="*/ 6934200 h 7126142"/>
              <a:gd name="connsiteX4" fmla="*/ 243410 w 4529626"/>
              <a:gd name="connsiteY4" fmla="*/ 6934200 h 7126142"/>
              <a:gd name="connsiteX5" fmla="*/ 2111096 w 4529626"/>
              <a:gd name="connsiteY5" fmla="*/ 3505200 h 7126142"/>
              <a:gd name="connsiteX6" fmla="*/ 243410 w 4529626"/>
              <a:gd name="connsiteY6" fmla="*/ 76200 h 7126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 name="connsiteX0" fmla="*/ 243410 w 4529626"/>
              <a:gd name="connsiteY0" fmla="*/ 76200 h 6999142"/>
              <a:gd name="connsiteX1" fmla="*/ 2876222 w 4529626"/>
              <a:gd name="connsiteY1" fmla="*/ 76200 h 6999142"/>
              <a:gd name="connsiteX2" fmla="*/ 4529626 w 4529626"/>
              <a:gd name="connsiteY2" fmla="*/ 3505200 h 6999142"/>
              <a:gd name="connsiteX3" fmla="*/ 2876158 w 4529626"/>
              <a:gd name="connsiteY3" fmla="*/ 6934200 h 6999142"/>
              <a:gd name="connsiteX4" fmla="*/ 243410 w 4529626"/>
              <a:gd name="connsiteY4" fmla="*/ 6934200 h 6999142"/>
              <a:gd name="connsiteX5" fmla="*/ 2111096 w 4529626"/>
              <a:gd name="connsiteY5" fmla="*/ 3505200 h 6999142"/>
              <a:gd name="connsiteX6" fmla="*/ 243410 w 4529626"/>
              <a:gd name="connsiteY6" fmla="*/ 76200 h 699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29626" h="6999142">
                <a:moveTo>
                  <a:pt x="243410" y="76200"/>
                </a:moveTo>
                <a:cubicBezTo>
                  <a:pt x="1121014" y="76200"/>
                  <a:pt x="0" y="0"/>
                  <a:pt x="2876222" y="76200"/>
                </a:cubicBezTo>
                <a:cubicBezTo>
                  <a:pt x="3283016" y="25480"/>
                  <a:pt x="2445042" y="2311432"/>
                  <a:pt x="4529626" y="3505200"/>
                </a:cubicBezTo>
                <a:cubicBezTo>
                  <a:pt x="2456172" y="4560846"/>
                  <a:pt x="2862298" y="6999142"/>
                  <a:pt x="2876158" y="6934200"/>
                </a:cubicBezTo>
                <a:lnTo>
                  <a:pt x="243410" y="6934200"/>
                </a:lnTo>
                <a:cubicBezTo>
                  <a:pt x="1081900" y="5330796"/>
                  <a:pt x="876234" y="3786062"/>
                  <a:pt x="2111096" y="3505200"/>
                </a:cubicBezTo>
                <a:cubicBezTo>
                  <a:pt x="823716" y="3254492"/>
                  <a:pt x="934262" y="1317684"/>
                  <a:pt x="243410" y="76200"/>
                </a:cubicBezTo>
                <a:close/>
              </a:path>
            </a:pathLst>
          </a:custGeom>
          <a:solidFill>
            <a:schemeClr val="accent3">
              <a:lumMod val="75000"/>
              <a:alpha val="7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CuadroTexto"/>
          <p:cNvSpPr txBox="1"/>
          <p:nvPr/>
        </p:nvSpPr>
        <p:spPr>
          <a:xfrm>
            <a:off x="179512" y="4083918"/>
            <a:ext cx="8712968" cy="923330"/>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Saliendo de la Calle Velarde, llegamos a la Bajada del Pozo de la Nieve</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 así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llama esta calle, lo que no sabemos es donde estará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pozo ya que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estuvimos buscando pero no le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encontramos, y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nieve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tampoco.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27000">
        <p14:prism dir="d" isInverted="1"/>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4000"/>
                                        <p:tgtEl>
                                          <p:spTgt spid="4"/>
                                        </p:tgtEl>
                                        <p:attrNameLst>
                                          <p:attrName>ppt_x</p:attrName>
                                        </p:attrNameLst>
                                      </p:cBhvr>
                                      <p:tavLst>
                                        <p:tav tm="0">
                                          <p:val>
                                            <p:strVal val="ppt_x"/>
                                          </p:val>
                                        </p:tav>
                                        <p:tav tm="100000">
                                          <p:val>
                                            <p:strVal val="0-ppt_w/2"/>
                                          </p:val>
                                        </p:tav>
                                      </p:tavLst>
                                    </p:anim>
                                    <p:anim calcmode="lin" valueType="num">
                                      <p:cBhvr additive="base">
                                        <p:cTn id="7" dur="4000"/>
                                        <p:tgtEl>
                                          <p:spTgt spid="4"/>
                                        </p:tgtEl>
                                        <p:attrNameLst>
                                          <p:attrName>ppt_y</p:attrName>
                                        </p:attrNameLst>
                                      </p:cBhvr>
                                      <p:tavLst>
                                        <p:tav tm="0">
                                          <p:val>
                                            <p:strVal val="ppt_y"/>
                                          </p:val>
                                        </p:tav>
                                        <p:tav tm="100000">
                                          <p:val>
                                            <p:strVal val="ppt_y"/>
                                          </p:val>
                                        </p:tav>
                                      </p:tavLst>
                                    </p:anim>
                                    <p:set>
                                      <p:cBhvr>
                                        <p:cTn id="8" dur="1" fill="hold">
                                          <p:stCondLst>
                                            <p:cond delay="3999"/>
                                          </p:stCondLst>
                                        </p:cTn>
                                        <p:tgtEl>
                                          <p:spTgt spid="4"/>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4000"/>
                                        <p:tgtEl>
                                          <p:spTgt spid="7"/>
                                        </p:tgtEl>
                                        <p:attrNameLst>
                                          <p:attrName>ppt_x</p:attrName>
                                        </p:attrNameLst>
                                      </p:cBhvr>
                                      <p:tavLst>
                                        <p:tav tm="0">
                                          <p:val>
                                            <p:strVal val="ppt_x"/>
                                          </p:val>
                                        </p:tav>
                                        <p:tav tm="100000">
                                          <p:val>
                                            <p:strVal val="1+ppt_w/2"/>
                                          </p:val>
                                        </p:tav>
                                      </p:tavLst>
                                    </p:anim>
                                    <p:anim calcmode="lin" valueType="num">
                                      <p:cBhvr additive="base">
                                        <p:cTn id="11" dur="4000"/>
                                        <p:tgtEl>
                                          <p:spTgt spid="7"/>
                                        </p:tgtEl>
                                        <p:attrNameLst>
                                          <p:attrName>ppt_y</p:attrName>
                                        </p:attrNameLst>
                                      </p:cBhvr>
                                      <p:tavLst>
                                        <p:tav tm="0">
                                          <p:val>
                                            <p:strVal val="ppt_y"/>
                                          </p:val>
                                        </p:tav>
                                        <p:tav tm="100000">
                                          <p:val>
                                            <p:strVal val="ppt_y"/>
                                          </p:val>
                                        </p:tav>
                                      </p:tavLst>
                                    </p:anim>
                                    <p:set>
                                      <p:cBhvr>
                                        <p:cTn id="12" dur="1" fill="hold">
                                          <p:stCondLst>
                                            <p:cond delay="3999"/>
                                          </p:stCondLst>
                                        </p:cTn>
                                        <p:tgtEl>
                                          <p:spTgt spid="7"/>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1+ppt_w/2"/>
                                          </p:val>
                                        </p:tav>
                                      </p:tavLst>
                                    </p:anim>
                                    <p:anim calcmode="lin" valueType="num">
                                      <p:cBhvr additive="base">
                                        <p:cTn id="15" dur="3000"/>
                                        <p:tgtEl>
                                          <p:spTgt spid="6"/>
                                        </p:tgtEl>
                                        <p:attrNameLst>
                                          <p:attrName>ppt_y</p:attrName>
                                        </p:attrNameLst>
                                      </p:cBhvr>
                                      <p:tavLst>
                                        <p:tav tm="0">
                                          <p:val>
                                            <p:strVal val="ppt_y"/>
                                          </p:val>
                                        </p:tav>
                                        <p:tav tm="100000">
                                          <p:val>
                                            <p:strVal val="ppt_y"/>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17" presetClass="entr" presetSubtype="10"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4000" fill="hold"/>
                                        <p:tgtEl>
                                          <p:spTgt spid="9"/>
                                        </p:tgtEl>
                                        <p:attrNameLst>
                                          <p:attrName>ppt_w</p:attrName>
                                        </p:attrNameLst>
                                      </p:cBhvr>
                                      <p:tavLst>
                                        <p:tav tm="0">
                                          <p:val>
                                            <p:fltVal val="0"/>
                                          </p:val>
                                        </p:tav>
                                        <p:tav tm="100000">
                                          <p:val>
                                            <p:strVal val="#ppt_w"/>
                                          </p:val>
                                        </p:tav>
                                      </p:tavLst>
                                    </p:anim>
                                    <p:anim calcmode="lin" valueType="num">
                                      <p:cBhvr>
                                        <p:cTn id="24" dur="4000" fill="hold"/>
                                        <p:tgtEl>
                                          <p:spTgt spid="9"/>
                                        </p:tgtEl>
                                        <p:attrNameLst>
                                          <p:attrName>ppt_h</p:attrName>
                                        </p:attrNameLst>
                                      </p:cBhvr>
                                      <p:tavLst>
                                        <p:tav tm="0">
                                          <p:val>
                                            <p:strVal val="#ppt_h"/>
                                          </p:val>
                                        </p:tav>
                                        <p:tav tm="100000">
                                          <p:val>
                                            <p:strVal val="#ppt_h"/>
                                          </p:val>
                                        </p:tav>
                                      </p:tavLst>
                                    </p:anim>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1"/>
                                          </p:val>
                                        </p:tav>
                                        <p:tav tm="100000">
                                          <p:val>
                                            <p:strVal val="#ppt_x"/>
                                          </p:val>
                                        </p:tav>
                                      </p:tavLst>
                                    </p:anim>
                                    <p:anim calcmode="lin" valueType="num">
                                      <p:cBhvr>
                                        <p:cTn id="33"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Rectángulo"/>
          <p:cNvSpPr/>
          <p:nvPr/>
        </p:nvSpPr>
        <p:spPr>
          <a:xfrm>
            <a:off x="0" y="-236562"/>
            <a:ext cx="9144000" cy="5616624"/>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236562"/>
            <a:ext cx="9144000" cy="5616624"/>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467544" y="3795886"/>
            <a:ext cx="8455025" cy="12017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Lo que si encontramos en esta calle del pozo es un “Mirador” que lleva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nombre: Valle del Eresma, y desde el mismo podemos ver el Museo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la Casa Real de la Moneda, con su sobrio y elegante trazado herreriano.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También fue construida por mandato del rey Felipe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II.</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warp dir="in"/>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heel(8)">
                                      <p:cBhvr>
                                        <p:cTn id="11" dur="3000"/>
                                        <p:tgtEl>
                                          <p:spTgt spid="5"/>
                                        </p:tgtEl>
                                      </p:cBhvr>
                                    </p:animEffect>
                                  </p:childTnLst>
                                </p:cTn>
                              </p:par>
                              <p:par>
                                <p:cTn id="12" presetID="23" presetClass="entr" presetSubtype="28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strVal val="4/3*#ppt_w"/>
                                          </p:val>
                                        </p:tav>
                                        <p:tav tm="100000">
                                          <p:val>
                                            <p:strVal val="#ppt_w"/>
                                          </p:val>
                                        </p:tav>
                                      </p:tavLst>
                                    </p:anim>
                                    <p:anim calcmode="lin" valueType="num">
                                      <p:cBhvr>
                                        <p:cTn id="15" dur="3000" fill="hold"/>
                                        <p:tgtEl>
                                          <p:spTgt spid="6"/>
                                        </p:tgtEl>
                                        <p:attrNameLst>
                                          <p:attrName>ppt_h</p:attrName>
                                        </p:attrNameLst>
                                      </p:cBhvr>
                                      <p:tavLst>
                                        <p:tav tm="0">
                                          <p:val>
                                            <p:strVal val="4/3*#ppt_h"/>
                                          </p:val>
                                        </p:tav>
                                        <p:tav tm="100000">
                                          <p:val>
                                            <p:strVal val="#ppt_h"/>
                                          </p:val>
                                        </p:tav>
                                      </p:tavLst>
                                    </p:anim>
                                  </p:childTnLst>
                                </p:cTn>
                              </p:par>
                              <p:par>
                                <p:cTn id="16" presetID="4"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ox(out)">
                                      <p:cBhvr>
                                        <p:cTn id="18" dur="3000"/>
                                        <p:tgtEl>
                                          <p:spTgt spid="6"/>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Ana María\Escritorio\ooSin título-2.jpg"/>
          <p:cNvPicPr>
            <a:picLocks noChangeAspect="1" noChangeArrowheads="1"/>
          </p:cNvPicPr>
          <p:nvPr/>
        </p:nvPicPr>
        <p:blipFill>
          <a:blip r:embed="rId2" cstate="print"/>
          <a:stretch>
            <a:fillRect/>
          </a:stretch>
        </p:blipFill>
        <p:spPr bwMode="auto">
          <a:xfrm>
            <a:off x="0" y="-380578"/>
            <a:ext cx="9144000" cy="5760640"/>
          </a:xfrm>
          <a:prstGeom prst="rect">
            <a:avLst/>
          </a:prstGeom>
          <a:noFill/>
          <a:ln w="9525">
            <a:noFill/>
            <a:miter lim="800000"/>
            <a:headEnd/>
            <a:tailEnd/>
          </a:ln>
        </p:spPr>
      </p:pic>
      <p:sp>
        <p:nvSpPr>
          <p:cNvPr id="4" name="3 Proceso"/>
          <p:cNvSpPr/>
          <p:nvPr/>
        </p:nvSpPr>
        <p:spPr>
          <a:xfrm>
            <a:off x="0" y="0"/>
            <a:ext cx="1548000" cy="51570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Proceso"/>
          <p:cNvSpPr/>
          <p:nvPr/>
        </p:nvSpPr>
        <p:spPr>
          <a:xfrm>
            <a:off x="1500166" y="0"/>
            <a:ext cx="1548000" cy="51570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Proceso"/>
          <p:cNvSpPr/>
          <p:nvPr/>
        </p:nvSpPr>
        <p:spPr>
          <a:xfrm>
            <a:off x="3000364" y="0"/>
            <a:ext cx="1548000" cy="51570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Proceso"/>
          <p:cNvSpPr/>
          <p:nvPr/>
        </p:nvSpPr>
        <p:spPr>
          <a:xfrm>
            <a:off x="4500562" y="0"/>
            <a:ext cx="1584000" cy="51570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Proceso"/>
          <p:cNvSpPr/>
          <p:nvPr/>
        </p:nvSpPr>
        <p:spPr>
          <a:xfrm>
            <a:off x="7596000" y="0"/>
            <a:ext cx="1548000" cy="51435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Proceso"/>
          <p:cNvSpPr/>
          <p:nvPr/>
        </p:nvSpPr>
        <p:spPr>
          <a:xfrm>
            <a:off x="6072198" y="0"/>
            <a:ext cx="1548000" cy="5157000"/>
          </a:xfrm>
          <a:prstGeom prst="flowChartProcess">
            <a:avLst/>
          </a:prstGeom>
          <a:gradFill>
            <a:gsLst>
              <a:gs pos="75000">
                <a:srgbClr val="FFD03B">
                  <a:alpha val="17000"/>
                </a:srgbClr>
              </a:gs>
              <a:gs pos="50000">
                <a:schemeClr val="accent6">
                  <a:lumMod val="50000"/>
                </a:schemeClr>
              </a:gs>
              <a:gs pos="100000">
                <a:srgbClr val="156B13"/>
              </a:gs>
            </a:gsLst>
            <a:path path="shape">
              <a:fillToRect l="50000" t="50000" r="50000" b="50000"/>
            </a:path>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CuadroTexto"/>
          <p:cNvSpPr txBox="1"/>
          <p:nvPr/>
        </p:nvSpPr>
        <p:spPr>
          <a:xfrm>
            <a:off x="611560" y="4083918"/>
            <a:ext cx="8262937" cy="92233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este mirador podemos ver todo lo que hay en este valle como este</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Monasterio de Santa María del Parral, es un monasterio de clausura de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Orden de San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Jerónimo.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2000">
        <p14:warp/>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32" fill="hold" nodeType="withEffect">
                                  <p:stCondLst>
                                    <p:cond delay="0"/>
                                  </p:stCondLst>
                                  <p:childTnLst>
                                    <p:animEffect transition="out" filter="box(out)">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4" presetClass="entr" presetSubtype="16" fill="hold" nodeType="withEffect">
                                  <p:stCondLst>
                                    <p:cond delay="0"/>
                                  </p:stCondLst>
                                  <p:childTnLst>
                                    <p:set>
                                      <p:cBhvr>
                                        <p:cTn id="24" dur="1" fill="hold">
                                          <p:stCondLst>
                                            <p:cond delay="0"/>
                                          </p:stCondLst>
                                        </p:cTn>
                                        <p:tgtEl>
                                          <p:spTgt spid="22530"/>
                                        </p:tgtEl>
                                        <p:attrNameLst>
                                          <p:attrName>style.visibility</p:attrName>
                                        </p:attrNameLst>
                                      </p:cBhvr>
                                      <p:to>
                                        <p:strVal val="visible"/>
                                      </p:to>
                                    </p:set>
                                    <p:animEffect transition="in" filter="box(in)">
                                      <p:cBhvr>
                                        <p:cTn id="25" dur="3000"/>
                                        <p:tgtEl>
                                          <p:spTgt spid="22530"/>
                                        </p:tgtEl>
                                      </p:cBhvr>
                                    </p:animEffect>
                                  </p:childTnLst>
                                </p:cTn>
                              </p:par>
                              <p:par>
                                <p:cTn id="26" presetID="23" presetClass="entr" presetSubtype="272" fill="hold" nodeType="withEffect">
                                  <p:stCondLst>
                                    <p:cond delay="0"/>
                                  </p:stCondLst>
                                  <p:childTnLst>
                                    <p:set>
                                      <p:cBhvr>
                                        <p:cTn id="27" dur="1" fill="hold">
                                          <p:stCondLst>
                                            <p:cond delay="0"/>
                                          </p:stCondLst>
                                        </p:cTn>
                                        <p:tgtEl>
                                          <p:spTgt spid="22530"/>
                                        </p:tgtEl>
                                        <p:attrNameLst>
                                          <p:attrName>style.visibility</p:attrName>
                                        </p:attrNameLst>
                                      </p:cBhvr>
                                      <p:to>
                                        <p:strVal val="visible"/>
                                      </p:to>
                                    </p:set>
                                    <p:anim calcmode="lin" valueType="num">
                                      <p:cBhvr>
                                        <p:cTn id="28" dur="3000" fill="hold"/>
                                        <p:tgtEl>
                                          <p:spTgt spid="22530"/>
                                        </p:tgtEl>
                                        <p:attrNameLst>
                                          <p:attrName>ppt_w</p:attrName>
                                        </p:attrNameLst>
                                      </p:cBhvr>
                                      <p:tavLst>
                                        <p:tav tm="0">
                                          <p:val>
                                            <p:strVal val="2/3*#ppt_w"/>
                                          </p:val>
                                        </p:tav>
                                        <p:tav tm="100000">
                                          <p:val>
                                            <p:strVal val="#ppt_w"/>
                                          </p:val>
                                        </p:tav>
                                      </p:tavLst>
                                    </p:anim>
                                    <p:anim calcmode="lin" valueType="num">
                                      <p:cBhvr>
                                        <p:cTn id="29" dur="3000" fill="hold"/>
                                        <p:tgtEl>
                                          <p:spTgt spid="22530"/>
                                        </p:tgtEl>
                                        <p:attrNameLst>
                                          <p:attrName>ppt_h</p:attrName>
                                        </p:attrNameLst>
                                      </p:cBhvr>
                                      <p:tavLst>
                                        <p:tav tm="0">
                                          <p:val>
                                            <p:strVal val="2/3*#ppt_h"/>
                                          </p:val>
                                        </p:tav>
                                        <p:tav tm="100000">
                                          <p:val>
                                            <p:strVal val="#ppt_h"/>
                                          </p:val>
                                        </p:tav>
                                      </p:tavLst>
                                    </p:anim>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164554"/>
            <a:ext cx="9144000" cy="5472608"/>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CuadroTexto"/>
          <p:cNvSpPr txBox="1"/>
          <p:nvPr/>
        </p:nvSpPr>
        <p:spPr>
          <a:xfrm>
            <a:off x="395536" y="3795886"/>
            <a:ext cx="8361362" cy="12017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También desde aquí podemos ver la iglesia de la Veracruz, que parece ser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anteriormente se llamaba Santo Sepulcro. Es un templo situado en el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barrio de San Marcos,,,, consta de una nave con planta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dodecagonal</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circunda a un pequeño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templete.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300" advTm="29000">
        <p14:pan dir="u"/>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ppt_w+.3"/>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animEffect transition="in" filter="fade">
                                      <p:cBhvr>
                                        <p:cTn id="12" dur="3000"/>
                                        <p:tgtEl>
                                          <p:spTgt spid="4"/>
                                        </p:tgtEl>
                                      </p:cBhvr>
                                    </p:animEffect>
                                  </p:childTnLst>
                                </p:cTn>
                              </p:par>
                              <p:par>
                                <p:cTn id="13" presetID="17" presetClass="entr" presetSubtype="1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fltVal val="0"/>
                                          </p:val>
                                        </p:tav>
                                        <p:tav tm="100000">
                                          <p:val>
                                            <p:strVal val="#ppt_w"/>
                                          </p:val>
                                        </p:tav>
                                      </p:tavLst>
                                    </p:anim>
                                    <p:anim calcmode="lin" valueType="num">
                                      <p:cBhvr>
                                        <p:cTn id="16" dur="3000" fill="hold"/>
                                        <p:tgtEl>
                                          <p:spTgt spid="3"/>
                                        </p:tgtEl>
                                        <p:attrNameLst>
                                          <p:attrName>ppt_h</p:attrName>
                                        </p:attrNameLst>
                                      </p:cBhvr>
                                      <p:tavLst>
                                        <p:tav tm="0">
                                          <p:val>
                                            <p:strVal val="#ppt_h"/>
                                          </p:val>
                                        </p:tav>
                                        <p:tav tm="100000">
                                          <p:val>
                                            <p:strVal val="#ppt_h"/>
                                          </p:val>
                                        </p:tav>
                                      </p:tavLst>
                                    </p:anim>
                                  </p:childTnLst>
                                </p:cTn>
                              </p:par>
                              <p:par>
                                <p:cTn id="17" presetID="3" presetClass="entr" presetSubtype="1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3000"/>
                                        <p:tgtEl>
                                          <p:spTgt spid="3"/>
                                        </p:tgtEl>
                                      </p:cBhvr>
                                    </p:animEffect>
                                  </p:childTnLst>
                                </p:cTn>
                              </p:par>
                              <p:par>
                                <p:cTn id="20" presetID="23" presetClass="entr" presetSubtype="272" fill="hold" nodeType="with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3000" fill="hold"/>
                                        <p:tgtEl>
                                          <p:spTgt spid="2"/>
                                        </p:tgtEl>
                                        <p:attrNameLst>
                                          <p:attrName>ppt_w</p:attrName>
                                        </p:attrNameLst>
                                      </p:cBhvr>
                                      <p:tavLst>
                                        <p:tav tm="0">
                                          <p:val>
                                            <p:strVal val="2/3*#ppt_w"/>
                                          </p:val>
                                        </p:tav>
                                        <p:tav tm="100000">
                                          <p:val>
                                            <p:strVal val="#ppt_w"/>
                                          </p:val>
                                        </p:tav>
                                      </p:tavLst>
                                    </p:anim>
                                    <p:anim calcmode="lin" valueType="num">
                                      <p:cBhvr>
                                        <p:cTn id="23" dur="3000" fill="hold"/>
                                        <p:tgtEl>
                                          <p:spTgt spid="2"/>
                                        </p:tgtEl>
                                        <p:attrNameLst>
                                          <p:attrName>ppt_h</p:attrName>
                                        </p:attrNameLst>
                                      </p:cBhvr>
                                      <p:tavLst>
                                        <p:tav tm="0">
                                          <p:val>
                                            <p:strVal val="2/3*#ppt_h"/>
                                          </p:val>
                                        </p:tav>
                                        <p:tav tm="100000">
                                          <p:val>
                                            <p:strVal val="#ppt_h"/>
                                          </p:val>
                                        </p:tav>
                                      </p:tavLst>
                                    </p:anim>
                                  </p:childTnLst>
                                </p:cTn>
                              </p:par>
                              <p:par>
                                <p:cTn id="24" presetID="4" presetClass="entr" presetSubtype="16"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ox(in)">
                                      <p:cBhvr>
                                        <p:cTn id="26" dur="3000"/>
                                        <p:tgtEl>
                                          <p:spTgt spid="2"/>
                                        </p:tgtEl>
                                      </p:cBhvr>
                                    </p:animEffect>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Ana María\Escritorio\gitana1.jpg"/>
          <p:cNvPicPr>
            <a:picLocks noChangeAspect="1" noChangeArrowheads="1"/>
          </p:cNvPicPr>
          <p:nvPr/>
        </p:nvPicPr>
        <p:blipFill>
          <a:blip r:embed="rId2" cstate="print"/>
          <a:stretch>
            <a:fillRect/>
          </a:stretch>
        </p:blipFill>
        <p:spPr bwMode="auto">
          <a:xfrm>
            <a:off x="0" y="-164554"/>
            <a:ext cx="9144000" cy="5544616"/>
          </a:xfrm>
          <a:prstGeom prst="rect">
            <a:avLst/>
          </a:prstGeom>
          <a:noFill/>
          <a:ln w="9525">
            <a:noFill/>
            <a:miter lim="800000"/>
            <a:headEnd/>
            <a:tailEnd/>
          </a:ln>
        </p:spPr>
      </p:pic>
      <p:sp>
        <p:nvSpPr>
          <p:cNvPr id="5" name="4 Forma libre"/>
          <p:cNvSpPr/>
          <p:nvPr/>
        </p:nvSpPr>
        <p:spPr>
          <a:xfrm rot="5400000" flipH="1">
            <a:off x="1651635" y="-2348865"/>
            <a:ext cx="5840730" cy="9144000"/>
          </a:xfrm>
          <a:custGeom>
            <a:avLst/>
            <a:gdLst>
              <a:gd name="connsiteX0" fmla="*/ 1 w 6"/>
              <a:gd name="connsiteY0" fmla="*/ 0 h 6"/>
              <a:gd name="connsiteX1" fmla="*/ 6 w 6"/>
              <a:gd name="connsiteY1" fmla="*/ 0 h 6"/>
              <a:gd name="connsiteX2" fmla="*/ 5 w 6"/>
              <a:gd name="connsiteY2" fmla="*/ 3 h 6"/>
              <a:gd name="connsiteX3" fmla="*/ 6 w 6"/>
              <a:gd name="connsiteY3" fmla="*/ 6 h 6"/>
              <a:gd name="connsiteX4" fmla="*/ 1 w 6"/>
              <a:gd name="connsiteY4" fmla="*/ 6 h 6"/>
              <a:gd name="connsiteX5" fmla="*/ 0 w 6"/>
              <a:gd name="connsiteY5" fmla="*/ 4 h 6"/>
              <a:gd name="connsiteX6" fmla="*/ 0 w 6"/>
              <a:gd name="connsiteY6" fmla="*/ 3 h 6"/>
              <a:gd name="connsiteX7" fmla="*/ 1 w 6"/>
              <a:gd name="connsiteY7" fmla="*/ 1 h 6"/>
              <a:gd name="connsiteX8" fmla="*/ 1 w 6"/>
              <a:gd name="connsiteY8" fmla="*/ 0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0 w 7"/>
              <a:gd name="connsiteY8" fmla="*/ 4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1 w 7"/>
              <a:gd name="connsiteY8" fmla="*/ 5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 h="6">
                <a:moveTo>
                  <a:pt x="0" y="1"/>
                </a:moveTo>
                <a:lnTo>
                  <a:pt x="0" y="0"/>
                </a:lnTo>
                <a:lnTo>
                  <a:pt x="5" y="0"/>
                </a:lnTo>
                <a:cubicBezTo>
                  <a:pt x="6" y="0"/>
                  <a:pt x="4" y="1"/>
                  <a:pt x="4" y="3"/>
                </a:cubicBezTo>
                <a:cubicBezTo>
                  <a:pt x="4" y="5"/>
                  <a:pt x="6" y="6"/>
                  <a:pt x="5" y="6"/>
                </a:cubicBezTo>
                <a:lnTo>
                  <a:pt x="0" y="6"/>
                </a:lnTo>
                <a:lnTo>
                  <a:pt x="0" y="5"/>
                </a:lnTo>
                <a:lnTo>
                  <a:pt x="0" y="5"/>
                </a:lnTo>
                <a:lnTo>
                  <a:pt x="0" y="5"/>
                </a:lnTo>
                <a:lnTo>
                  <a:pt x="0" y="1"/>
                </a:lnTo>
                <a:close/>
              </a:path>
            </a:pathLst>
          </a:custGeom>
          <a:solidFill>
            <a:schemeClr val="accent3">
              <a:lumMod val="75000"/>
              <a:alpha val="74902"/>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rot="16200000" flipH="1">
            <a:off x="1652349" y="-1652349"/>
            <a:ext cx="5839302" cy="9144000"/>
          </a:xfrm>
          <a:custGeom>
            <a:avLst/>
            <a:gdLst>
              <a:gd name="connsiteX0" fmla="*/ 1 w 6"/>
              <a:gd name="connsiteY0" fmla="*/ 0 h 6"/>
              <a:gd name="connsiteX1" fmla="*/ 6 w 6"/>
              <a:gd name="connsiteY1" fmla="*/ 0 h 6"/>
              <a:gd name="connsiteX2" fmla="*/ 5 w 6"/>
              <a:gd name="connsiteY2" fmla="*/ 3 h 6"/>
              <a:gd name="connsiteX3" fmla="*/ 6 w 6"/>
              <a:gd name="connsiteY3" fmla="*/ 6 h 6"/>
              <a:gd name="connsiteX4" fmla="*/ 1 w 6"/>
              <a:gd name="connsiteY4" fmla="*/ 6 h 6"/>
              <a:gd name="connsiteX5" fmla="*/ 0 w 6"/>
              <a:gd name="connsiteY5" fmla="*/ 4 h 6"/>
              <a:gd name="connsiteX6" fmla="*/ 0 w 6"/>
              <a:gd name="connsiteY6" fmla="*/ 3 h 6"/>
              <a:gd name="connsiteX7" fmla="*/ 1 w 6"/>
              <a:gd name="connsiteY7" fmla="*/ 1 h 6"/>
              <a:gd name="connsiteX8" fmla="*/ 1 w 6"/>
              <a:gd name="connsiteY8" fmla="*/ 0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1 w 6"/>
              <a:gd name="connsiteY8"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3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3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6"/>
              <a:gd name="connsiteY0" fmla="*/ 1 h 6"/>
              <a:gd name="connsiteX1" fmla="*/ 1 w 6"/>
              <a:gd name="connsiteY1" fmla="*/ 0 h 6"/>
              <a:gd name="connsiteX2" fmla="*/ 6 w 6"/>
              <a:gd name="connsiteY2" fmla="*/ 0 h 6"/>
              <a:gd name="connsiteX3" fmla="*/ 5 w 6"/>
              <a:gd name="connsiteY3" fmla="*/ 3 h 6"/>
              <a:gd name="connsiteX4" fmla="*/ 6 w 6"/>
              <a:gd name="connsiteY4" fmla="*/ 6 h 6"/>
              <a:gd name="connsiteX5" fmla="*/ 1 w 6"/>
              <a:gd name="connsiteY5" fmla="*/ 6 h 6"/>
              <a:gd name="connsiteX6" fmla="*/ 0 w 6"/>
              <a:gd name="connsiteY6" fmla="*/ 4 h 6"/>
              <a:gd name="connsiteX7" fmla="*/ 0 w 6"/>
              <a:gd name="connsiteY7" fmla="*/ 4 h 6"/>
              <a:gd name="connsiteX8" fmla="*/ 0 w 6"/>
              <a:gd name="connsiteY8" fmla="*/ 4 h 6"/>
              <a:gd name="connsiteX9" fmla="*/ 1 w 6"/>
              <a:gd name="connsiteY9" fmla="*/ 5 h 6"/>
              <a:gd name="connsiteX10" fmla="*/ 1 w 6"/>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0 w 7"/>
              <a:gd name="connsiteY8" fmla="*/ 4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0 w 7"/>
              <a:gd name="connsiteY7" fmla="*/ 4 h 6"/>
              <a:gd name="connsiteX8" fmla="*/ 1 w 7"/>
              <a:gd name="connsiteY8" fmla="*/ 5 h 6"/>
              <a:gd name="connsiteX9" fmla="*/ 1 w 7"/>
              <a:gd name="connsiteY9" fmla="*/ 5 h 6"/>
              <a:gd name="connsiteX10" fmla="*/ 1 w 7"/>
              <a:gd name="connsiteY10"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0" fmla="*/ 1 w 7"/>
              <a:gd name="connsiteY0" fmla="*/ 1 h 6"/>
              <a:gd name="connsiteX1" fmla="*/ 1 w 7"/>
              <a:gd name="connsiteY1" fmla="*/ 0 h 6"/>
              <a:gd name="connsiteX2" fmla="*/ 6 w 7"/>
              <a:gd name="connsiteY2" fmla="*/ 0 h 6"/>
              <a:gd name="connsiteX3" fmla="*/ 5 w 7"/>
              <a:gd name="connsiteY3" fmla="*/ 3 h 6"/>
              <a:gd name="connsiteX4" fmla="*/ 6 w 7"/>
              <a:gd name="connsiteY4" fmla="*/ 6 h 6"/>
              <a:gd name="connsiteX5" fmla="*/ 1 w 7"/>
              <a:gd name="connsiteY5" fmla="*/ 6 h 6"/>
              <a:gd name="connsiteX6" fmla="*/ 0 w 7"/>
              <a:gd name="connsiteY6" fmla="*/ 4 h 6"/>
              <a:gd name="connsiteX7" fmla="*/ 1 w 7"/>
              <a:gd name="connsiteY7" fmla="*/ 5 h 6"/>
              <a:gd name="connsiteX8" fmla="*/ 1 w 7"/>
              <a:gd name="connsiteY8" fmla="*/ 5 h 6"/>
              <a:gd name="connsiteX9" fmla="*/ 1 w 7"/>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 name="connsiteX0" fmla="*/ 0 w 6"/>
              <a:gd name="connsiteY0" fmla="*/ 1 h 6"/>
              <a:gd name="connsiteX1" fmla="*/ 0 w 6"/>
              <a:gd name="connsiteY1" fmla="*/ 0 h 6"/>
              <a:gd name="connsiteX2" fmla="*/ 5 w 6"/>
              <a:gd name="connsiteY2" fmla="*/ 0 h 6"/>
              <a:gd name="connsiteX3" fmla="*/ 4 w 6"/>
              <a:gd name="connsiteY3" fmla="*/ 3 h 6"/>
              <a:gd name="connsiteX4" fmla="*/ 5 w 6"/>
              <a:gd name="connsiteY4" fmla="*/ 6 h 6"/>
              <a:gd name="connsiteX5" fmla="*/ 0 w 6"/>
              <a:gd name="connsiteY5" fmla="*/ 6 h 6"/>
              <a:gd name="connsiteX6" fmla="*/ 0 w 6"/>
              <a:gd name="connsiteY6" fmla="*/ 5 h 6"/>
              <a:gd name="connsiteX7" fmla="*/ 0 w 6"/>
              <a:gd name="connsiteY7" fmla="*/ 5 h 6"/>
              <a:gd name="connsiteX8" fmla="*/ 0 w 6"/>
              <a:gd name="connsiteY8" fmla="*/ 5 h 6"/>
              <a:gd name="connsiteX9" fmla="*/ 0 w 6"/>
              <a:gd name="connsiteY9" fmla="*/ 1 h 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 h="6">
                <a:moveTo>
                  <a:pt x="0" y="1"/>
                </a:moveTo>
                <a:lnTo>
                  <a:pt x="0" y="0"/>
                </a:lnTo>
                <a:lnTo>
                  <a:pt x="5" y="0"/>
                </a:lnTo>
                <a:cubicBezTo>
                  <a:pt x="6" y="0"/>
                  <a:pt x="4" y="1"/>
                  <a:pt x="4" y="3"/>
                </a:cubicBezTo>
                <a:cubicBezTo>
                  <a:pt x="4" y="5"/>
                  <a:pt x="6" y="6"/>
                  <a:pt x="5" y="6"/>
                </a:cubicBezTo>
                <a:lnTo>
                  <a:pt x="0" y="6"/>
                </a:lnTo>
                <a:lnTo>
                  <a:pt x="0" y="5"/>
                </a:lnTo>
                <a:lnTo>
                  <a:pt x="0" y="5"/>
                </a:lnTo>
                <a:lnTo>
                  <a:pt x="0" y="5"/>
                </a:lnTo>
                <a:lnTo>
                  <a:pt x="0" y="1"/>
                </a:lnTo>
                <a:close/>
              </a:path>
            </a:pathLst>
          </a:custGeom>
          <a:solidFill>
            <a:schemeClr val="accent3">
              <a:lumMod val="75000"/>
              <a:alpha val="75000"/>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CuadroTexto"/>
          <p:cNvSpPr txBox="1"/>
          <p:nvPr/>
        </p:nvSpPr>
        <p:spPr>
          <a:xfrm>
            <a:off x="611188" y="4011613"/>
            <a:ext cx="7993062" cy="923925"/>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Desde el mismo “Mirador” sin movernos, solo con girarnos un poquito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hacia la izquierda, también podemos ver parte del Alcázar que se encuentra dentro de los jardines que llevan el mismo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nombre.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300" advTm="25000">
        <p14:pan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ppt_x"/>
                                          </p:val>
                                        </p:tav>
                                      </p:tavLst>
                                    </p:anim>
                                    <p:anim calcmode="lin" valueType="num">
                                      <p:cBhvr additive="base">
                                        <p:cTn id="11" dur="3000"/>
                                        <p:tgtEl>
                                          <p:spTgt spid="7"/>
                                        </p:tgtEl>
                                        <p:attrNameLst>
                                          <p:attrName>ppt_y</p:attrName>
                                        </p:attrNameLst>
                                      </p:cBhvr>
                                      <p:tavLst>
                                        <p:tav tm="0">
                                          <p:val>
                                            <p:strVal val="ppt_y"/>
                                          </p:val>
                                        </p:tav>
                                        <p:tav tm="100000">
                                          <p:val>
                                            <p:strVal val="0-ppt_h/2"/>
                                          </p:val>
                                        </p:tav>
                                      </p:tavLst>
                                    </p:anim>
                                    <p:set>
                                      <p:cBhvr>
                                        <p:cTn id="12" dur="1" fill="hold">
                                          <p:stCondLst>
                                            <p:cond delay="2999"/>
                                          </p:stCondLst>
                                        </p:cTn>
                                        <p:tgtEl>
                                          <p:spTgt spid="7"/>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4000" fill="hold"/>
                                        <p:tgtEl>
                                          <p:spTgt spid="6"/>
                                        </p:tgtEl>
                                        <p:attrNameLst>
                                          <p:attrName>ppt_w</p:attrName>
                                        </p:attrNameLst>
                                      </p:cBhvr>
                                      <p:tavLst>
                                        <p:tav tm="0">
                                          <p:val>
                                            <p:strVal val="4/3*#ppt_w"/>
                                          </p:val>
                                        </p:tav>
                                        <p:tav tm="100000">
                                          <p:val>
                                            <p:strVal val="#ppt_w"/>
                                          </p:val>
                                        </p:tav>
                                      </p:tavLst>
                                    </p:anim>
                                    <p:anim calcmode="lin" valueType="num">
                                      <p:cBhvr>
                                        <p:cTn id="16" dur="4000" fill="hold"/>
                                        <p:tgtEl>
                                          <p:spTgt spid="6"/>
                                        </p:tgtEl>
                                        <p:attrNameLst>
                                          <p:attrName>ppt_h</p:attrName>
                                        </p:attrNameLst>
                                      </p:cBhvr>
                                      <p:tavLst>
                                        <p:tav tm="0">
                                          <p:val>
                                            <p:strVal val="4/3*#ppt_h"/>
                                          </p:val>
                                        </p:tav>
                                        <p:tav tm="100000">
                                          <p:val>
                                            <p:strVal val="#ppt_h"/>
                                          </p:val>
                                        </p:tav>
                                      </p:tavLst>
                                    </p:anim>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4C724C07E0C367C957D1B6C4CB42F69E1B3C9B317158_900_900.JPEG"/>
          <p:cNvPicPr>
            <a:picLocks noChangeAspect="1"/>
          </p:cNvPicPr>
          <p:nvPr/>
        </p:nvPicPr>
        <p:blipFill>
          <a:blip r:embed="rId2" cstate="print"/>
          <a:stretch>
            <a:fillRect/>
          </a:stretch>
        </p:blipFill>
        <p:spPr bwMode="auto">
          <a:xfrm>
            <a:off x="0" y="-308570"/>
            <a:ext cx="9144000" cy="5688632"/>
          </a:xfrm>
          <a:prstGeom prst="rect">
            <a:avLst/>
          </a:prstGeom>
          <a:noFill/>
          <a:ln w="9525">
            <a:noFill/>
            <a:miter lim="800000"/>
            <a:headEnd/>
            <a:tailEnd/>
          </a:ln>
        </p:spPr>
      </p:pic>
      <p:pic>
        <p:nvPicPr>
          <p:cNvPr id="5" name="4 Imagen" descr="24C724C07E0C367C957D1B6C4CB42F69E1B3C9B317158_900_900.JPEG"/>
          <p:cNvPicPr>
            <a:picLocks noChangeAspect="1"/>
          </p:cNvPicPr>
          <p:nvPr/>
        </p:nvPicPr>
        <p:blipFill>
          <a:blip r:embed="rId2" cstate="print"/>
          <a:stretch>
            <a:fillRect/>
          </a:stretch>
        </p:blipFill>
        <p:spPr bwMode="auto">
          <a:xfrm>
            <a:off x="0" y="-308570"/>
            <a:ext cx="9144000" cy="5688632"/>
          </a:xfrm>
          <a:prstGeom prst="rect">
            <a:avLst/>
          </a:prstGeom>
          <a:noFill/>
          <a:ln w="9525">
            <a:noFill/>
            <a:miter lim="800000"/>
            <a:headEnd/>
            <a:tailEnd/>
          </a:ln>
        </p:spPr>
      </p:pic>
      <p:sp>
        <p:nvSpPr>
          <p:cNvPr id="6" name="5 CuadroTexto"/>
          <p:cNvSpPr txBox="1"/>
          <p:nvPr/>
        </p:nvSpPr>
        <p:spPr>
          <a:xfrm>
            <a:off x="827584" y="4371950"/>
            <a:ext cx="7164387" cy="64611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es la entrada a los Jardines del Alcázar, donde también se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encuentra el monumento dedicado 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Daoiz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Velarde.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300" advTm="18000">
        <p14:pan/>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3000"/>
                                        <p:tgtEl>
                                          <p:spTgt spid="5"/>
                                        </p:tgtEl>
                                      </p:cBhvr>
                                    </p:animEffect>
                                  </p:childTnLst>
                                </p:cTn>
                              </p:par>
                              <p:par>
                                <p:cTn id="16" presetID="13" presetClass="entr" presetSubtype="16"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plus(in)">
                                      <p:cBhvr>
                                        <p:cTn id="18" dur="3000"/>
                                        <p:tgtEl>
                                          <p:spTgt spid="4"/>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Ana María\Escritorio\aaSin título-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Proceso"/>
          <p:cNvSpPr/>
          <p:nvPr/>
        </p:nvSpPr>
        <p:spPr>
          <a:xfrm>
            <a:off x="0" y="0"/>
            <a:ext cx="9144000" cy="5143500"/>
          </a:xfrm>
          <a:prstGeom prst="flowChartProcess">
            <a:avLst/>
          </a:prstGeom>
          <a:solidFill>
            <a:schemeClr val="accent3">
              <a:lumMod val="75000"/>
              <a:alpha val="6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323528" y="267494"/>
            <a:ext cx="8568952" cy="4608512"/>
          </a:xfrm>
          <a:prstGeom prst="flowChartProcess">
            <a:avLst/>
          </a:prstGeom>
          <a:solidFill>
            <a:schemeClr val="tx2">
              <a:lumMod val="90000"/>
              <a:alpha val="60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395536" y="3795886"/>
            <a:ext cx="83883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Monumento 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Daoiz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Velarde, capitanes de artillería que habían sido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alumnos del Real Colegio de Artillería ubicado en el Alcázar. Fue realizado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bronce por el escultor Aniceto Mariñas y representa a la Patria 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acoge a los héroes caídos el dos de mayo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1808.</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300" advTm="31000">
        <p14:pan dir="d"/>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4"/>
                                        </p:tgtEl>
                                      </p:cBhvr>
                                    </p:animEffect>
                                    <p:set>
                                      <p:cBhvr>
                                        <p:cTn id="7" dur="1" fill="hold">
                                          <p:stCondLst>
                                            <p:cond delay="2999"/>
                                          </p:stCondLst>
                                        </p:cTn>
                                        <p:tgtEl>
                                          <p:spTgt spid="4"/>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par>
                                <p:cTn id="11" presetID="13" presetClass="entr" presetSubtype="32" fill="hold" nodeType="withEffect">
                                  <p:stCondLst>
                                    <p:cond delay="0"/>
                                  </p:stCondLst>
                                  <p:childTnLst>
                                    <p:set>
                                      <p:cBhvr>
                                        <p:cTn id="12" dur="1" fill="hold">
                                          <p:stCondLst>
                                            <p:cond delay="0"/>
                                          </p:stCondLst>
                                        </p:cTn>
                                        <p:tgtEl>
                                          <p:spTgt spid="27650"/>
                                        </p:tgtEl>
                                        <p:attrNameLst>
                                          <p:attrName>style.visibility</p:attrName>
                                        </p:attrNameLst>
                                      </p:cBhvr>
                                      <p:to>
                                        <p:strVal val="visible"/>
                                      </p:to>
                                    </p:set>
                                    <p:animEffect transition="in" filter="plus(out)">
                                      <p:cBhvr>
                                        <p:cTn id="13" dur="3000"/>
                                        <p:tgtEl>
                                          <p:spTgt spid="27650"/>
                                        </p:tgtEl>
                                      </p:cBhvr>
                                    </p:animEffect>
                                  </p:childTnLst>
                                </p:cTn>
                              </p:par>
                              <p:par>
                                <p:cTn id="14" presetID="50" presetClass="entr" presetSubtype="0" decel="100000" fill="hold" nodeType="withEffect">
                                  <p:stCondLst>
                                    <p:cond delay="0"/>
                                  </p:stCondLst>
                                  <p:childTnLst>
                                    <p:set>
                                      <p:cBhvr>
                                        <p:cTn id="15" dur="1" fill="hold">
                                          <p:stCondLst>
                                            <p:cond delay="0"/>
                                          </p:stCondLst>
                                        </p:cTn>
                                        <p:tgtEl>
                                          <p:spTgt spid="27650"/>
                                        </p:tgtEl>
                                        <p:attrNameLst>
                                          <p:attrName>style.visibility</p:attrName>
                                        </p:attrNameLst>
                                      </p:cBhvr>
                                      <p:to>
                                        <p:strVal val="visible"/>
                                      </p:to>
                                    </p:set>
                                    <p:anim calcmode="lin" valueType="num">
                                      <p:cBhvr>
                                        <p:cTn id="16" dur="3000" fill="hold"/>
                                        <p:tgtEl>
                                          <p:spTgt spid="27650"/>
                                        </p:tgtEl>
                                        <p:attrNameLst>
                                          <p:attrName>ppt_w</p:attrName>
                                        </p:attrNameLst>
                                      </p:cBhvr>
                                      <p:tavLst>
                                        <p:tav tm="0">
                                          <p:val>
                                            <p:strVal val="#ppt_w+.3"/>
                                          </p:val>
                                        </p:tav>
                                        <p:tav tm="100000">
                                          <p:val>
                                            <p:strVal val="#ppt_w"/>
                                          </p:val>
                                        </p:tav>
                                      </p:tavLst>
                                    </p:anim>
                                    <p:anim calcmode="lin" valueType="num">
                                      <p:cBhvr>
                                        <p:cTn id="17" dur="3000" fill="hold"/>
                                        <p:tgtEl>
                                          <p:spTgt spid="27650"/>
                                        </p:tgtEl>
                                        <p:attrNameLst>
                                          <p:attrName>ppt_h</p:attrName>
                                        </p:attrNameLst>
                                      </p:cBhvr>
                                      <p:tavLst>
                                        <p:tav tm="0">
                                          <p:val>
                                            <p:strVal val="#ppt_h"/>
                                          </p:val>
                                        </p:tav>
                                        <p:tav tm="100000">
                                          <p:val>
                                            <p:strVal val="#ppt_h"/>
                                          </p:val>
                                        </p:tav>
                                      </p:tavLst>
                                    </p:anim>
                                    <p:animEffect transition="in" filter="fade">
                                      <p:cBhvr>
                                        <p:cTn id="18" dur="3000"/>
                                        <p:tgtEl>
                                          <p:spTgt spid="27650"/>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9426.jpg"/>
          <p:cNvPicPr>
            <a:picLocks noChangeAspect="1"/>
          </p:cNvPicPr>
          <p:nvPr/>
        </p:nvPicPr>
        <p:blipFill>
          <a:blip r:embed="rId2" cstate="print"/>
          <a:stretch>
            <a:fillRect/>
          </a:stretch>
        </p:blipFill>
        <p:spPr bwMode="auto">
          <a:xfrm>
            <a:off x="0" y="-236562"/>
            <a:ext cx="9144000" cy="5760640"/>
          </a:xfrm>
          <a:prstGeom prst="rect">
            <a:avLst/>
          </a:prstGeom>
          <a:noFill/>
          <a:ln w="9525">
            <a:noFill/>
            <a:miter lim="800000"/>
            <a:headEnd/>
            <a:tailEnd/>
          </a:ln>
        </p:spPr>
      </p:pic>
      <p:pic>
        <p:nvPicPr>
          <p:cNvPr id="5" name="4 Imagen" descr="389426.jpg"/>
          <p:cNvPicPr>
            <a:picLocks noChangeAspect="1"/>
          </p:cNvPicPr>
          <p:nvPr/>
        </p:nvPicPr>
        <p:blipFill>
          <a:blip r:embed="rId2" cstate="print"/>
          <a:stretch>
            <a:fillRect/>
          </a:stretch>
        </p:blipFill>
        <p:spPr bwMode="auto">
          <a:xfrm>
            <a:off x="0" y="-236562"/>
            <a:ext cx="9143999" cy="5760640"/>
          </a:xfrm>
          <a:prstGeom prst="rect">
            <a:avLst/>
          </a:prstGeom>
          <a:noFill/>
          <a:ln w="9525">
            <a:noFill/>
            <a:miter lim="800000"/>
            <a:headEnd/>
            <a:tailEnd/>
          </a:ln>
        </p:spPr>
      </p:pic>
      <p:pic>
        <p:nvPicPr>
          <p:cNvPr id="6" name="5 Imagen" descr="389426.jpg"/>
          <p:cNvPicPr>
            <a:picLocks noChangeAspect="1"/>
          </p:cNvPicPr>
          <p:nvPr/>
        </p:nvPicPr>
        <p:blipFill>
          <a:blip r:embed="rId2" cstate="print"/>
          <a:stretch>
            <a:fillRect/>
          </a:stretch>
        </p:blipFill>
        <p:spPr bwMode="auto">
          <a:xfrm>
            <a:off x="0" y="-236562"/>
            <a:ext cx="9144000" cy="5760640"/>
          </a:xfrm>
          <a:prstGeom prst="rect">
            <a:avLst/>
          </a:prstGeom>
          <a:noFill/>
          <a:ln w="9525">
            <a:noFill/>
            <a:miter lim="800000"/>
            <a:headEnd/>
            <a:tailEnd/>
          </a:ln>
        </p:spPr>
      </p:pic>
      <p:sp>
        <p:nvSpPr>
          <p:cNvPr id="7" name="6 CuadroTexto"/>
          <p:cNvSpPr txBox="1"/>
          <p:nvPr/>
        </p:nvSpPr>
        <p:spPr>
          <a:xfrm>
            <a:off x="539750" y="3435350"/>
            <a:ext cx="7993063" cy="147796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lado del monumento que mira al Alcázar se lee: "</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PARA ETERNA MEMORIA Y ADMIRACIÓN PERPETUA, LAS CORTES Y LA REGENCIA DEL REINO, EL 7 DE JULIO DE 1812 DECRETARON LA ERECCIÓN DE ESTE MONUMENTO Y EL REY D. ALFONSO XIII  SANCIONÓ SU CONSTRUCCIÓN POR LEY DE 3 DE JULIO DE </a:t>
            </a:r>
            <a:r>
              <a:rPr lang="es-ES"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1908</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1000">
        <p14:ferris dir="l"/>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strips(downLeft)">
                                      <p:cBhvr>
                                        <p:cTn id="7" dur="3000"/>
                                        <p:tgtEl>
                                          <p:spTgt spid="6"/>
                                        </p:tgtEl>
                                      </p:cBhvr>
                                    </p:animEffect>
                                  </p:childTnLst>
                                </p:cTn>
                              </p:par>
                              <p:par>
                                <p:cTn id="8" presetID="18" presetClass="entr" presetSubtype="3"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strips(upRight)">
                                      <p:cBhvr>
                                        <p:cTn id="10" dur="3000"/>
                                        <p:tgtEl>
                                          <p:spTgt spid="5"/>
                                        </p:tgtEl>
                                      </p:cBhvr>
                                    </p:animEffect>
                                  </p:childTnLst>
                                </p:cTn>
                              </p:par>
                              <p:par>
                                <p:cTn id="11" presetID="4"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3000"/>
                                        <p:tgtEl>
                                          <p:spTgt spid="4"/>
                                        </p:tgtEl>
                                      </p:cBhvr>
                                    </p:animEffect>
                                  </p:childTnLst>
                                </p:cTn>
                              </p:par>
                              <p:par>
                                <p:cTn id="14" presetID="23" presetClass="entr" presetSubtype="288"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4/3*#ppt_w"/>
                                          </p:val>
                                        </p:tav>
                                        <p:tav tm="100000">
                                          <p:val>
                                            <p:strVal val="#ppt_w"/>
                                          </p:val>
                                        </p:tav>
                                      </p:tavLst>
                                    </p:anim>
                                    <p:anim calcmode="lin" valueType="num">
                                      <p:cBhvr>
                                        <p:cTn id="17" dur="3000" fill="hold"/>
                                        <p:tgtEl>
                                          <p:spTgt spid="4"/>
                                        </p:tgtEl>
                                        <p:attrNameLst>
                                          <p:attrName>ppt_h</p:attrName>
                                        </p:attrNameLst>
                                      </p:cBhvr>
                                      <p:tavLst>
                                        <p:tav tm="0">
                                          <p:val>
                                            <p:strVal val="4/3*#ppt_h"/>
                                          </p:val>
                                        </p:tav>
                                        <p:tav tm="100000">
                                          <p:val>
                                            <p:strVal val="#ppt_h"/>
                                          </p:val>
                                        </p:tav>
                                      </p:tavLst>
                                    </p:anim>
                                  </p:childTnLst>
                                </p:cTn>
                              </p:par>
                              <p:par>
                                <p:cTn id="18" presetID="23" presetClass="entr" presetSubtype="288"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p:cTn id="20" dur="3000" fill="hold"/>
                                        <p:tgtEl>
                                          <p:spTgt spid="5"/>
                                        </p:tgtEl>
                                        <p:attrNameLst>
                                          <p:attrName>ppt_w</p:attrName>
                                        </p:attrNameLst>
                                      </p:cBhvr>
                                      <p:tavLst>
                                        <p:tav tm="0">
                                          <p:val>
                                            <p:strVal val="4/3*#ppt_w"/>
                                          </p:val>
                                        </p:tav>
                                        <p:tav tm="100000">
                                          <p:val>
                                            <p:strVal val="#ppt_w"/>
                                          </p:val>
                                        </p:tav>
                                      </p:tavLst>
                                    </p:anim>
                                    <p:anim calcmode="lin" valueType="num">
                                      <p:cBhvr>
                                        <p:cTn id="21" dur="3000" fill="hold"/>
                                        <p:tgtEl>
                                          <p:spTgt spid="5"/>
                                        </p:tgtEl>
                                        <p:attrNameLst>
                                          <p:attrName>ppt_h</p:attrName>
                                        </p:attrNameLst>
                                      </p:cBhvr>
                                      <p:tavLst>
                                        <p:tav tm="0">
                                          <p:val>
                                            <p:strVal val="4/3*#ppt_h"/>
                                          </p:val>
                                        </p:tav>
                                        <p:tav tm="100000">
                                          <p:val>
                                            <p:strVal val="#ppt_h"/>
                                          </p:val>
                                        </p:tav>
                                      </p:tavLst>
                                    </p:anim>
                                  </p:childTnLst>
                                </p:cTn>
                              </p:par>
                              <p:par>
                                <p:cTn id="22" presetID="23" presetClass="entr" presetSubtype="288"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3000" fill="hold"/>
                                        <p:tgtEl>
                                          <p:spTgt spid="6"/>
                                        </p:tgtEl>
                                        <p:attrNameLst>
                                          <p:attrName>ppt_w</p:attrName>
                                        </p:attrNameLst>
                                      </p:cBhvr>
                                      <p:tavLst>
                                        <p:tav tm="0">
                                          <p:val>
                                            <p:strVal val="4/3*#ppt_w"/>
                                          </p:val>
                                        </p:tav>
                                        <p:tav tm="100000">
                                          <p:val>
                                            <p:strVal val="#ppt_w"/>
                                          </p:val>
                                        </p:tav>
                                      </p:tavLst>
                                    </p:anim>
                                    <p:anim calcmode="lin" valueType="num">
                                      <p:cBhvr>
                                        <p:cTn id="25" dur="3000" fill="hold"/>
                                        <p:tgtEl>
                                          <p:spTgt spid="6"/>
                                        </p:tgtEl>
                                        <p:attrNameLst>
                                          <p:attrName>ppt_h</p:attrName>
                                        </p:attrNameLst>
                                      </p:cBhvr>
                                      <p:tavLst>
                                        <p:tav tm="0">
                                          <p:val>
                                            <p:strVal val="4/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P1010132.jpg"/>
          <p:cNvPicPr>
            <a:picLocks noChangeAspect="1"/>
          </p:cNvPicPr>
          <p:nvPr/>
        </p:nvPicPr>
        <p:blipFill>
          <a:blip r:embed="rId2" cstate="print"/>
          <a:stretch>
            <a:fillRect/>
          </a:stretch>
        </p:blipFill>
        <p:spPr bwMode="auto">
          <a:xfrm>
            <a:off x="2195736" y="0"/>
            <a:ext cx="4680520" cy="5143500"/>
          </a:xfrm>
          <a:prstGeom prst="rect">
            <a:avLst/>
          </a:prstGeom>
          <a:noFill/>
          <a:ln w="9525">
            <a:noFill/>
            <a:miter lim="800000"/>
            <a:headEnd/>
            <a:tailEnd/>
          </a:ln>
        </p:spPr>
      </p:pic>
      <p:sp>
        <p:nvSpPr>
          <p:cNvPr id="5" name="4 Rectángulo"/>
          <p:cNvSpPr/>
          <p:nvPr/>
        </p:nvSpPr>
        <p:spPr>
          <a:xfrm>
            <a:off x="0" y="0"/>
            <a:ext cx="2195736" cy="5143500"/>
          </a:xfrm>
          <a:prstGeom prst="rect">
            <a:avLst/>
          </a:prstGeom>
          <a:blipFill dpi="0" rotWithShape="1">
            <a:blip r:embed="rId3" cstate="print"/>
            <a:srcRect/>
            <a:stretch>
              <a:fillRect/>
            </a:stretch>
          </a:blip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6876256" y="0"/>
            <a:ext cx="2267744" cy="5143500"/>
          </a:xfrm>
          <a:prstGeom prst="rect">
            <a:avLst/>
          </a:prstGeom>
          <a:blipFill>
            <a:blip r:embed="rId3" cstate="print"/>
            <a:stretch>
              <a:fillRect/>
            </a:stretch>
          </a:blip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pic>
        <p:nvPicPr>
          <p:cNvPr id="7" name="6 Imagen" descr="P1010132.jpg"/>
          <p:cNvPicPr>
            <a:picLocks noChangeAspect="1"/>
          </p:cNvPicPr>
          <p:nvPr/>
        </p:nvPicPr>
        <p:blipFill>
          <a:blip r:embed="rId2" cstate="print"/>
          <a:stretch>
            <a:fillRect/>
          </a:stretch>
        </p:blipFill>
        <p:spPr bwMode="auto">
          <a:xfrm>
            <a:off x="2195736" y="0"/>
            <a:ext cx="4680520" cy="5143500"/>
          </a:xfrm>
          <a:prstGeom prst="rect">
            <a:avLst/>
          </a:prstGeom>
          <a:noFill/>
          <a:ln w="9525">
            <a:noFill/>
            <a:miter lim="800000"/>
            <a:headEnd/>
            <a:tailEnd/>
          </a:ln>
        </p:spPr>
      </p:pic>
      <p:sp>
        <p:nvSpPr>
          <p:cNvPr id="9" name="8 CuadroTexto"/>
          <p:cNvSpPr txBox="1"/>
          <p:nvPr/>
        </p:nvSpPr>
        <p:spPr>
          <a:xfrm>
            <a:off x="1835696" y="3795886"/>
            <a:ext cx="5545138"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lado opuesto, el que mira a la puerta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entrada de los jardines,  se lee: "</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A LOS CAPITANES DE ARTILLERÍA D. LUIS DAOÍZ Y D. PEDRO VELARDE LA NACIÓN </a:t>
            </a:r>
            <a:r>
              <a:rPr lang="es-ES"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ESPAÑOLA</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2000">
        <p14:ferris dir="r"/>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3000"/>
                                        <p:tgtEl>
                                          <p:spTgt spid="4"/>
                                        </p:tgtEl>
                                      </p:cBhvr>
                                    </p:animEffect>
                                  </p:childTnLst>
                                </p:cTn>
                              </p:par>
                              <p:par>
                                <p:cTn id="11" presetID="21"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4)">
                                      <p:cBhvr>
                                        <p:cTn id="13" dur="3000"/>
                                        <p:tgtEl>
                                          <p:spTgt spid="6"/>
                                        </p:tgtEl>
                                      </p:cBhvr>
                                    </p:animEffect>
                                  </p:childTnLst>
                                </p:cTn>
                              </p:par>
                              <p:par>
                                <p:cTn id="14" presetID="21"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4)">
                                      <p:cBhvr>
                                        <p:cTn id="16" dur="3000"/>
                                        <p:tgtEl>
                                          <p:spTgt spid="5"/>
                                        </p:tgtEl>
                                      </p:cBhvr>
                                    </p:animEffect>
                                  </p:childTnLst>
                                </p:cTn>
                              </p:par>
                            </p:childTnLst>
                          </p:cTn>
                        </p:par>
                        <p:par>
                          <p:cTn id="17" fill="hold">
                            <p:stCondLst>
                              <p:cond delay="3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1"/>
                                          </p:val>
                                        </p:tav>
                                        <p:tav tm="100000">
                                          <p:val>
                                            <p:strVal val="#ppt_x"/>
                                          </p:val>
                                        </p:tav>
                                      </p:tavLst>
                                    </p:anim>
                                    <p:anim calcmode="lin" valueType="num">
                                      <p:cBhvr>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Ana María\Escritorio\ffSin título-2.jpg"/>
          <p:cNvPicPr>
            <a:picLocks noChangeAspect="1" noChangeArrowheads="1"/>
          </p:cNvPicPr>
          <p:nvPr/>
        </p:nvPicPr>
        <p:blipFill>
          <a:blip r:embed="rId2" cstate="print"/>
          <a:stretch>
            <a:fillRect/>
          </a:stretch>
        </p:blipFill>
        <p:spPr bwMode="auto">
          <a:xfrm>
            <a:off x="0" y="-308570"/>
            <a:ext cx="9144000" cy="5688632"/>
          </a:xfrm>
          <a:prstGeom prst="rect">
            <a:avLst/>
          </a:prstGeom>
          <a:noFill/>
          <a:ln w="9525">
            <a:noFill/>
            <a:miter lim="800000"/>
            <a:headEnd/>
            <a:tailEnd/>
          </a:ln>
        </p:spPr>
      </p:pic>
      <p:sp>
        <p:nvSpPr>
          <p:cNvPr id="3" name="2 Proceso"/>
          <p:cNvSpPr/>
          <p:nvPr/>
        </p:nvSpPr>
        <p:spPr>
          <a:xfrm>
            <a:off x="2714612"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a:off x="8172000" y="0"/>
            <a:ext cx="972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Proceso"/>
          <p:cNvSpPr/>
          <p:nvPr/>
        </p:nvSpPr>
        <p:spPr>
          <a:xfrm>
            <a:off x="7215206" y="0"/>
            <a:ext cx="972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Proceso"/>
          <p:cNvSpPr/>
          <p:nvPr/>
        </p:nvSpPr>
        <p:spPr>
          <a:xfrm>
            <a:off x="3643306"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Proceso"/>
          <p:cNvSpPr/>
          <p:nvPr/>
        </p:nvSpPr>
        <p:spPr>
          <a:xfrm>
            <a:off x="4572000"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Proceso"/>
          <p:cNvSpPr/>
          <p:nvPr/>
        </p:nvSpPr>
        <p:spPr>
          <a:xfrm>
            <a:off x="5500694"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Proceso"/>
          <p:cNvSpPr/>
          <p:nvPr/>
        </p:nvSpPr>
        <p:spPr>
          <a:xfrm>
            <a:off x="6357950"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0" name="9 Proceso"/>
          <p:cNvSpPr/>
          <p:nvPr/>
        </p:nvSpPr>
        <p:spPr>
          <a:xfrm>
            <a:off x="1785918"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Proceso"/>
          <p:cNvSpPr/>
          <p:nvPr/>
        </p:nvSpPr>
        <p:spPr>
          <a:xfrm>
            <a:off x="857224" y="0"/>
            <a:ext cx="936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Proceso"/>
          <p:cNvSpPr/>
          <p:nvPr/>
        </p:nvSpPr>
        <p:spPr>
          <a:xfrm>
            <a:off x="0" y="0"/>
            <a:ext cx="900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3" name="12 CuadroTexto"/>
          <p:cNvSpPr txBox="1"/>
          <p:nvPr/>
        </p:nvSpPr>
        <p:spPr>
          <a:xfrm>
            <a:off x="250825" y="3795713"/>
            <a:ext cx="8748713" cy="1200329"/>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lado sur, reza la siguiente leyenda: “</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Al capitán D. Luis </a:t>
            </a:r>
            <a:r>
              <a:rPr lang="es-ES"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Daoíz</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 por su heroica resolución y sacrificio del 2 de mayo de 1808, en la defensa del parque de </a:t>
            </a:r>
            <a:r>
              <a:rPr lang="es-ES"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Monteleón</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 señaló a la patria el camino de su honor e independencia (Sevilla</a:t>
            </a:r>
          </a:p>
          <a:p>
            <a:pPr fontAlgn="auto">
              <a:spcBef>
                <a:spcPts val="0"/>
              </a:spcBef>
              <a:spcAft>
                <a:spcPts val="0"/>
              </a:spcAft>
              <a:defRPr/>
            </a:pP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1767 – Madrid 1808</a:t>
            </a:r>
            <a:r>
              <a:rPr lang="es-ES"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a:t>
            </a:r>
            <a:endPar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35000">
        <p14:conveyor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par>
                                <p:cTn id="8" presetID="4"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2000"/>
                                        <p:tgtEl>
                                          <p:spTgt spid="4"/>
                                        </p:tgtEl>
                                      </p:cBhvr>
                                    </p:animEffect>
                                  </p:childTnLst>
                                </p:cTn>
                              </p:par>
                              <p:par>
                                <p:cTn id="11" presetID="4" presetClass="entr" presetSubtype="1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in)">
                                      <p:cBhvr>
                                        <p:cTn id="13" dur="2000"/>
                                        <p:tgtEl>
                                          <p:spTgt spid="5"/>
                                        </p:tgtEl>
                                      </p:cBhvr>
                                    </p:animEffect>
                                  </p:childTnLst>
                                </p:cTn>
                              </p:par>
                              <p:par>
                                <p:cTn id="14" presetID="4" presetClass="entr" presetSubtype="16"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in)">
                                      <p:cBhvr>
                                        <p:cTn id="16" dur="2000"/>
                                        <p:tgtEl>
                                          <p:spTgt spid="6"/>
                                        </p:tgtEl>
                                      </p:cBhvr>
                                    </p:animEffect>
                                  </p:childTnLst>
                                </p:cTn>
                              </p:par>
                              <p:par>
                                <p:cTn id="17" presetID="4"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ox(in)">
                                      <p:cBhvr>
                                        <p:cTn id="19" dur="2000"/>
                                        <p:tgtEl>
                                          <p:spTgt spid="7"/>
                                        </p:tgtEl>
                                      </p:cBhvr>
                                    </p:animEffect>
                                  </p:childTnLst>
                                </p:cTn>
                              </p:par>
                              <p:par>
                                <p:cTn id="20" presetID="4"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ox(in)">
                                      <p:cBhvr>
                                        <p:cTn id="22" dur="2000"/>
                                        <p:tgtEl>
                                          <p:spTgt spid="8"/>
                                        </p:tgtEl>
                                      </p:cBhvr>
                                    </p:animEffect>
                                  </p:childTnLst>
                                </p:cTn>
                              </p:par>
                              <p:par>
                                <p:cTn id="23" presetID="4" presetClass="entr" presetSubtype="1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ox(in)">
                                      <p:cBhvr>
                                        <p:cTn id="25" dur="2000"/>
                                        <p:tgtEl>
                                          <p:spTgt spid="9"/>
                                        </p:tgtEl>
                                      </p:cBhvr>
                                    </p:animEffect>
                                  </p:childTnLst>
                                </p:cTn>
                              </p:par>
                              <p:par>
                                <p:cTn id="26" presetID="4" presetClass="entr" presetSubtype="16"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ox(in)">
                                      <p:cBhvr>
                                        <p:cTn id="28" dur="2000"/>
                                        <p:tgtEl>
                                          <p:spTgt spid="10"/>
                                        </p:tgtEl>
                                      </p:cBhvr>
                                    </p:animEffect>
                                  </p:childTnLst>
                                </p:cTn>
                              </p:par>
                              <p:par>
                                <p:cTn id="29" presetID="4" presetClass="entr" presetSubtype="16"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ox(in)">
                                      <p:cBhvr>
                                        <p:cTn id="31" dur="2000"/>
                                        <p:tgtEl>
                                          <p:spTgt spid="11"/>
                                        </p:tgtEl>
                                      </p:cBhvr>
                                    </p:animEffect>
                                  </p:childTnLst>
                                </p:cTn>
                              </p:par>
                              <p:par>
                                <p:cTn id="32" presetID="4" presetClass="entr" presetSubtype="16" fill="hold"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ox(in)">
                                      <p:cBhvr>
                                        <p:cTn id="34" dur="2000"/>
                                        <p:tgtEl>
                                          <p:spTgt spid="12"/>
                                        </p:tgtEl>
                                      </p:cBhvr>
                                    </p:animEffect>
                                  </p:childTnLst>
                                </p:cTn>
                              </p:par>
                            </p:childTnLst>
                          </p:cTn>
                        </p:par>
                        <p:par>
                          <p:cTn id="35" fill="hold">
                            <p:stCondLst>
                              <p:cond delay="2000"/>
                            </p:stCondLst>
                            <p:childTnLst>
                              <p:par>
                                <p:cTn id="36" presetID="49" presetClass="exit" presetSubtype="0" accel="100000" fill="hold" nodeType="afterEffect">
                                  <p:stCondLst>
                                    <p:cond delay="0"/>
                                  </p:stCondLst>
                                  <p:childTnLst>
                                    <p:anim calcmode="lin" valueType="num">
                                      <p:cBhvr>
                                        <p:cTn id="37" dur="2000"/>
                                        <p:tgtEl>
                                          <p:spTgt spid="12"/>
                                        </p:tgtEl>
                                        <p:attrNameLst>
                                          <p:attrName>ppt_w</p:attrName>
                                        </p:attrNameLst>
                                      </p:cBhvr>
                                      <p:tavLst>
                                        <p:tav tm="0">
                                          <p:val>
                                            <p:strVal val="ppt_w"/>
                                          </p:val>
                                        </p:tav>
                                        <p:tav tm="100000">
                                          <p:val>
                                            <p:fltVal val="0"/>
                                          </p:val>
                                        </p:tav>
                                      </p:tavLst>
                                    </p:anim>
                                    <p:anim calcmode="lin" valueType="num">
                                      <p:cBhvr>
                                        <p:cTn id="38" dur="2000"/>
                                        <p:tgtEl>
                                          <p:spTgt spid="12"/>
                                        </p:tgtEl>
                                        <p:attrNameLst>
                                          <p:attrName>ppt_h</p:attrName>
                                        </p:attrNameLst>
                                      </p:cBhvr>
                                      <p:tavLst>
                                        <p:tav tm="0">
                                          <p:val>
                                            <p:strVal val="ppt_h"/>
                                          </p:val>
                                        </p:tav>
                                        <p:tav tm="100000">
                                          <p:val>
                                            <p:fltVal val="0"/>
                                          </p:val>
                                        </p:tav>
                                      </p:tavLst>
                                    </p:anim>
                                    <p:anim calcmode="lin" valueType="num">
                                      <p:cBhvr>
                                        <p:cTn id="39" dur="2000"/>
                                        <p:tgtEl>
                                          <p:spTgt spid="12"/>
                                        </p:tgtEl>
                                        <p:attrNameLst>
                                          <p:attrName>style.rotation</p:attrName>
                                        </p:attrNameLst>
                                      </p:cBhvr>
                                      <p:tavLst>
                                        <p:tav tm="0">
                                          <p:val>
                                            <p:fltVal val="0"/>
                                          </p:val>
                                        </p:tav>
                                        <p:tav tm="100000">
                                          <p:val>
                                            <p:fltVal val="360"/>
                                          </p:val>
                                        </p:tav>
                                      </p:tavLst>
                                    </p:anim>
                                    <p:animEffect transition="out" filter="fade">
                                      <p:cBhvr>
                                        <p:cTn id="40" dur="2000"/>
                                        <p:tgtEl>
                                          <p:spTgt spid="12"/>
                                        </p:tgtEl>
                                      </p:cBhvr>
                                    </p:animEffect>
                                    <p:set>
                                      <p:cBhvr>
                                        <p:cTn id="41" dur="1" fill="hold">
                                          <p:stCondLst>
                                            <p:cond delay="1999"/>
                                          </p:stCondLst>
                                        </p:cTn>
                                        <p:tgtEl>
                                          <p:spTgt spid="12"/>
                                        </p:tgtEl>
                                        <p:attrNameLst>
                                          <p:attrName>style.visibility</p:attrName>
                                        </p:attrNameLst>
                                      </p:cBhvr>
                                      <p:to>
                                        <p:strVal val="hidden"/>
                                      </p:to>
                                    </p:set>
                                  </p:childTnLst>
                                </p:cTn>
                              </p:par>
                              <p:par>
                                <p:cTn id="42" presetID="49" presetClass="exit" presetSubtype="0" accel="100000" fill="hold" nodeType="withEffect">
                                  <p:stCondLst>
                                    <p:cond delay="500"/>
                                  </p:stCondLst>
                                  <p:childTnLst>
                                    <p:anim calcmode="lin" valueType="num">
                                      <p:cBhvr>
                                        <p:cTn id="43" dur="2000"/>
                                        <p:tgtEl>
                                          <p:spTgt spid="11"/>
                                        </p:tgtEl>
                                        <p:attrNameLst>
                                          <p:attrName>ppt_w</p:attrName>
                                        </p:attrNameLst>
                                      </p:cBhvr>
                                      <p:tavLst>
                                        <p:tav tm="0">
                                          <p:val>
                                            <p:strVal val="ppt_w"/>
                                          </p:val>
                                        </p:tav>
                                        <p:tav tm="100000">
                                          <p:val>
                                            <p:fltVal val="0"/>
                                          </p:val>
                                        </p:tav>
                                      </p:tavLst>
                                    </p:anim>
                                    <p:anim calcmode="lin" valueType="num">
                                      <p:cBhvr>
                                        <p:cTn id="44" dur="2000"/>
                                        <p:tgtEl>
                                          <p:spTgt spid="11"/>
                                        </p:tgtEl>
                                        <p:attrNameLst>
                                          <p:attrName>ppt_h</p:attrName>
                                        </p:attrNameLst>
                                      </p:cBhvr>
                                      <p:tavLst>
                                        <p:tav tm="0">
                                          <p:val>
                                            <p:strVal val="ppt_h"/>
                                          </p:val>
                                        </p:tav>
                                        <p:tav tm="100000">
                                          <p:val>
                                            <p:fltVal val="0"/>
                                          </p:val>
                                        </p:tav>
                                      </p:tavLst>
                                    </p:anim>
                                    <p:anim calcmode="lin" valueType="num">
                                      <p:cBhvr>
                                        <p:cTn id="45" dur="2000"/>
                                        <p:tgtEl>
                                          <p:spTgt spid="11"/>
                                        </p:tgtEl>
                                        <p:attrNameLst>
                                          <p:attrName>style.rotation</p:attrName>
                                        </p:attrNameLst>
                                      </p:cBhvr>
                                      <p:tavLst>
                                        <p:tav tm="0">
                                          <p:val>
                                            <p:fltVal val="0"/>
                                          </p:val>
                                        </p:tav>
                                        <p:tav tm="100000">
                                          <p:val>
                                            <p:fltVal val="360"/>
                                          </p:val>
                                        </p:tav>
                                      </p:tavLst>
                                    </p:anim>
                                    <p:animEffect transition="out" filter="fade">
                                      <p:cBhvr>
                                        <p:cTn id="46" dur="2000"/>
                                        <p:tgtEl>
                                          <p:spTgt spid="11"/>
                                        </p:tgtEl>
                                      </p:cBhvr>
                                    </p:animEffect>
                                    <p:set>
                                      <p:cBhvr>
                                        <p:cTn id="47" dur="1" fill="hold">
                                          <p:stCondLst>
                                            <p:cond delay="1999"/>
                                          </p:stCondLst>
                                        </p:cTn>
                                        <p:tgtEl>
                                          <p:spTgt spid="11"/>
                                        </p:tgtEl>
                                        <p:attrNameLst>
                                          <p:attrName>style.visibility</p:attrName>
                                        </p:attrNameLst>
                                      </p:cBhvr>
                                      <p:to>
                                        <p:strVal val="hidden"/>
                                      </p:to>
                                    </p:set>
                                  </p:childTnLst>
                                </p:cTn>
                              </p:par>
                              <p:par>
                                <p:cTn id="48" presetID="49" presetClass="exit" presetSubtype="0" accel="100000" fill="hold" nodeType="withEffect">
                                  <p:stCondLst>
                                    <p:cond delay="1000"/>
                                  </p:stCondLst>
                                  <p:childTnLst>
                                    <p:anim calcmode="lin" valueType="num">
                                      <p:cBhvr>
                                        <p:cTn id="49" dur="2000"/>
                                        <p:tgtEl>
                                          <p:spTgt spid="10"/>
                                        </p:tgtEl>
                                        <p:attrNameLst>
                                          <p:attrName>ppt_w</p:attrName>
                                        </p:attrNameLst>
                                      </p:cBhvr>
                                      <p:tavLst>
                                        <p:tav tm="0">
                                          <p:val>
                                            <p:strVal val="ppt_w"/>
                                          </p:val>
                                        </p:tav>
                                        <p:tav tm="100000">
                                          <p:val>
                                            <p:fltVal val="0"/>
                                          </p:val>
                                        </p:tav>
                                      </p:tavLst>
                                    </p:anim>
                                    <p:anim calcmode="lin" valueType="num">
                                      <p:cBhvr>
                                        <p:cTn id="50" dur="2000"/>
                                        <p:tgtEl>
                                          <p:spTgt spid="10"/>
                                        </p:tgtEl>
                                        <p:attrNameLst>
                                          <p:attrName>ppt_h</p:attrName>
                                        </p:attrNameLst>
                                      </p:cBhvr>
                                      <p:tavLst>
                                        <p:tav tm="0">
                                          <p:val>
                                            <p:strVal val="ppt_h"/>
                                          </p:val>
                                        </p:tav>
                                        <p:tav tm="100000">
                                          <p:val>
                                            <p:fltVal val="0"/>
                                          </p:val>
                                        </p:tav>
                                      </p:tavLst>
                                    </p:anim>
                                    <p:anim calcmode="lin" valueType="num">
                                      <p:cBhvr>
                                        <p:cTn id="51" dur="2000"/>
                                        <p:tgtEl>
                                          <p:spTgt spid="10"/>
                                        </p:tgtEl>
                                        <p:attrNameLst>
                                          <p:attrName>style.rotation</p:attrName>
                                        </p:attrNameLst>
                                      </p:cBhvr>
                                      <p:tavLst>
                                        <p:tav tm="0">
                                          <p:val>
                                            <p:fltVal val="0"/>
                                          </p:val>
                                        </p:tav>
                                        <p:tav tm="100000">
                                          <p:val>
                                            <p:fltVal val="360"/>
                                          </p:val>
                                        </p:tav>
                                      </p:tavLst>
                                    </p:anim>
                                    <p:animEffect transition="out" filter="fade">
                                      <p:cBhvr>
                                        <p:cTn id="52" dur="2000"/>
                                        <p:tgtEl>
                                          <p:spTgt spid="10"/>
                                        </p:tgtEl>
                                      </p:cBhvr>
                                    </p:animEffect>
                                    <p:set>
                                      <p:cBhvr>
                                        <p:cTn id="53" dur="1" fill="hold">
                                          <p:stCondLst>
                                            <p:cond delay="1999"/>
                                          </p:stCondLst>
                                        </p:cTn>
                                        <p:tgtEl>
                                          <p:spTgt spid="10"/>
                                        </p:tgtEl>
                                        <p:attrNameLst>
                                          <p:attrName>style.visibility</p:attrName>
                                        </p:attrNameLst>
                                      </p:cBhvr>
                                      <p:to>
                                        <p:strVal val="hidden"/>
                                      </p:to>
                                    </p:set>
                                  </p:childTnLst>
                                </p:cTn>
                              </p:par>
                              <p:par>
                                <p:cTn id="54" presetID="49" presetClass="exit" presetSubtype="0" accel="100000" fill="hold" nodeType="withEffect">
                                  <p:stCondLst>
                                    <p:cond delay="1500"/>
                                  </p:stCondLst>
                                  <p:childTnLst>
                                    <p:anim calcmode="lin" valueType="num">
                                      <p:cBhvr>
                                        <p:cTn id="55" dur="2000"/>
                                        <p:tgtEl>
                                          <p:spTgt spid="3"/>
                                        </p:tgtEl>
                                        <p:attrNameLst>
                                          <p:attrName>ppt_w</p:attrName>
                                        </p:attrNameLst>
                                      </p:cBhvr>
                                      <p:tavLst>
                                        <p:tav tm="0">
                                          <p:val>
                                            <p:strVal val="ppt_w"/>
                                          </p:val>
                                        </p:tav>
                                        <p:tav tm="100000">
                                          <p:val>
                                            <p:fltVal val="0"/>
                                          </p:val>
                                        </p:tav>
                                      </p:tavLst>
                                    </p:anim>
                                    <p:anim calcmode="lin" valueType="num">
                                      <p:cBhvr>
                                        <p:cTn id="56" dur="2000"/>
                                        <p:tgtEl>
                                          <p:spTgt spid="3"/>
                                        </p:tgtEl>
                                        <p:attrNameLst>
                                          <p:attrName>ppt_h</p:attrName>
                                        </p:attrNameLst>
                                      </p:cBhvr>
                                      <p:tavLst>
                                        <p:tav tm="0">
                                          <p:val>
                                            <p:strVal val="ppt_h"/>
                                          </p:val>
                                        </p:tav>
                                        <p:tav tm="100000">
                                          <p:val>
                                            <p:fltVal val="0"/>
                                          </p:val>
                                        </p:tav>
                                      </p:tavLst>
                                    </p:anim>
                                    <p:anim calcmode="lin" valueType="num">
                                      <p:cBhvr>
                                        <p:cTn id="57" dur="2000"/>
                                        <p:tgtEl>
                                          <p:spTgt spid="3"/>
                                        </p:tgtEl>
                                        <p:attrNameLst>
                                          <p:attrName>style.rotation</p:attrName>
                                        </p:attrNameLst>
                                      </p:cBhvr>
                                      <p:tavLst>
                                        <p:tav tm="0">
                                          <p:val>
                                            <p:fltVal val="0"/>
                                          </p:val>
                                        </p:tav>
                                        <p:tav tm="100000">
                                          <p:val>
                                            <p:fltVal val="360"/>
                                          </p:val>
                                        </p:tav>
                                      </p:tavLst>
                                    </p:anim>
                                    <p:animEffect transition="out" filter="fade">
                                      <p:cBhvr>
                                        <p:cTn id="58" dur="2000"/>
                                        <p:tgtEl>
                                          <p:spTgt spid="3"/>
                                        </p:tgtEl>
                                      </p:cBhvr>
                                    </p:animEffect>
                                    <p:set>
                                      <p:cBhvr>
                                        <p:cTn id="59" dur="1" fill="hold">
                                          <p:stCondLst>
                                            <p:cond delay="1999"/>
                                          </p:stCondLst>
                                        </p:cTn>
                                        <p:tgtEl>
                                          <p:spTgt spid="3"/>
                                        </p:tgtEl>
                                        <p:attrNameLst>
                                          <p:attrName>style.visibility</p:attrName>
                                        </p:attrNameLst>
                                      </p:cBhvr>
                                      <p:to>
                                        <p:strVal val="hidden"/>
                                      </p:to>
                                    </p:set>
                                  </p:childTnLst>
                                </p:cTn>
                              </p:par>
                              <p:par>
                                <p:cTn id="60" presetID="49" presetClass="exit" presetSubtype="0" accel="100000" fill="hold" nodeType="withEffect">
                                  <p:stCondLst>
                                    <p:cond delay="2000"/>
                                  </p:stCondLst>
                                  <p:childTnLst>
                                    <p:anim calcmode="lin" valueType="num">
                                      <p:cBhvr>
                                        <p:cTn id="61" dur="2000"/>
                                        <p:tgtEl>
                                          <p:spTgt spid="6"/>
                                        </p:tgtEl>
                                        <p:attrNameLst>
                                          <p:attrName>ppt_w</p:attrName>
                                        </p:attrNameLst>
                                      </p:cBhvr>
                                      <p:tavLst>
                                        <p:tav tm="0">
                                          <p:val>
                                            <p:strVal val="ppt_w"/>
                                          </p:val>
                                        </p:tav>
                                        <p:tav tm="100000">
                                          <p:val>
                                            <p:fltVal val="0"/>
                                          </p:val>
                                        </p:tav>
                                      </p:tavLst>
                                    </p:anim>
                                    <p:anim calcmode="lin" valueType="num">
                                      <p:cBhvr>
                                        <p:cTn id="62" dur="2000"/>
                                        <p:tgtEl>
                                          <p:spTgt spid="6"/>
                                        </p:tgtEl>
                                        <p:attrNameLst>
                                          <p:attrName>ppt_h</p:attrName>
                                        </p:attrNameLst>
                                      </p:cBhvr>
                                      <p:tavLst>
                                        <p:tav tm="0">
                                          <p:val>
                                            <p:strVal val="ppt_h"/>
                                          </p:val>
                                        </p:tav>
                                        <p:tav tm="100000">
                                          <p:val>
                                            <p:fltVal val="0"/>
                                          </p:val>
                                        </p:tav>
                                      </p:tavLst>
                                    </p:anim>
                                    <p:anim calcmode="lin" valueType="num">
                                      <p:cBhvr>
                                        <p:cTn id="63" dur="2000"/>
                                        <p:tgtEl>
                                          <p:spTgt spid="6"/>
                                        </p:tgtEl>
                                        <p:attrNameLst>
                                          <p:attrName>style.rotation</p:attrName>
                                        </p:attrNameLst>
                                      </p:cBhvr>
                                      <p:tavLst>
                                        <p:tav tm="0">
                                          <p:val>
                                            <p:fltVal val="0"/>
                                          </p:val>
                                        </p:tav>
                                        <p:tav tm="100000">
                                          <p:val>
                                            <p:fltVal val="360"/>
                                          </p:val>
                                        </p:tav>
                                      </p:tavLst>
                                    </p:anim>
                                    <p:animEffect transition="out" filter="fade">
                                      <p:cBhvr>
                                        <p:cTn id="64" dur="2000"/>
                                        <p:tgtEl>
                                          <p:spTgt spid="6"/>
                                        </p:tgtEl>
                                      </p:cBhvr>
                                    </p:animEffect>
                                    <p:set>
                                      <p:cBhvr>
                                        <p:cTn id="65" dur="1" fill="hold">
                                          <p:stCondLst>
                                            <p:cond delay="1999"/>
                                          </p:stCondLst>
                                        </p:cTn>
                                        <p:tgtEl>
                                          <p:spTgt spid="6"/>
                                        </p:tgtEl>
                                        <p:attrNameLst>
                                          <p:attrName>style.visibility</p:attrName>
                                        </p:attrNameLst>
                                      </p:cBhvr>
                                      <p:to>
                                        <p:strVal val="hidden"/>
                                      </p:to>
                                    </p:set>
                                  </p:childTnLst>
                                </p:cTn>
                              </p:par>
                              <p:par>
                                <p:cTn id="66" presetID="49" presetClass="exit" presetSubtype="0" accel="100000" fill="hold" nodeType="withEffect">
                                  <p:stCondLst>
                                    <p:cond delay="2500"/>
                                  </p:stCondLst>
                                  <p:childTnLst>
                                    <p:anim calcmode="lin" valueType="num">
                                      <p:cBhvr>
                                        <p:cTn id="67" dur="2000"/>
                                        <p:tgtEl>
                                          <p:spTgt spid="7"/>
                                        </p:tgtEl>
                                        <p:attrNameLst>
                                          <p:attrName>ppt_w</p:attrName>
                                        </p:attrNameLst>
                                      </p:cBhvr>
                                      <p:tavLst>
                                        <p:tav tm="0">
                                          <p:val>
                                            <p:strVal val="ppt_w"/>
                                          </p:val>
                                        </p:tav>
                                        <p:tav tm="100000">
                                          <p:val>
                                            <p:fltVal val="0"/>
                                          </p:val>
                                        </p:tav>
                                      </p:tavLst>
                                    </p:anim>
                                    <p:anim calcmode="lin" valueType="num">
                                      <p:cBhvr>
                                        <p:cTn id="68" dur="2000"/>
                                        <p:tgtEl>
                                          <p:spTgt spid="7"/>
                                        </p:tgtEl>
                                        <p:attrNameLst>
                                          <p:attrName>ppt_h</p:attrName>
                                        </p:attrNameLst>
                                      </p:cBhvr>
                                      <p:tavLst>
                                        <p:tav tm="0">
                                          <p:val>
                                            <p:strVal val="ppt_h"/>
                                          </p:val>
                                        </p:tav>
                                        <p:tav tm="100000">
                                          <p:val>
                                            <p:fltVal val="0"/>
                                          </p:val>
                                        </p:tav>
                                      </p:tavLst>
                                    </p:anim>
                                    <p:anim calcmode="lin" valueType="num">
                                      <p:cBhvr>
                                        <p:cTn id="69" dur="2000"/>
                                        <p:tgtEl>
                                          <p:spTgt spid="7"/>
                                        </p:tgtEl>
                                        <p:attrNameLst>
                                          <p:attrName>style.rotation</p:attrName>
                                        </p:attrNameLst>
                                      </p:cBhvr>
                                      <p:tavLst>
                                        <p:tav tm="0">
                                          <p:val>
                                            <p:fltVal val="0"/>
                                          </p:val>
                                        </p:tav>
                                        <p:tav tm="100000">
                                          <p:val>
                                            <p:fltVal val="360"/>
                                          </p:val>
                                        </p:tav>
                                      </p:tavLst>
                                    </p:anim>
                                    <p:animEffect transition="out" filter="fade">
                                      <p:cBhvr>
                                        <p:cTn id="70" dur="2000"/>
                                        <p:tgtEl>
                                          <p:spTgt spid="7"/>
                                        </p:tgtEl>
                                      </p:cBhvr>
                                    </p:animEffect>
                                    <p:set>
                                      <p:cBhvr>
                                        <p:cTn id="71" dur="1" fill="hold">
                                          <p:stCondLst>
                                            <p:cond delay="1999"/>
                                          </p:stCondLst>
                                        </p:cTn>
                                        <p:tgtEl>
                                          <p:spTgt spid="7"/>
                                        </p:tgtEl>
                                        <p:attrNameLst>
                                          <p:attrName>style.visibility</p:attrName>
                                        </p:attrNameLst>
                                      </p:cBhvr>
                                      <p:to>
                                        <p:strVal val="hidden"/>
                                      </p:to>
                                    </p:set>
                                  </p:childTnLst>
                                </p:cTn>
                              </p:par>
                              <p:par>
                                <p:cTn id="72" presetID="49" presetClass="exit" presetSubtype="0" accel="100000" fill="hold" nodeType="withEffect">
                                  <p:stCondLst>
                                    <p:cond delay="3000"/>
                                  </p:stCondLst>
                                  <p:childTnLst>
                                    <p:anim calcmode="lin" valueType="num">
                                      <p:cBhvr>
                                        <p:cTn id="73" dur="2000"/>
                                        <p:tgtEl>
                                          <p:spTgt spid="8"/>
                                        </p:tgtEl>
                                        <p:attrNameLst>
                                          <p:attrName>ppt_w</p:attrName>
                                        </p:attrNameLst>
                                      </p:cBhvr>
                                      <p:tavLst>
                                        <p:tav tm="0">
                                          <p:val>
                                            <p:strVal val="ppt_w"/>
                                          </p:val>
                                        </p:tav>
                                        <p:tav tm="100000">
                                          <p:val>
                                            <p:fltVal val="0"/>
                                          </p:val>
                                        </p:tav>
                                      </p:tavLst>
                                    </p:anim>
                                    <p:anim calcmode="lin" valueType="num">
                                      <p:cBhvr>
                                        <p:cTn id="74" dur="2000"/>
                                        <p:tgtEl>
                                          <p:spTgt spid="8"/>
                                        </p:tgtEl>
                                        <p:attrNameLst>
                                          <p:attrName>ppt_h</p:attrName>
                                        </p:attrNameLst>
                                      </p:cBhvr>
                                      <p:tavLst>
                                        <p:tav tm="0">
                                          <p:val>
                                            <p:strVal val="ppt_h"/>
                                          </p:val>
                                        </p:tav>
                                        <p:tav tm="100000">
                                          <p:val>
                                            <p:fltVal val="0"/>
                                          </p:val>
                                        </p:tav>
                                      </p:tavLst>
                                    </p:anim>
                                    <p:anim calcmode="lin" valueType="num">
                                      <p:cBhvr>
                                        <p:cTn id="75" dur="2000"/>
                                        <p:tgtEl>
                                          <p:spTgt spid="8"/>
                                        </p:tgtEl>
                                        <p:attrNameLst>
                                          <p:attrName>style.rotation</p:attrName>
                                        </p:attrNameLst>
                                      </p:cBhvr>
                                      <p:tavLst>
                                        <p:tav tm="0">
                                          <p:val>
                                            <p:fltVal val="0"/>
                                          </p:val>
                                        </p:tav>
                                        <p:tav tm="100000">
                                          <p:val>
                                            <p:fltVal val="360"/>
                                          </p:val>
                                        </p:tav>
                                      </p:tavLst>
                                    </p:anim>
                                    <p:animEffect transition="out" filter="fade">
                                      <p:cBhvr>
                                        <p:cTn id="76" dur="2000"/>
                                        <p:tgtEl>
                                          <p:spTgt spid="8"/>
                                        </p:tgtEl>
                                      </p:cBhvr>
                                    </p:animEffect>
                                    <p:set>
                                      <p:cBhvr>
                                        <p:cTn id="77" dur="1" fill="hold">
                                          <p:stCondLst>
                                            <p:cond delay="1999"/>
                                          </p:stCondLst>
                                        </p:cTn>
                                        <p:tgtEl>
                                          <p:spTgt spid="8"/>
                                        </p:tgtEl>
                                        <p:attrNameLst>
                                          <p:attrName>style.visibility</p:attrName>
                                        </p:attrNameLst>
                                      </p:cBhvr>
                                      <p:to>
                                        <p:strVal val="hidden"/>
                                      </p:to>
                                    </p:set>
                                  </p:childTnLst>
                                </p:cTn>
                              </p:par>
                              <p:par>
                                <p:cTn id="78" presetID="49" presetClass="exit" presetSubtype="0" accel="100000" fill="hold" nodeType="withEffect">
                                  <p:stCondLst>
                                    <p:cond delay="3500"/>
                                  </p:stCondLst>
                                  <p:childTnLst>
                                    <p:anim calcmode="lin" valueType="num">
                                      <p:cBhvr>
                                        <p:cTn id="79" dur="2000"/>
                                        <p:tgtEl>
                                          <p:spTgt spid="9"/>
                                        </p:tgtEl>
                                        <p:attrNameLst>
                                          <p:attrName>ppt_w</p:attrName>
                                        </p:attrNameLst>
                                      </p:cBhvr>
                                      <p:tavLst>
                                        <p:tav tm="0">
                                          <p:val>
                                            <p:strVal val="ppt_w"/>
                                          </p:val>
                                        </p:tav>
                                        <p:tav tm="100000">
                                          <p:val>
                                            <p:fltVal val="0"/>
                                          </p:val>
                                        </p:tav>
                                      </p:tavLst>
                                    </p:anim>
                                    <p:anim calcmode="lin" valueType="num">
                                      <p:cBhvr>
                                        <p:cTn id="80" dur="2000"/>
                                        <p:tgtEl>
                                          <p:spTgt spid="9"/>
                                        </p:tgtEl>
                                        <p:attrNameLst>
                                          <p:attrName>ppt_h</p:attrName>
                                        </p:attrNameLst>
                                      </p:cBhvr>
                                      <p:tavLst>
                                        <p:tav tm="0">
                                          <p:val>
                                            <p:strVal val="ppt_h"/>
                                          </p:val>
                                        </p:tav>
                                        <p:tav tm="100000">
                                          <p:val>
                                            <p:fltVal val="0"/>
                                          </p:val>
                                        </p:tav>
                                      </p:tavLst>
                                    </p:anim>
                                    <p:anim calcmode="lin" valueType="num">
                                      <p:cBhvr>
                                        <p:cTn id="81" dur="2000"/>
                                        <p:tgtEl>
                                          <p:spTgt spid="9"/>
                                        </p:tgtEl>
                                        <p:attrNameLst>
                                          <p:attrName>style.rotation</p:attrName>
                                        </p:attrNameLst>
                                      </p:cBhvr>
                                      <p:tavLst>
                                        <p:tav tm="0">
                                          <p:val>
                                            <p:fltVal val="0"/>
                                          </p:val>
                                        </p:tav>
                                        <p:tav tm="100000">
                                          <p:val>
                                            <p:fltVal val="360"/>
                                          </p:val>
                                        </p:tav>
                                      </p:tavLst>
                                    </p:anim>
                                    <p:animEffect transition="out" filter="fade">
                                      <p:cBhvr>
                                        <p:cTn id="82" dur="2000"/>
                                        <p:tgtEl>
                                          <p:spTgt spid="9"/>
                                        </p:tgtEl>
                                      </p:cBhvr>
                                    </p:animEffect>
                                    <p:set>
                                      <p:cBhvr>
                                        <p:cTn id="83" dur="1" fill="hold">
                                          <p:stCondLst>
                                            <p:cond delay="1999"/>
                                          </p:stCondLst>
                                        </p:cTn>
                                        <p:tgtEl>
                                          <p:spTgt spid="9"/>
                                        </p:tgtEl>
                                        <p:attrNameLst>
                                          <p:attrName>style.visibility</p:attrName>
                                        </p:attrNameLst>
                                      </p:cBhvr>
                                      <p:to>
                                        <p:strVal val="hidden"/>
                                      </p:to>
                                    </p:set>
                                  </p:childTnLst>
                                </p:cTn>
                              </p:par>
                              <p:par>
                                <p:cTn id="84" presetID="49" presetClass="exit" presetSubtype="0" accel="100000" fill="hold" nodeType="withEffect">
                                  <p:stCondLst>
                                    <p:cond delay="400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style.rotation</p:attrName>
                                        </p:attrNameLst>
                                      </p:cBhvr>
                                      <p:tavLst>
                                        <p:tav tm="0">
                                          <p:val>
                                            <p:fltVal val="0"/>
                                          </p:val>
                                        </p:tav>
                                        <p:tav tm="100000">
                                          <p:val>
                                            <p:fltVal val="360"/>
                                          </p:val>
                                        </p:tav>
                                      </p:tavLst>
                                    </p:anim>
                                    <p:animEffect transition="out" filter="fade">
                                      <p:cBhvr>
                                        <p:cTn id="88" dur="2000"/>
                                        <p:tgtEl>
                                          <p:spTgt spid="5"/>
                                        </p:tgtEl>
                                      </p:cBhvr>
                                    </p:animEffect>
                                    <p:set>
                                      <p:cBhvr>
                                        <p:cTn id="89" dur="1" fill="hold">
                                          <p:stCondLst>
                                            <p:cond delay="1999"/>
                                          </p:stCondLst>
                                        </p:cTn>
                                        <p:tgtEl>
                                          <p:spTgt spid="5"/>
                                        </p:tgtEl>
                                        <p:attrNameLst>
                                          <p:attrName>style.visibility</p:attrName>
                                        </p:attrNameLst>
                                      </p:cBhvr>
                                      <p:to>
                                        <p:strVal val="hidden"/>
                                      </p:to>
                                    </p:set>
                                  </p:childTnLst>
                                </p:cTn>
                              </p:par>
                              <p:par>
                                <p:cTn id="90" presetID="49" presetClass="exit" presetSubtype="0" accel="100000" fill="hold" nodeType="withEffect">
                                  <p:stCondLst>
                                    <p:cond delay="4500"/>
                                  </p:stCondLst>
                                  <p:childTnLst>
                                    <p:anim calcmode="lin" valueType="num">
                                      <p:cBhvr>
                                        <p:cTn id="91" dur="2000"/>
                                        <p:tgtEl>
                                          <p:spTgt spid="4"/>
                                        </p:tgtEl>
                                        <p:attrNameLst>
                                          <p:attrName>ppt_w</p:attrName>
                                        </p:attrNameLst>
                                      </p:cBhvr>
                                      <p:tavLst>
                                        <p:tav tm="0">
                                          <p:val>
                                            <p:strVal val="ppt_w"/>
                                          </p:val>
                                        </p:tav>
                                        <p:tav tm="100000">
                                          <p:val>
                                            <p:fltVal val="0"/>
                                          </p:val>
                                        </p:tav>
                                      </p:tavLst>
                                    </p:anim>
                                    <p:anim calcmode="lin" valueType="num">
                                      <p:cBhvr>
                                        <p:cTn id="92" dur="2000"/>
                                        <p:tgtEl>
                                          <p:spTgt spid="4"/>
                                        </p:tgtEl>
                                        <p:attrNameLst>
                                          <p:attrName>ppt_h</p:attrName>
                                        </p:attrNameLst>
                                      </p:cBhvr>
                                      <p:tavLst>
                                        <p:tav tm="0">
                                          <p:val>
                                            <p:strVal val="ppt_h"/>
                                          </p:val>
                                        </p:tav>
                                        <p:tav tm="100000">
                                          <p:val>
                                            <p:fltVal val="0"/>
                                          </p:val>
                                        </p:tav>
                                      </p:tavLst>
                                    </p:anim>
                                    <p:anim calcmode="lin" valueType="num">
                                      <p:cBhvr>
                                        <p:cTn id="93" dur="2000"/>
                                        <p:tgtEl>
                                          <p:spTgt spid="4"/>
                                        </p:tgtEl>
                                        <p:attrNameLst>
                                          <p:attrName>style.rotation</p:attrName>
                                        </p:attrNameLst>
                                      </p:cBhvr>
                                      <p:tavLst>
                                        <p:tav tm="0">
                                          <p:val>
                                            <p:fltVal val="0"/>
                                          </p:val>
                                        </p:tav>
                                        <p:tav tm="100000">
                                          <p:val>
                                            <p:fltVal val="360"/>
                                          </p:val>
                                        </p:tav>
                                      </p:tavLst>
                                    </p:anim>
                                    <p:animEffect transition="out" filter="fade">
                                      <p:cBhvr>
                                        <p:cTn id="94" dur="2000"/>
                                        <p:tgtEl>
                                          <p:spTgt spid="4"/>
                                        </p:tgtEl>
                                      </p:cBhvr>
                                    </p:animEffect>
                                    <p:set>
                                      <p:cBhvr>
                                        <p:cTn id="95" dur="1" fill="hold">
                                          <p:stCondLst>
                                            <p:cond delay="1999"/>
                                          </p:stCondLst>
                                        </p:cTn>
                                        <p:tgtEl>
                                          <p:spTgt spid="4"/>
                                        </p:tgtEl>
                                        <p:attrNameLst>
                                          <p:attrName>style.visibility</p:attrName>
                                        </p:attrNameLst>
                                      </p:cBhvr>
                                      <p:to>
                                        <p:strVal val="hidden"/>
                                      </p:to>
                                    </p:set>
                                  </p:childTnLst>
                                </p:cTn>
                              </p:par>
                              <p:par>
                                <p:cTn id="96" presetID="39" presetClass="entr" presetSubtype="0" accel="100000" fill="hold" nodeType="withEffect">
                                  <p:stCondLst>
                                    <p:cond delay="500"/>
                                  </p:stCondLst>
                                  <p:childTnLst>
                                    <p:set>
                                      <p:cBhvr>
                                        <p:cTn id="97" dur="1" fill="hold">
                                          <p:stCondLst>
                                            <p:cond delay="0"/>
                                          </p:stCondLst>
                                        </p:cTn>
                                        <p:tgtEl>
                                          <p:spTgt spid="28674"/>
                                        </p:tgtEl>
                                        <p:attrNameLst>
                                          <p:attrName>style.visibility</p:attrName>
                                        </p:attrNameLst>
                                      </p:cBhvr>
                                      <p:to>
                                        <p:strVal val="visible"/>
                                      </p:to>
                                    </p:set>
                                    <p:anim calcmode="lin" valueType="num">
                                      <p:cBhvr>
                                        <p:cTn id="98" dur="6000" fill="hold"/>
                                        <p:tgtEl>
                                          <p:spTgt spid="28674"/>
                                        </p:tgtEl>
                                        <p:attrNameLst>
                                          <p:attrName>ppt_h</p:attrName>
                                        </p:attrNameLst>
                                      </p:cBhvr>
                                      <p:tavLst>
                                        <p:tav tm="0">
                                          <p:val>
                                            <p:strVal val="#ppt_h/20"/>
                                          </p:val>
                                        </p:tav>
                                        <p:tav tm="50000">
                                          <p:val>
                                            <p:strVal val="#ppt_h/20"/>
                                          </p:val>
                                        </p:tav>
                                        <p:tav tm="100000">
                                          <p:val>
                                            <p:strVal val="#ppt_h"/>
                                          </p:val>
                                        </p:tav>
                                      </p:tavLst>
                                    </p:anim>
                                    <p:anim calcmode="lin" valueType="num">
                                      <p:cBhvr>
                                        <p:cTn id="99" dur="6000" fill="hold"/>
                                        <p:tgtEl>
                                          <p:spTgt spid="28674"/>
                                        </p:tgtEl>
                                        <p:attrNameLst>
                                          <p:attrName>ppt_w</p:attrName>
                                        </p:attrNameLst>
                                      </p:cBhvr>
                                      <p:tavLst>
                                        <p:tav tm="0">
                                          <p:val>
                                            <p:strVal val="#ppt_w+.3"/>
                                          </p:val>
                                        </p:tav>
                                        <p:tav tm="50000">
                                          <p:val>
                                            <p:strVal val="#ppt_w+.3"/>
                                          </p:val>
                                        </p:tav>
                                        <p:tav tm="100000">
                                          <p:val>
                                            <p:strVal val="#ppt_w"/>
                                          </p:val>
                                        </p:tav>
                                      </p:tavLst>
                                    </p:anim>
                                    <p:anim calcmode="lin" valueType="num">
                                      <p:cBhvr>
                                        <p:cTn id="100" dur="6000" fill="hold"/>
                                        <p:tgtEl>
                                          <p:spTgt spid="28674"/>
                                        </p:tgtEl>
                                        <p:attrNameLst>
                                          <p:attrName>ppt_x</p:attrName>
                                        </p:attrNameLst>
                                      </p:cBhvr>
                                      <p:tavLst>
                                        <p:tav tm="0">
                                          <p:val>
                                            <p:strVal val="#ppt_x-.3"/>
                                          </p:val>
                                        </p:tav>
                                        <p:tav tm="50000">
                                          <p:val>
                                            <p:strVal val="#ppt_x"/>
                                          </p:val>
                                        </p:tav>
                                        <p:tav tm="100000">
                                          <p:val>
                                            <p:strVal val="#ppt_x"/>
                                          </p:val>
                                        </p:tav>
                                      </p:tavLst>
                                    </p:anim>
                                    <p:anim calcmode="lin" valueType="num">
                                      <p:cBhvr>
                                        <p:cTn id="101" dur="6000" fill="hold"/>
                                        <p:tgtEl>
                                          <p:spTgt spid="28674"/>
                                        </p:tgtEl>
                                        <p:attrNameLst>
                                          <p:attrName>ppt_y</p:attrName>
                                        </p:attrNameLst>
                                      </p:cBhvr>
                                      <p:tavLst>
                                        <p:tav tm="0">
                                          <p:val>
                                            <p:strVal val="#ppt_y"/>
                                          </p:val>
                                        </p:tav>
                                        <p:tav tm="100000">
                                          <p:val>
                                            <p:strVal val="#ppt_y"/>
                                          </p:val>
                                        </p:tav>
                                      </p:tavLst>
                                    </p:anim>
                                  </p:childTnLst>
                                </p:cTn>
                              </p:par>
                              <p:par>
                                <p:cTn id="102" presetID="8" presetClass="emph" presetSubtype="0" fill="hold" nodeType="withEffect">
                                  <p:stCondLst>
                                    <p:cond delay="500"/>
                                  </p:stCondLst>
                                  <p:childTnLst>
                                    <p:animRot by="21600000">
                                      <p:cBhvr>
                                        <p:cTn id="103" dur="6000" fill="hold"/>
                                        <p:tgtEl>
                                          <p:spTgt spid="28674"/>
                                        </p:tgtEl>
                                        <p:attrNameLst>
                                          <p:attrName>r</p:attrName>
                                        </p:attrNameLst>
                                      </p:cBhvr>
                                    </p:animRot>
                                  </p:childTnLst>
                                </p:cTn>
                              </p:par>
                            </p:childTnLst>
                          </p:cTn>
                        </p:par>
                        <p:par>
                          <p:cTn id="104" fill="hold">
                            <p:stCondLst>
                              <p:cond delay="8500"/>
                            </p:stCondLst>
                            <p:childTnLst>
                              <p:par>
                                <p:cTn id="105" presetID="40" presetClass="entr" presetSubtype="0" fill="hold" grpId="0" nodeType="afterEffect">
                                  <p:stCondLst>
                                    <p:cond delay="0"/>
                                  </p:stCondLst>
                                  <p:iterate type="lt">
                                    <p:tmPct val="10000"/>
                                  </p:iterate>
                                  <p:childTnLst>
                                    <p:set>
                                      <p:cBhvr>
                                        <p:cTn id="106" dur="1" fill="hold">
                                          <p:stCondLst>
                                            <p:cond delay="0"/>
                                          </p:stCondLst>
                                        </p:cTn>
                                        <p:tgtEl>
                                          <p:spTgt spid="13"/>
                                        </p:tgtEl>
                                        <p:attrNameLst>
                                          <p:attrName>style.visibility</p:attrName>
                                        </p:attrNameLst>
                                      </p:cBhvr>
                                      <p:to>
                                        <p:strVal val="visible"/>
                                      </p:to>
                                    </p:set>
                                    <p:animEffect transition="in" filter="fade">
                                      <p:cBhvr>
                                        <p:cTn id="107" dur="1000"/>
                                        <p:tgtEl>
                                          <p:spTgt spid="13"/>
                                        </p:tgtEl>
                                      </p:cBhvr>
                                    </p:animEffect>
                                    <p:anim calcmode="lin" valueType="num">
                                      <p:cBhvr>
                                        <p:cTn id="108" dur="1000" fill="hold"/>
                                        <p:tgtEl>
                                          <p:spTgt spid="13"/>
                                        </p:tgtEl>
                                        <p:attrNameLst>
                                          <p:attrName>ppt_x</p:attrName>
                                        </p:attrNameLst>
                                      </p:cBhvr>
                                      <p:tavLst>
                                        <p:tav tm="0">
                                          <p:val>
                                            <p:strVal val="#ppt_x-.1"/>
                                          </p:val>
                                        </p:tav>
                                        <p:tav tm="100000">
                                          <p:val>
                                            <p:strVal val="#ppt_x"/>
                                          </p:val>
                                        </p:tav>
                                      </p:tavLst>
                                    </p:anim>
                                    <p:anim calcmode="lin" valueType="num">
                                      <p:cBhvr>
                                        <p:cTn id="109"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4454.jpg"/>
          <p:cNvPicPr>
            <a:picLocks noChangeAspect="1"/>
          </p:cNvPicPr>
          <p:nvPr/>
        </p:nvPicPr>
        <p:blipFill>
          <a:blip r:embed="rId2" cstate="print"/>
          <a:stretch>
            <a:fillRect/>
          </a:stretch>
        </p:blipFill>
        <p:spPr bwMode="auto">
          <a:xfrm>
            <a:off x="0" y="-164554"/>
            <a:ext cx="9144000" cy="5544616"/>
          </a:xfrm>
          <a:prstGeom prst="rect">
            <a:avLst/>
          </a:prstGeom>
          <a:noFill/>
          <a:ln w="9525">
            <a:noFill/>
            <a:miter lim="800000"/>
            <a:headEnd/>
            <a:tailEnd/>
          </a:ln>
        </p:spPr>
      </p:pic>
      <p:pic>
        <p:nvPicPr>
          <p:cNvPr id="6" name="5 Imagen" descr="4454.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pic>
        <p:nvPicPr>
          <p:cNvPr id="7" name="6 Imagen" descr="4454.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sp>
        <p:nvSpPr>
          <p:cNvPr id="9" name="8 CuadroTexto"/>
          <p:cNvSpPr txBox="1"/>
          <p:nvPr/>
        </p:nvSpPr>
        <p:spPr>
          <a:xfrm>
            <a:off x="539552" y="3795886"/>
            <a:ext cx="8064500" cy="12017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en la cara norte: “</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El capitán D. Pedro Velarde abrazando el partido más digno de su espíritu y honor el 2 de mayo de 1808 en la defensa del parque de </a:t>
            </a:r>
            <a:r>
              <a:rPr lang="es-ES"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Monteléon</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 dio con su heroísmo, gloria a la patria y ejemplo al mundo (</a:t>
            </a:r>
            <a:r>
              <a:rPr lang="es-ES" i="1" dirty="0" err="1">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Muriedas</a:t>
            </a:r>
            <a:r>
              <a:rPr lang="es-ES"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 1779 -  Madrid 1808</a:t>
            </a:r>
            <a:r>
              <a:rPr lang="es-ES" i="1" dirty="0" smtClean="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pitchFamily="34" charset="0"/>
              </a:rPr>
              <a:t>)</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600" advTm="29000">
        <p14:conveyor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p:val>
                                            <p:strVal val="4/3*#ppt_w"/>
                                          </p:val>
                                        </p:tav>
                                        <p:tav tm="100000">
                                          <p:val>
                                            <p:strVal val="#ppt_w"/>
                                          </p:val>
                                        </p:tav>
                                      </p:tavLst>
                                    </p:anim>
                                    <p:anim calcmode="lin" valueType="num">
                                      <p:cBhvr>
                                        <p:cTn id="16" dur="3000" fill="hold"/>
                                        <p:tgtEl>
                                          <p:spTgt spid="7"/>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outVertical)">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diamond(in)">
                                      <p:cBhvr>
                                        <p:cTn id="22" dur="3000"/>
                                        <p:tgtEl>
                                          <p:spTgt spid="6"/>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patos.jpg"/>
          <p:cNvPicPr>
            <a:picLocks noChangeAspect="1" noChangeArrowheads="1"/>
          </p:cNvPicPr>
          <p:nvPr/>
        </p:nvPicPr>
        <p:blipFill>
          <a:blip r:embed="rId2" cstate="print"/>
          <a:stretch>
            <a:fillRect/>
          </a:stretch>
        </p:blipFill>
        <p:spPr bwMode="auto">
          <a:xfrm>
            <a:off x="0" y="-164554"/>
            <a:ext cx="9144000" cy="5688632"/>
          </a:xfrm>
          <a:prstGeom prst="rect">
            <a:avLst/>
          </a:prstGeom>
          <a:noFill/>
          <a:ln w="9525">
            <a:noFill/>
            <a:miter lim="800000"/>
            <a:headEnd/>
            <a:tailEnd/>
          </a:ln>
        </p:spPr>
      </p:pic>
      <p:sp>
        <p:nvSpPr>
          <p:cNvPr id="3" name="2 Extracto"/>
          <p:cNvSpPr/>
          <p:nvPr/>
        </p:nvSpPr>
        <p:spPr>
          <a:xfrm>
            <a:off x="0" y="2571750"/>
            <a:ext cx="9144000" cy="2571750"/>
          </a:xfrm>
          <a:prstGeom prst="flowChartExtract">
            <a:avLst/>
          </a:prstGeom>
          <a:solidFill>
            <a:schemeClr val="tx2">
              <a:lumMod val="90000"/>
              <a:alpha val="65000"/>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Extracto"/>
          <p:cNvSpPr/>
          <p:nvPr/>
        </p:nvSpPr>
        <p:spPr>
          <a:xfrm flipV="1">
            <a:off x="0" y="0"/>
            <a:ext cx="9144000" cy="2571750"/>
          </a:xfrm>
          <a:prstGeom prst="flowChartExtract">
            <a:avLst/>
          </a:prstGeom>
          <a:solidFill>
            <a:schemeClr val="tx2">
              <a:lumMod val="90000"/>
              <a:alpha val="65000"/>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Extracto"/>
          <p:cNvSpPr/>
          <p:nvPr/>
        </p:nvSpPr>
        <p:spPr>
          <a:xfrm rot="5400000">
            <a:off x="-285750" y="285750"/>
            <a:ext cx="5143500" cy="4572000"/>
          </a:xfrm>
          <a:prstGeom prst="flowChartExtract">
            <a:avLst/>
          </a:prstGeom>
          <a:solidFill>
            <a:schemeClr val="tx2">
              <a:lumMod val="90000"/>
              <a:alpha val="65000"/>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Extracto"/>
          <p:cNvSpPr/>
          <p:nvPr/>
        </p:nvSpPr>
        <p:spPr>
          <a:xfrm rot="16200000">
            <a:off x="4286250" y="285750"/>
            <a:ext cx="5143500" cy="4572000"/>
          </a:xfrm>
          <a:prstGeom prst="flowChartExtract">
            <a:avLst/>
          </a:prstGeom>
          <a:solidFill>
            <a:schemeClr val="tx2">
              <a:lumMod val="90000"/>
              <a:alpha val="65000"/>
            </a:schemeClr>
          </a:soli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CuadroTexto"/>
          <p:cNvSpPr txBox="1"/>
          <p:nvPr/>
        </p:nvSpPr>
        <p:spPr>
          <a:xfrm>
            <a:off x="611560" y="4011910"/>
            <a:ext cx="7992690" cy="922338"/>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material usado para la construcción es de piedra, granito, bronce y mármol, siendo su primera piedra colocada en presencia del rey  Alfonso XIII, el 6 de mayo de 1908  e inaugurado el 15 de julio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1910.</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3500"/>
                                        <p:tgtEl>
                                          <p:spTgt spid="8"/>
                                        </p:tgtEl>
                                      </p:cBhvr>
                                    </p:animEffect>
                                  </p:childTnLst>
                                </p:cTn>
                              </p:par>
                              <p:par>
                                <p:cTn id="8" presetID="23" presetClass="entr" presetSubtype="288"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500" fill="hold"/>
                                        <p:tgtEl>
                                          <p:spTgt spid="8"/>
                                        </p:tgtEl>
                                        <p:attrNameLst>
                                          <p:attrName>ppt_w</p:attrName>
                                        </p:attrNameLst>
                                      </p:cBhvr>
                                      <p:tavLst>
                                        <p:tav tm="0">
                                          <p:val>
                                            <p:strVal val="4/3*#ppt_w"/>
                                          </p:val>
                                        </p:tav>
                                        <p:tav tm="100000">
                                          <p:val>
                                            <p:strVal val="#ppt_w"/>
                                          </p:val>
                                        </p:tav>
                                      </p:tavLst>
                                    </p:anim>
                                    <p:anim calcmode="lin" valueType="num">
                                      <p:cBhvr>
                                        <p:cTn id="11" dur="3500" fill="hold"/>
                                        <p:tgtEl>
                                          <p:spTgt spid="8"/>
                                        </p:tgtEl>
                                        <p:attrNameLst>
                                          <p:attrName>ppt_h</p:attrName>
                                        </p:attrNameLst>
                                      </p:cBhvr>
                                      <p:tavLst>
                                        <p:tav tm="0">
                                          <p:val>
                                            <p:strVal val="4/3*#ppt_h"/>
                                          </p:val>
                                        </p:tav>
                                        <p:tav tm="100000">
                                          <p:val>
                                            <p:strVal val="#ppt_h"/>
                                          </p:val>
                                        </p:tav>
                                      </p:tavLst>
                                    </p:anim>
                                  </p:childTnLst>
                                </p:cTn>
                              </p:par>
                              <p:par>
                                <p:cTn id="12" presetID="8" presetClass="exit" presetSubtype="16" fill="hold" nodeType="withEffect">
                                  <p:stCondLst>
                                    <p:cond delay="0"/>
                                  </p:stCondLst>
                                  <p:childTnLst>
                                    <p:animEffect transition="out" filter="diamond(in)">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8" presetClass="exit" presetSubtype="16" fill="hold" nodeType="withEffect">
                                  <p:stCondLst>
                                    <p:cond delay="0"/>
                                  </p:stCondLst>
                                  <p:childTnLst>
                                    <p:animEffect transition="out" filter="diamond(in)">
                                      <p:cBhvr>
                                        <p:cTn id="16" dur="3000"/>
                                        <p:tgtEl>
                                          <p:spTgt spid="5"/>
                                        </p:tgtEl>
                                      </p:cBhvr>
                                    </p:animEffect>
                                    <p:set>
                                      <p:cBhvr>
                                        <p:cTn id="17" dur="1" fill="hold">
                                          <p:stCondLst>
                                            <p:cond delay="2999"/>
                                          </p:stCondLst>
                                        </p:cTn>
                                        <p:tgtEl>
                                          <p:spTgt spid="5"/>
                                        </p:tgtEl>
                                        <p:attrNameLst>
                                          <p:attrName>style.visibility</p:attrName>
                                        </p:attrNameLst>
                                      </p:cBhvr>
                                      <p:to>
                                        <p:strVal val="hidden"/>
                                      </p:to>
                                    </p:set>
                                  </p:childTnLst>
                                </p:cTn>
                              </p:par>
                              <p:par>
                                <p:cTn id="18" presetID="8" presetClass="exit" presetSubtype="16" fill="hold" nodeType="withEffect">
                                  <p:stCondLst>
                                    <p:cond delay="0"/>
                                  </p:stCondLst>
                                  <p:childTnLst>
                                    <p:animEffect transition="out" filter="diamond(in)">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8" presetClass="exit" presetSubtype="16" fill="hold" nodeType="withEffect">
                                  <p:stCondLst>
                                    <p:cond delay="0"/>
                                  </p:stCondLst>
                                  <p:childTnLst>
                                    <p:animEffect transition="out" filter="diamond(in)">
                                      <p:cBhvr>
                                        <p:cTn id="22" dur="3000"/>
                                        <p:tgtEl>
                                          <p:spTgt spid="3"/>
                                        </p:tgtEl>
                                      </p:cBhvr>
                                    </p:animEffect>
                                    <p:set>
                                      <p:cBhvr>
                                        <p:cTn id="23" dur="1" fill="hold">
                                          <p:stCondLst>
                                            <p:cond delay="2999"/>
                                          </p:stCondLst>
                                        </p:cTn>
                                        <p:tgtEl>
                                          <p:spTgt spid="3"/>
                                        </p:tgtEl>
                                        <p:attrNameLst>
                                          <p:attrName>style.visibility</p:attrName>
                                        </p:attrNameLst>
                                      </p:cBhvr>
                                      <p:to>
                                        <p:strVal val="hidden"/>
                                      </p:to>
                                    </p:set>
                                  </p:childTnLst>
                                </p:cTn>
                              </p:par>
                            </p:childTnLst>
                          </p:cTn>
                        </p:par>
                        <p:par>
                          <p:cTn id="24" fill="hold">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1"/>
                                          </p:val>
                                        </p:tav>
                                        <p:tav tm="100000">
                                          <p:val>
                                            <p:strVal val="#ppt_x"/>
                                          </p:val>
                                        </p:tav>
                                      </p:tavLst>
                                    </p:anim>
                                    <p:anim calcmode="lin" valueType="num">
                                      <p:cBhvr>
                                        <p:cTn id="2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p:spPr>
      </p:pic>
      <p:pic>
        <p:nvPicPr>
          <p:cNvPr id="5" name="4 Imagen" descr="27.jpg"/>
          <p:cNvPicPr>
            <a:picLocks noChangeAspect="1"/>
          </p:cNvPicPr>
          <p:nvPr/>
        </p:nvPicPr>
        <p:blipFill>
          <a:blip r:embed="rId2" cstate="print"/>
          <a:stretch>
            <a:fillRect/>
          </a:stretch>
        </p:blipFill>
        <p:spPr bwMode="auto">
          <a:xfrm>
            <a:off x="0" y="0"/>
            <a:ext cx="9143999" cy="5380062"/>
          </a:xfrm>
          <a:prstGeom prst="rect">
            <a:avLst/>
          </a:prstGeom>
          <a:noFill/>
          <a:ln w="9525">
            <a:noFill/>
            <a:miter lim="800000"/>
            <a:headEnd/>
            <a:tailEnd/>
          </a:ln>
        </p:spPr>
      </p:pic>
      <p:pic>
        <p:nvPicPr>
          <p:cNvPr id="6" name="5 Imagen" descr="27.jpg"/>
          <p:cNvPicPr>
            <a:picLocks noChangeAspect="1"/>
          </p:cNvPicPr>
          <p:nvPr/>
        </p:nvPicPr>
        <p:blipFill>
          <a:blip r:embed="rId2" cstate="print"/>
          <a:stretch>
            <a:fillRect/>
          </a:stretch>
        </p:blipFill>
        <p:spPr bwMode="auto">
          <a:xfrm>
            <a:off x="0" y="0"/>
            <a:ext cx="9144000" cy="5380062"/>
          </a:xfrm>
          <a:prstGeom prst="rect">
            <a:avLst/>
          </a:prstGeom>
          <a:noFill/>
          <a:ln w="9525">
            <a:noFill/>
            <a:miter lim="800000"/>
            <a:headEnd/>
            <a:tailEnd/>
          </a:ln>
        </p:spPr>
      </p:pic>
      <p:sp>
        <p:nvSpPr>
          <p:cNvPr id="7" name="6 CuadroTexto"/>
          <p:cNvSpPr txBox="1"/>
          <p:nvPr/>
        </p:nvSpPr>
        <p:spPr>
          <a:xfrm>
            <a:off x="683568" y="4083918"/>
            <a:ext cx="8174033" cy="923330"/>
          </a:xfrm>
          <a:prstGeom prst="rect">
            <a:avLst/>
          </a:prstGeom>
          <a:noFill/>
        </p:spPr>
        <p:txBody>
          <a:bodyPr wrap="non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podemos ver en la imagen,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Alcázar de Segovia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encuentra en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estos momentos una parte de el, rodeado por andamiajes y no sabemos </a:t>
            </a: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cuanto tiempo durará la reforma.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3000">
        <p14:prism dir="u" isContent="1"/>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in)">
                                      <p:cBhvr>
                                        <p:cTn id="19" dur="4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4000"/>
                                        <p:tgtEl>
                                          <p:spTgt spid="5"/>
                                        </p:tgtEl>
                                      </p:cBhvr>
                                    </p:animEffect>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3000"/>
                                        <p:tgtEl>
                                          <p:spTgt spid="4"/>
                                        </p:tgtEl>
                                      </p:cBhvr>
                                    </p:animEffect>
                                  </p:childTnLst>
                                </p:cTn>
                              </p:par>
                              <p:par>
                                <p:cTn id="26" presetID="40" presetClass="entr" presetSubtype="0" fill="hold" grpId="0" nodeType="withEffect">
                                  <p:stCondLst>
                                    <p:cond delay="3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E:\MIS COSAS\DOCUMENTOS ANA\PAISAJES\PRIMAVERA\1239632_395721477195457_351315020_n.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11" name="10 Franja diagonal"/>
          <p:cNvSpPr/>
          <p:nvPr/>
        </p:nvSpPr>
        <p:spPr>
          <a:xfrm rot="6199251" flipH="1" flipV="1">
            <a:off x="1392714" y="-1259046"/>
            <a:ext cx="1694498" cy="5035551"/>
          </a:xfrm>
          <a:prstGeom prst="diagStripe">
            <a:avLst>
              <a:gd name="adj" fmla="val 89015"/>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ranja diagonal"/>
          <p:cNvSpPr/>
          <p:nvPr/>
        </p:nvSpPr>
        <p:spPr>
          <a:xfrm rot="4304468" flipV="1">
            <a:off x="2000966" y="1712357"/>
            <a:ext cx="1298733" cy="4557713"/>
          </a:xfrm>
          <a:prstGeom prst="diagStripe">
            <a:avLst>
              <a:gd name="adj" fmla="val 85030"/>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ranja diagonal"/>
          <p:cNvSpPr/>
          <p:nvPr/>
        </p:nvSpPr>
        <p:spPr>
          <a:xfrm rot="6296833" flipH="1" flipV="1">
            <a:off x="1870234" y="-1072991"/>
            <a:ext cx="1403033" cy="4343400"/>
          </a:xfrm>
          <a:prstGeom prst="diagStripe">
            <a:avLst>
              <a:gd name="adj" fmla="val 86441"/>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5" name="14 Franja diagonal"/>
          <p:cNvSpPr/>
          <p:nvPr/>
        </p:nvSpPr>
        <p:spPr>
          <a:xfrm rot="15474669" flipV="1">
            <a:off x="5649993" y="-1269762"/>
            <a:ext cx="1487329" cy="4735513"/>
          </a:xfrm>
          <a:prstGeom prst="diagStripe">
            <a:avLst>
              <a:gd name="adj" fmla="val 87050"/>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6" name="15 Franja diagonal"/>
          <p:cNvSpPr/>
          <p:nvPr/>
        </p:nvSpPr>
        <p:spPr>
          <a:xfrm rot="17056734" flipH="1" flipV="1">
            <a:off x="5612131" y="1674178"/>
            <a:ext cx="1491615" cy="4635500"/>
          </a:xfrm>
          <a:prstGeom prst="diagStripe">
            <a:avLst>
              <a:gd name="adj" fmla="val 87035"/>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ranja diagonal"/>
          <p:cNvSpPr/>
          <p:nvPr/>
        </p:nvSpPr>
        <p:spPr>
          <a:xfrm rot="15457592" flipV="1">
            <a:off x="5966461" y="-1397318"/>
            <a:ext cx="1668780" cy="5343525"/>
          </a:xfrm>
          <a:prstGeom prst="diagStripe">
            <a:avLst>
              <a:gd name="adj" fmla="val 89015"/>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ranja diagonal"/>
          <p:cNvSpPr/>
          <p:nvPr/>
        </p:nvSpPr>
        <p:spPr>
          <a:xfrm rot="17196695" flipH="1" flipV="1">
            <a:off x="5903596" y="1173798"/>
            <a:ext cx="1551623" cy="5313363"/>
          </a:xfrm>
          <a:prstGeom prst="diagStripe">
            <a:avLst>
              <a:gd name="adj" fmla="val 89150"/>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ranja diagonal"/>
          <p:cNvSpPr/>
          <p:nvPr/>
        </p:nvSpPr>
        <p:spPr>
          <a:xfrm rot="4495515" flipV="1">
            <a:off x="1448039" y="1319768"/>
            <a:ext cx="1704498" cy="5022851"/>
          </a:xfrm>
          <a:prstGeom prst="diagStripe">
            <a:avLst>
              <a:gd name="adj" fmla="val 88259"/>
            </a:avLst>
          </a:prstGeom>
          <a:gradFill>
            <a:gsLst>
              <a:gs pos="0">
                <a:srgbClr val="FFEFD1"/>
              </a:gs>
              <a:gs pos="64999">
                <a:srgbClr val="F0EBD5"/>
              </a:gs>
              <a:gs pos="100000">
                <a:srgbClr val="D1C39F"/>
              </a:gs>
            </a:gsLst>
            <a:lin ang="5400000" scaled="0"/>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CuadroTexto"/>
          <p:cNvSpPr txBox="1"/>
          <p:nvPr/>
        </p:nvSpPr>
        <p:spPr>
          <a:xfrm>
            <a:off x="899592" y="3795886"/>
            <a:ext cx="7343775"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Situado en un promontorio rocoso que domina la confluencia del Eresma y el Clamores, alza su altiva silueta el Alcázar segoviano, uno de los monumentos mas representativos de la ciudad junto al Acueducto y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Catedral.</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1000">
        <p14:prism dir="r" isContent="1"/>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3000" fill="hold"/>
                                        <p:tgtEl>
                                          <p:spTgt spid="13"/>
                                        </p:tgtEl>
                                        <p:attrNameLst>
                                          <p:attrName>ppt_x</p:attrName>
                                        </p:attrNameLst>
                                      </p:cBhvr>
                                      <p:tavLst>
                                        <p:tav tm="0">
                                          <p:val>
                                            <p:strVal val="1+#ppt_w/2"/>
                                          </p:val>
                                        </p:tav>
                                        <p:tav tm="100000">
                                          <p:val>
                                            <p:strVal val="#ppt_x"/>
                                          </p:val>
                                        </p:tav>
                                      </p:tavLst>
                                    </p:anim>
                                    <p:anim calcmode="lin" valueType="num">
                                      <p:cBhvr additive="base">
                                        <p:cTn id="8" dur="30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3000" fill="hold"/>
                                        <p:tgtEl>
                                          <p:spTgt spid="15"/>
                                        </p:tgtEl>
                                        <p:attrNameLst>
                                          <p:attrName>ppt_x</p:attrName>
                                        </p:attrNameLst>
                                      </p:cBhvr>
                                      <p:tavLst>
                                        <p:tav tm="0">
                                          <p:val>
                                            <p:strVal val="0-#ppt_w/2"/>
                                          </p:val>
                                        </p:tav>
                                        <p:tav tm="100000">
                                          <p:val>
                                            <p:strVal val="#ppt_x"/>
                                          </p:val>
                                        </p:tav>
                                      </p:tavLst>
                                    </p:anim>
                                    <p:anim calcmode="lin" valueType="num">
                                      <p:cBhvr additive="base">
                                        <p:cTn id="16" dur="3000" fill="hold"/>
                                        <p:tgtEl>
                                          <p:spTgt spid="15"/>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3000" fill="hold"/>
                                        <p:tgtEl>
                                          <p:spTgt spid="18"/>
                                        </p:tgtEl>
                                        <p:attrNameLst>
                                          <p:attrName>ppt_x</p:attrName>
                                        </p:attrNameLst>
                                      </p:cBhvr>
                                      <p:tavLst>
                                        <p:tav tm="0">
                                          <p:val>
                                            <p:strVal val="0-#ppt_w/2"/>
                                          </p:val>
                                        </p:tav>
                                        <p:tav tm="100000">
                                          <p:val>
                                            <p:strVal val="#ppt_x"/>
                                          </p:val>
                                        </p:tav>
                                      </p:tavLst>
                                    </p:anim>
                                    <p:anim calcmode="lin" valueType="num">
                                      <p:cBhvr additive="base">
                                        <p:cTn id="20" dur="30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9"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0-#ppt_w/2"/>
                                          </p:val>
                                        </p:tav>
                                        <p:tav tm="100000">
                                          <p:val>
                                            <p:strVal val="#ppt_x"/>
                                          </p:val>
                                        </p:tav>
                                      </p:tavLst>
                                    </p:anim>
                                    <p:anim calcmode="lin" valueType="num">
                                      <p:cBhvr additive="base">
                                        <p:cTn id="24" dur="3000" fill="hold"/>
                                        <p:tgtEl>
                                          <p:spTgt spid="16"/>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0-#ppt_w/2"/>
                                          </p:val>
                                        </p:tav>
                                        <p:tav tm="100000">
                                          <p:val>
                                            <p:strVal val="#ppt_x"/>
                                          </p:val>
                                        </p:tav>
                                      </p:tavLst>
                                    </p:anim>
                                    <p:anim calcmode="lin" valueType="num">
                                      <p:cBhvr additive="base">
                                        <p:cTn id="28" dur="3000" fill="hold"/>
                                        <p:tgtEl>
                                          <p:spTgt spid="19"/>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1+#ppt_w/2"/>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additive="base">
                                        <p:cTn id="35" dur="3000" fill="hold"/>
                                        <p:tgtEl>
                                          <p:spTgt spid="20"/>
                                        </p:tgtEl>
                                        <p:attrNameLst>
                                          <p:attrName>ppt_x</p:attrName>
                                        </p:attrNameLst>
                                      </p:cBhvr>
                                      <p:tavLst>
                                        <p:tav tm="0">
                                          <p:val>
                                            <p:strVal val="1+#ppt_w/2"/>
                                          </p:val>
                                        </p:tav>
                                        <p:tav tm="100000">
                                          <p:val>
                                            <p:strVal val="#ppt_x"/>
                                          </p:val>
                                        </p:tav>
                                      </p:tavLst>
                                    </p:anim>
                                    <p:anim calcmode="lin" valueType="num">
                                      <p:cBhvr additive="base">
                                        <p:cTn id="36" dur="3000" fill="hold"/>
                                        <p:tgtEl>
                                          <p:spTgt spid="20"/>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3"/>
                                        </p:tgtEl>
                                        <p:attrNameLst>
                                          <p:attrName>ppt_x</p:attrName>
                                        </p:attrNameLst>
                                      </p:cBhvr>
                                      <p:tavLst>
                                        <p:tav tm="0">
                                          <p:val>
                                            <p:strVal val="ppt_x"/>
                                          </p:val>
                                        </p:tav>
                                        <p:tav tm="100000">
                                          <p:val>
                                            <p:strVal val="ppt_x"/>
                                          </p:val>
                                        </p:tav>
                                      </p:tavLst>
                                    </p:anim>
                                    <p:anim calcmode="lin" valueType="num">
                                      <p:cBhvr additive="base">
                                        <p:cTn id="40" dur="3000"/>
                                        <p:tgtEl>
                                          <p:spTgt spid="13"/>
                                        </p:tgtEl>
                                        <p:attrNameLst>
                                          <p:attrName>ppt_y</p:attrName>
                                        </p:attrNameLst>
                                      </p:cBhvr>
                                      <p:tavLst>
                                        <p:tav tm="0">
                                          <p:val>
                                            <p:strVal val="ppt_y"/>
                                          </p:val>
                                        </p:tav>
                                        <p:tav tm="100000">
                                          <p:val>
                                            <p:strVal val="1+ppt_h/2"/>
                                          </p:val>
                                        </p:tav>
                                      </p:tavLst>
                                    </p:anim>
                                    <p:set>
                                      <p:cBhvr>
                                        <p:cTn id="41" dur="1" fill="hold">
                                          <p:stCondLst>
                                            <p:cond delay="2999"/>
                                          </p:stCondLst>
                                        </p:cTn>
                                        <p:tgtEl>
                                          <p:spTgt spid="13"/>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5"/>
                                        </p:tgtEl>
                                        <p:attrNameLst>
                                          <p:attrName>ppt_x</p:attrName>
                                        </p:attrNameLst>
                                      </p:cBhvr>
                                      <p:tavLst>
                                        <p:tav tm="0">
                                          <p:val>
                                            <p:strVal val="ppt_x"/>
                                          </p:val>
                                        </p:tav>
                                        <p:tav tm="100000">
                                          <p:val>
                                            <p:strVal val="ppt_x"/>
                                          </p:val>
                                        </p:tav>
                                      </p:tavLst>
                                    </p:anim>
                                    <p:anim calcmode="lin" valueType="num">
                                      <p:cBhvr additive="base">
                                        <p:cTn id="48" dur="3000"/>
                                        <p:tgtEl>
                                          <p:spTgt spid="15"/>
                                        </p:tgtEl>
                                        <p:attrNameLst>
                                          <p:attrName>ppt_y</p:attrName>
                                        </p:attrNameLst>
                                      </p:cBhvr>
                                      <p:tavLst>
                                        <p:tav tm="0">
                                          <p:val>
                                            <p:strVal val="ppt_y"/>
                                          </p:val>
                                        </p:tav>
                                        <p:tav tm="100000">
                                          <p:val>
                                            <p:strVal val="1+ppt_h/2"/>
                                          </p:val>
                                        </p:tav>
                                      </p:tavLst>
                                    </p:anim>
                                    <p:set>
                                      <p:cBhvr>
                                        <p:cTn id="49" dur="1" fill="hold">
                                          <p:stCondLst>
                                            <p:cond delay="2999"/>
                                          </p:stCondLst>
                                        </p:cTn>
                                        <p:tgtEl>
                                          <p:spTgt spid="15"/>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8"/>
                                        </p:tgtEl>
                                        <p:attrNameLst>
                                          <p:attrName>ppt_x</p:attrName>
                                        </p:attrNameLst>
                                      </p:cBhvr>
                                      <p:tavLst>
                                        <p:tav tm="0">
                                          <p:val>
                                            <p:strVal val="ppt_x"/>
                                          </p:val>
                                        </p:tav>
                                        <p:tav tm="100000">
                                          <p:val>
                                            <p:strVal val="ppt_x"/>
                                          </p:val>
                                        </p:tav>
                                      </p:tavLst>
                                    </p:anim>
                                    <p:anim calcmode="lin" valueType="num">
                                      <p:cBhvr additive="base">
                                        <p:cTn id="52" dur="3000"/>
                                        <p:tgtEl>
                                          <p:spTgt spid="18"/>
                                        </p:tgtEl>
                                        <p:attrNameLst>
                                          <p:attrName>ppt_y</p:attrName>
                                        </p:attrNameLst>
                                      </p:cBhvr>
                                      <p:tavLst>
                                        <p:tav tm="0">
                                          <p:val>
                                            <p:strVal val="ppt_y"/>
                                          </p:val>
                                        </p:tav>
                                        <p:tav tm="100000">
                                          <p:val>
                                            <p:strVal val="1+ppt_h/2"/>
                                          </p:val>
                                        </p:tav>
                                      </p:tavLst>
                                    </p:anim>
                                    <p:set>
                                      <p:cBhvr>
                                        <p:cTn id="53" dur="1" fill="hold">
                                          <p:stCondLst>
                                            <p:cond delay="2999"/>
                                          </p:stCondLst>
                                        </p:cTn>
                                        <p:tgtEl>
                                          <p:spTgt spid="18"/>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16"/>
                                        </p:tgtEl>
                                        <p:attrNameLst>
                                          <p:attrName>ppt_x</p:attrName>
                                        </p:attrNameLst>
                                      </p:cBhvr>
                                      <p:tavLst>
                                        <p:tav tm="0">
                                          <p:val>
                                            <p:strVal val="ppt_x"/>
                                          </p:val>
                                        </p:tav>
                                        <p:tav tm="100000">
                                          <p:val>
                                            <p:strVal val="ppt_x"/>
                                          </p:val>
                                        </p:tav>
                                      </p:tavLst>
                                    </p:anim>
                                    <p:anim calcmode="lin" valueType="num">
                                      <p:cBhvr additive="base">
                                        <p:cTn id="56" dur="3000"/>
                                        <p:tgtEl>
                                          <p:spTgt spid="16"/>
                                        </p:tgtEl>
                                        <p:attrNameLst>
                                          <p:attrName>ppt_y</p:attrName>
                                        </p:attrNameLst>
                                      </p:cBhvr>
                                      <p:tavLst>
                                        <p:tav tm="0">
                                          <p:val>
                                            <p:strVal val="ppt_y"/>
                                          </p:val>
                                        </p:tav>
                                        <p:tav tm="100000">
                                          <p:val>
                                            <p:strVal val="0-ppt_h/2"/>
                                          </p:val>
                                        </p:tav>
                                      </p:tavLst>
                                    </p:anim>
                                    <p:set>
                                      <p:cBhvr>
                                        <p:cTn id="57" dur="1" fill="hold">
                                          <p:stCondLst>
                                            <p:cond delay="2999"/>
                                          </p:stCondLst>
                                        </p:cTn>
                                        <p:tgtEl>
                                          <p:spTgt spid="16"/>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19"/>
                                        </p:tgtEl>
                                        <p:attrNameLst>
                                          <p:attrName>ppt_x</p:attrName>
                                        </p:attrNameLst>
                                      </p:cBhvr>
                                      <p:tavLst>
                                        <p:tav tm="0">
                                          <p:val>
                                            <p:strVal val="ppt_x"/>
                                          </p:val>
                                        </p:tav>
                                        <p:tav tm="100000">
                                          <p:val>
                                            <p:strVal val="ppt_x"/>
                                          </p:val>
                                        </p:tav>
                                      </p:tavLst>
                                    </p:anim>
                                    <p:anim calcmode="lin" valueType="num">
                                      <p:cBhvr additive="base">
                                        <p:cTn id="60" dur="3000"/>
                                        <p:tgtEl>
                                          <p:spTgt spid="19"/>
                                        </p:tgtEl>
                                        <p:attrNameLst>
                                          <p:attrName>ppt_y</p:attrName>
                                        </p:attrNameLst>
                                      </p:cBhvr>
                                      <p:tavLst>
                                        <p:tav tm="0">
                                          <p:val>
                                            <p:strVal val="ppt_y"/>
                                          </p:val>
                                        </p:tav>
                                        <p:tav tm="100000">
                                          <p:val>
                                            <p:strVal val="0-ppt_h/2"/>
                                          </p:val>
                                        </p:tav>
                                      </p:tavLst>
                                    </p:anim>
                                    <p:set>
                                      <p:cBhvr>
                                        <p:cTn id="61" dur="1" fill="hold">
                                          <p:stCondLst>
                                            <p:cond delay="2999"/>
                                          </p:stCondLst>
                                        </p:cTn>
                                        <p:tgtEl>
                                          <p:spTgt spid="1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20"/>
                                        </p:tgtEl>
                                        <p:attrNameLst>
                                          <p:attrName>ppt_x</p:attrName>
                                        </p:attrNameLst>
                                      </p:cBhvr>
                                      <p:tavLst>
                                        <p:tav tm="0">
                                          <p:val>
                                            <p:strVal val="ppt_x"/>
                                          </p:val>
                                        </p:tav>
                                        <p:tav tm="100000">
                                          <p:val>
                                            <p:strVal val="ppt_x"/>
                                          </p:val>
                                        </p:tav>
                                      </p:tavLst>
                                    </p:anim>
                                    <p:anim calcmode="lin" valueType="num">
                                      <p:cBhvr additive="base">
                                        <p:cTn id="64" dur="3000"/>
                                        <p:tgtEl>
                                          <p:spTgt spid="20"/>
                                        </p:tgtEl>
                                        <p:attrNameLst>
                                          <p:attrName>ppt_y</p:attrName>
                                        </p:attrNameLst>
                                      </p:cBhvr>
                                      <p:tavLst>
                                        <p:tav tm="0">
                                          <p:val>
                                            <p:strVal val="ppt_y"/>
                                          </p:val>
                                        </p:tav>
                                        <p:tav tm="100000">
                                          <p:val>
                                            <p:strVal val="0-ppt_h/2"/>
                                          </p:val>
                                        </p:tav>
                                      </p:tavLst>
                                    </p:anim>
                                    <p:set>
                                      <p:cBhvr>
                                        <p:cTn id="65" dur="1" fill="hold">
                                          <p:stCondLst>
                                            <p:cond delay="2999"/>
                                          </p:stCondLst>
                                        </p:cTn>
                                        <p:tgtEl>
                                          <p:spTgt spid="20"/>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ppt_x"/>
                                          </p:val>
                                        </p:tav>
                                      </p:tavLst>
                                    </p:anim>
                                    <p:anim calcmode="lin" valueType="num">
                                      <p:cBhvr additive="base">
                                        <p:cTn id="68" dur="3000"/>
                                        <p:tgtEl>
                                          <p:spTgt spid="12"/>
                                        </p:tgtEl>
                                        <p:attrNameLst>
                                          <p:attrName>ppt_y</p:attrName>
                                        </p:attrNameLst>
                                      </p:cBhvr>
                                      <p:tavLst>
                                        <p:tav tm="0">
                                          <p:val>
                                            <p:strVal val="ppt_y"/>
                                          </p:val>
                                        </p:tav>
                                        <p:tav tm="100000">
                                          <p:val>
                                            <p:strVal val="0-ppt_h/2"/>
                                          </p:val>
                                        </p:tav>
                                      </p:tavLst>
                                    </p:anim>
                                    <p:set>
                                      <p:cBhvr>
                                        <p:cTn id="69" dur="1" fill="hold">
                                          <p:stCondLst>
                                            <p:cond delay="2999"/>
                                          </p:stCondLst>
                                        </p:cTn>
                                        <p:tgtEl>
                                          <p:spTgt spid="12"/>
                                        </p:tgtEl>
                                        <p:attrNameLst>
                                          <p:attrName>style.visibility</p:attrName>
                                        </p:attrNameLst>
                                      </p:cBhvr>
                                      <p:to>
                                        <p:strVal val="hidden"/>
                                      </p:to>
                                    </p:set>
                                  </p:childTnLst>
                                </p:cTn>
                              </p:par>
                              <p:par>
                                <p:cTn id="70" presetID="8" presetClass="entr" presetSubtype="32" fill="hold" nodeType="with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diamond(out)">
                                      <p:cBhvr>
                                        <p:cTn id="72" dur="3500"/>
                                        <p:tgtEl>
                                          <p:spTgt spid="14"/>
                                        </p:tgtEl>
                                      </p:cBhvr>
                                    </p:animEffect>
                                  </p:childTnLst>
                                </p:cTn>
                              </p:par>
                              <p:par>
                                <p:cTn id="73" presetID="23" presetClass="entr" presetSubtype="288"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500" fill="hold"/>
                                        <p:tgtEl>
                                          <p:spTgt spid="14"/>
                                        </p:tgtEl>
                                        <p:attrNameLst>
                                          <p:attrName>ppt_w</p:attrName>
                                        </p:attrNameLst>
                                      </p:cBhvr>
                                      <p:tavLst>
                                        <p:tav tm="0">
                                          <p:val>
                                            <p:strVal val="4/3*#ppt_w"/>
                                          </p:val>
                                        </p:tav>
                                        <p:tav tm="100000">
                                          <p:val>
                                            <p:strVal val="#ppt_w"/>
                                          </p:val>
                                        </p:tav>
                                      </p:tavLst>
                                    </p:anim>
                                    <p:anim calcmode="lin" valueType="num">
                                      <p:cBhvr>
                                        <p:cTn id="76" dur="3500" fill="hold"/>
                                        <p:tgtEl>
                                          <p:spTgt spid="14"/>
                                        </p:tgtEl>
                                        <p:attrNameLst>
                                          <p:attrName>ppt_h</p:attrName>
                                        </p:attrNameLst>
                                      </p:cBhvr>
                                      <p:tavLst>
                                        <p:tav tm="0">
                                          <p:val>
                                            <p:strVal val="4/3*#ppt_h"/>
                                          </p:val>
                                        </p:tav>
                                        <p:tav tm="100000">
                                          <p:val>
                                            <p:strVal val="#ppt_h"/>
                                          </p:val>
                                        </p:tav>
                                      </p:tavLst>
                                    </p:anim>
                                  </p:childTnLst>
                                </p:cTn>
                              </p:par>
                            </p:childTnLst>
                          </p:cTn>
                        </p:par>
                        <p:par>
                          <p:cTn id="77" fill="hold">
                            <p:stCondLst>
                              <p:cond delay="65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7"/>
                                        </p:tgtEl>
                                        <p:attrNameLst>
                                          <p:attrName>style.visibility</p:attrName>
                                        </p:attrNameLst>
                                      </p:cBhvr>
                                      <p:to>
                                        <p:strVal val="visible"/>
                                      </p:to>
                                    </p:set>
                                    <p:animEffect transition="in" filter="fade">
                                      <p:cBhvr>
                                        <p:cTn id="80" dur="1000"/>
                                        <p:tgtEl>
                                          <p:spTgt spid="17"/>
                                        </p:tgtEl>
                                      </p:cBhvr>
                                    </p:animEffect>
                                    <p:anim calcmode="lin" valueType="num">
                                      <p:cBhvr>
                                        <p:cTn id="81" dur="1000" fill="hold"/>
                                        <p:tgtEl>
                                          <p:spTgt spid="17"/>
                                        </p:tgtEl>
                                        <p:attrNameLst>
                                          <p:attrName>ppt_x</p:attrName>
                                        </p:attrNameLst>
                                      </p:cBhvr>
                                      <p:tavLst>
                                        <p:tav tm="0">
                                          <p:val>
                                            <p:strVal val="#ppt_x-.1"/>
                                          </p:val>
                                        </p:tav>
                                        <p:tav tm="100000">
                                          <p:val>
                                            <p:strVal val="#ppt_x"/>
                                          </p:val>
                                        </p:tav>
                                      </p:tavLst>
                                    </p:anim>
                                    <p:anim calcmode="lin" valueType="num">
                                      <p:cBhvr>
                                        <p:cTn id="82"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descr="F:\MIS COSAS\DOCUMENTOS ANA\PAISAJES\OTOÑO\OTOÑO-3\autumn-free-wallpaper-sunlight_800x600_93142.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5" name="4 Forma libre"/>
          <p:cNvSpPr/>
          <p:nvPr/>
        </p:nvSpPr>
        <p:spPr>
          <a:xfrm rot="10800000">
            <a:off x="0" y="0"/>
            <a:ext cx="9144000" cy="2625329"/>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gradFill>
            <a:gsLst>
              <a:gs pos="0">
                <a:srgbClr val="92D050"/>
              </a:gs>
              <a:gs pos="56000">
                <a:srgbClr val="FFFF00">
                  <a:alpha val="85000"/>
                </a:srgbClr>
              </a:gs>
              <a:gs pos="100000">
                <a:schemeClr val="accent6">
                  <a:lumMod val="75000"/>
                  <a:alpha val="84000"/>
                </a:schemeClr>
              </a:gs>
            </a:gsLst>
            <a:lin ang="5400000" scaled="0"/>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9" name="8 Forma libre"/>
          <p:cNvSpPr/>
          <p:nvPr/>
        </p:nvSpPr>
        <p:spPr>
          <a:xfrm>
            <a:off x="0" y="2518171"/>
            <a:ext cx="9144000" cy="2625329"/>
          </a:xfrm>
          <a:custGeom>
            <a:avLst/>
            <a:gdLst>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14686 h 3214686"/>
              <a:gd name="connsiteX1" fmla="*/ 2030846 w 9144000"/>
              <a:gd name="connsiteY1" fmla="*/ 0 h 3214686"/>
              <a:gd name="connsiteX2" fmla="*/ 7113154 w 9144000"/>
              <a:gd name="connsiteY2" fmla="*/ 0 h 3214686"/>
              <a:gd name="connsiteX3" fmla="*/ 9144000 w 9144000"/>
              <a:gd name="connsiteY3" fmla="*/ 3214686 h 3214686"/>
              <a:gd name="connsiteX4" fmla="*/ 0 w 9144000"/>
              <a:gd name="connsiteY4" fmla="*/ 3214686 h 3214686"/>
              <a:gd name="connsiteX0" fmla="*/ 0 w 9144000"/>
              <a:gd name="connsiteY0" fmla="*/ 3286124 h 3286124"/>
              <a:gd name="connsiteX1" fmla="*/ 2030846 w 9144000"/>
              <a:gd name="connsiteY1" fmla="*/ 71438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286124 h 3286124"/>
              <a:gd name="connsiteX1" fmla="*/ 1602186 w 9144000"/>
              <a:gd name="connsiteY1" fmla="*/ 0 h 3286124"/>
              <a:gd name="connsiteX2" fmla="*/ 7684626 w 9144000"/>
              <a:gd name="connsiteY2" fmla="*/ 0 h 3286124"/>
              <a:gd name="connsiteX3" fmla="*/ 9144000 w 9144000"/>
              <a:gd name="connsiteY3" fmla="*/ 3286124 h 3286124"/>
              <a:gd name="connsiteX4" fmla="*/ 0 w 9144000"/>
              <a:gd name="connsiteY4" fmla="*/ 3286124 h 3286124"/>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1602186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139836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 name="connsiteX0" fmla="*/ 0 w 9144000"/>
              <a:gd name="connsiteY0" fmla="*/ 3425960 h 3425960"/>
              <a:gd name="connsiteX1" fmla="*/ 30518 w 9144000"/>
              <a:gd name="connsiteY1" fmla="*/ 69918 h 3425960"/>
              <a:gd name="connsiteX2" fmla="*/ 9113354 w 9144000"/>
              <a:gd name="connsiteY2" fmla="*/ 0 h 3425960"/>
              <a:gd name="connsiteX3" fmla="*/ 9144000 w 9144000"/>
              <a:gd name="connsiteY3" fmla="*/ 3425960 h 3425960"/>
              <a:gd name="connsiteX4" fmla="*/ 0 w 9144000"/>
              <a:gd name="connsiteY4" fmla="*/ 3425960 h 3425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44000" h="3425960">
                <a:moveTo>
                  <a:pt x="0" y="3425960"/>
                </a:moveTo>
                <a:cubicBezTo>
                  <a:pt x="997771" y="2558857"/>
                  <a:pt x="1522371" y="1801943"/>
                  <a:pt x="30518" y="69918"/>
                </a:cubicBezTo>
                <a:lnTo>
                  <a:pt x="9113354" y="0"/>
                </a:lnTo>
                <a:cubicBezTo>
                  <a:pt x="7183997" y="1765391"/>
                  <a:pt x="8161055" y="2440658"/>
                  <a:pt x="9144000" y="3425960"/>
                </a:cubicBezTo>
                <a:lnTo>
                  <a:pt x="0" y="3425960"/>
                </a:lnTo>
                <a:close/>
              </a:path>
            </a:pathLst>
          </a:custGeom>
          <a:gradFill>
            <a:gsLst>
              <a:gs pos="0">
                <a:srgbClr val="92D050"/>
              </a:gs>
              <a:gs pos="56000">
                <a:srgbClr val="FFFF00">
                  <a:alpha val="85000"/>
                </a:srgbClr>
              </a:gs>
              <a:gs pos="100000">
                <a:schemeClr val="accent6">
                  <a:lumMod val="75000"/>
                  <a:alpha val="84000"/>
                </a:schemeClr>
              </a:gs>
            </a:gsLst>
            <a:lin ang="5400000" scaled="0"/>
          </a:gradFill>
          <a:ln>
            <a:noFill/>
          </a:ln>
          <a:effectLst/>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CuadroTexto"/>
          <p:cNvSpPr txBox="1"/>
          <p:nvPr/>
        </p:nvSpPr>
        <p:spPr>
          <a:xfrm>
            <a:off x="539552" y="4083918"/>
            <a:ext cx="8123238" cy="922338"/>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Buscando un poco de frescor en los jardines, encontramos también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muy cerca del monumento a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Daoíz</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Velarde, este pequeño monumento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dedicado a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ingeniería.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2000">
        <p14:prism dir="d"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iterate type="lt">
                                    <p:tmPct val="0"/>
                                  </p:iterate>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4" fill="hold" nodeType="withEffect">
                                  <p:stCondLst>
                                    <p:cond delay="0"/>
                                  </p:stCondLst>
                                  <p:iterate type="lt">
                                    <p:tmPct val="0"/>
                                  </p:iterate>
                                  <p:childTnLst>
                                    <p:anim calcmode="lin" valueType="num">
                                      <p:cBhvr>
                                        <p:cTn id="12" dur="3000"/>
                                        <p:tgtEl>
                                          <p:spTgt spid="9"/>
                                        </p:tgtEl>
                                        <p:attrNameLst>
                                          <p:attrName>ppt_x</p:attrName>
                                        </p:attrNameLst>
                                      </p:cBhvr>
                                      <p:tavLst>
                                        <p:tav tm="0">
                                          <p:val>
                                            <p:strVal val="ppt_x"/>
                                          </p:val>
                                        </p:tav>
                                        <p:tav tm="100000">
                                          <p:val>
                                            <p:strVal val="ppt_x"/>
                                          </p:val>
                                        </p:tav>
                                      </p:tavLst>
                                    </p:anim>
                                    <p:anim calcmode="lin" valueType="num">
                                      <p:cBhvr>
                                        <p:cTn id="13" dur="3000"/>
                                        <p:tgtEl>
                                          <p:spTgt spid="9"/>
                                        </p:tgtEl>
                                        <p:attrNameLst>
                                          <p:attrName>ppt_y</p:attrName>
                                        </p:attrNameLst>
                                      </p:cBhvr>
                                      <p:tavLst>
                                        <p:tav tm="0">
                                          <p:val>
                                            <p:strVal val="ppt_y"/>
                                          </p:val>
                                        </p:tav>
                                        <p:tav tm="100000">
                                          <p:val>
                                            <p:strVal val="ppt_y+ppt_h/2"/>
                                          </p:val>
                                        </p:tav>
                                      </p:tavLst>
                                    </p:anim>
                                    <p:anim calcmode="lin" valueType="num">
                                      <p:cBhvr>
                                        <p:cTn id="14" dur="3000"/>
                                        <p:tgtEl>
                                          <p:spTgt spid="9"/>
                                        </p:tgtEl>
                                        <p:attrNameLst>
                                          <p:attrName>ppt_w</p:attrName>
                                        </p:attrNameLst>
                                      </p:cBhvr>
                                      <p:tavLst>
                                        <p:tav tm="0">
                                          <p:val>
                                            <p:strVal val="ppt_w"/>
                                          </p:val>
                                        </p:tav>
                                        <p:tav tm="100000">
                                          <p:val>
                                            <p:strVal val="ppt_w"/>
                                          </p:val>
                                        </p:tav>
                                      </p:tavLst>
                                    </p:anim>
                                    <p:anim calcmode="lin" valueType="num">
                                      <p:cBhvr>
                                        <p:cTn id="15" dur="3000"/>
                                        <p:tgtEl>
                                          <p:spTgt spid="9"/>
                                        </p:tgtEl>
                                        <p:attrNameLst>
                                          <p:attrName>ppt_h</p:attrName>
                                        </p:attrNameLst>
                                      </p:cBhvr>
                                      <p:tavLst>
                                        <p:tav tm="0">
                                          <p:val>
                                            <p:strVal val="ppt_h"/>
                                          </p:val>
                                        </p:tav>
                                        <p:tav tm="100000">
                                          <p:val>
                                            <p:fltVal val="0"/>
                                          </p:val>
                                        </p:tav>
                                      </p:tavLst>
                                    </p:anim>
                                    <p:set>
                                      <p:cBhvr>
                                        <p:cTn id="16" dur="1" fill="hold">
                                          <p:stCondLst>
                                            <p:cond delay="2999"/>
                                          </p:stCondLst>
                                        </p:cTn>
                                        <p:tgtEl>
                                          <p:spTgt spid="9"/>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2051"/>
                                        </p:tgtEl>
                                        <p:attrNameLst>
                                          <p:attrName>style.visibility</p:attrName>
                                        </p:attrNameLst>
                                      </p:cBhvr>
                                      <p:to>
                                        <p:strVal val="visible"/>
                                      </p:to>
                                    </p:set>
                                    <p:anim calcmode="lin" valueType="num">
                                      <p:cBhvr>
                                        <p:cTn id="19" dur="3500" fill="hold"/>
                                        <p:tgtEl>
                                          <p:spTgt spid="2051"/>
                                        </p:tgtEl>
                                        <p:attrNameLst>
                                          <p:attrName>ppt_w</p:attrName>
                                        </p:attrNameLst>
                                      </p:cBhvr>
                                      <p:tavLst>
                                        <p:tav tm="0">
                                          <p:val>
                                            <p:strVal val="4/3*#ppt_w"/>
                                          </p:val>
                                        </p:tav>
                                        <p:tav tm="100000">
                                          <p:val>
                                            <p:strVal val="#ppt_w"/>
                                          </p:val>
                                        </p:tav>
                                      </p:tavLst>
                                    </p:anim>
                                    <p:anim calcmode="lin" valueType="num">
                                      <p:cBhvr>
                                        <p:cTn id="20" dur="3500" fill="hold"/>
                                        <p:tgtEl>
                                          <p:spTgt spid="2051"/>
                                        </p:tgtEl>
                                        <p:attrNameLst>
                                          <p:attrName>ppt_h</p:attrName>
                                        </p:attrNameLst>
                                      </p:cBhvr>
                                      <p:tavLst>
                                        <p:tav tm="0">
                                          <p:val>
                                            <p:strVal val="4/3*#ppt_h"/>
                                          </p:val>
                                        </p:tav>
                                        <p:tav tm="100000">
                                          <p:val>
                                            <p:strVal val="#ppt_h"/>
                                          </p:val>
                                        </p:tav>
                                      </p:tavLst>
                                    </p:anim>
                                  </p:childTnLst>
                                </p:cTn>
                              </p:par>
                              <p:par>
                                <p:cTn id="21" presetID="16" presetClass="entr" presetSubtype="42" fill="hold" nodeType="withEffect">
                                  <p:stCondLst>
                                    <p:cond delay="0"/>
                                  </p:stCondLst>
                                  <p:childTnLst>
                                    <p:set>
                                      <p:cBhvr>
                                        <p:cTn id="22" dur="1" fill="hold">
                                          <p:stCondLst>
                                            <p:cond delay="0"/>
                                          </p:stCondLst>
                                        </p:cTn>
                                        <p:tgtEl>
                                          <p:spTgt spid="2051"/>
                                        </p:tgtEl>
                                        <p:attrNameLst>
                                          <p:attrName>style.visibility</p:attrName>
                                        </p:attrNameLst>
                                      </p:cBhvr>
                                      <p:to>
                                        <p:strVal val="visible"/>
                                      </p:to>
                                    </p:set>
                                    <p:animEffect transition="in" filter="barn(outHorizontal)">
                                      <p:cBhvr>
                                        <p:cTn id="23" dur="3500"/>
                                        <p:tgtEl>
                                          <p:spTgt spid="2051"/>
                                        </p:tgtEl>
                                      </p:cBhvr>
                                    </p:animEffect>
                                  </p:childTnLst>
                                </p:cTn>
                              </p:par>
                            </p:childTnLst>
                          </p:cTn>
                        </p:par>
                        <p:par>
                          <p:cTn id="24" fill="hold">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6" name="5 Imagen" descr="389788_492887494104904_554425886_n.jpg"/>
          <p:cNvPicPr>
            <a:picLocks noChangeAspect="1"/>
          </p:cNvPicPr>
          <p:nvPr/>
        </p:nvPicPr>
        <p:blipFill>
          <a:blip r:embed="rId2" cstate="print"/>
          <a:stretch>
            <a:fillRect/>
          </a:stretch>
        </p:blipFill>
        <p:spPr bwMode="auto">
          <a:xfrm>
            <a:off x="107504" y="-740618"/>
            <a:ext cx="9036496" cy="5884118"/>
          </a:xfrm>
          <a:prstGeom prst="ellipse">
            <a:avLst/>
          </a:prstGeom>
          <a:ln>
            <a:noFill/>
          </a:ln>
          <a:effectLst>
            <a:softEdge rad="112500"/>
          </a:effectLst>
          <a:scene3d>
            <a:camera prst="perspectiveRelaxedModerately"/>
            <a:lightRig rig="threePt" dir="t"/>
          </a:scene3d>
          <a:sp3d>
            <a:bevelT w="266700" h="190500" prst="softRound"/>
          </a:sp3d>
        </p:spPr>
      </p:pic>
      <p:pic>
        <p:nvPicPr>
          <p:cNvPr id="5" name="4 Imagen" descr="389788_492887494104904_554425886_n.jpg"/>
          <p:cNvPicPr>
            <a:picLocks noChangeAspect="1"/>
          </p:cNvPicPr>
          <p:nvPr/>
        </p:nvPicPr>
        <p:blipFill>
          <a:blip r:embed="rId2" cstate="print"/>
          <a:stretch>
            <a:fillRect/>
          </a:stretch>
        </p:blipFill>
        <p:spPr bwMode="auto">
          <a:xfrm>
            <a:off x="107504" y="-740618"/>
            <a:ext cx="9036495" cy="5884118"/>
          </a:xfrm>
          <a:prstGeom prst="ellipse">
            <a:avLst/>
          </a:prstGeom>
          <a:ln>
            <a:noFill/>
          </a:ln>
          <a:effectLst>
            <a:softEdge rad="112500"/>
          </a:effectLst>
          <a:scene3d>
            <a:camera prst="perspectiveRelaxedModerately"/>
            <a:lightRig rig="threePt" dir="t"/>
          </a:scene3d>
          <a:sp3d>
            <a:bevelT w="266700" h="190500" prst="softRound"/>
          </a:sp3d>
        </p:spPr>
      </p:pic>
      <p:sp>
        <p:nvSpPr>
          <p:cNvPr id="7" name="6 CuadroTexto"/>
          <p:cNvSpPr txBox="1"/>
          <p:nvPr/>
        </p:nvSpPr>
        <p:spPr>
          <a:xfrm>
            <a:off x="611188" y="3867150"/>
            <a:ext cx="7883525"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encima del Alcázar presumían con sus alas abiertas unas bonitas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cigüeñas, y ni corto ni perezoso me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apresuro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capturar con el ojo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 camarilla a esta belleza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natural.</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3000">
        <p14:window dir="vert"/>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strVal val="4/3*#ppt_w"/>
                                          </p:val>
                                        </p:tav>
                                        <p:tav tm="100000">
                                          <p:val>
                                            <p:strVal val="#ppt_w"/>
                                          </p:val>
                                        </p:tav>
                                      </p:tavLst>
                                    </p:anim>
                                    <p:anim calcmode="lin" valueType="num">
                                      <p:cBhvr>
                                        <p:cTn id="8" dur="4000" fill="hold"/>
                                        <p:tgtEl>
                                          <p:spTgt spid="5"/>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diamond(in)">
                                      <p:cBhvr>
                                        <p:cTn id="11" dur="3000"/>
                                        <p:tgtEl>
                                          <p:spTgt spid="5"/>
                                        </p:tgtEl>
                                      </p:cBhvr>
                                    </p:animEffect>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96322-1024x768.jpg"/>
          <p:cNvPicPr>
            <a:picLocks noChangeAspect="1"/>
          </p:cNvPicPr>
          <p:nvPr/>
        </p:nvPicPr>
        <p:blipFill>
          <a:blip r:embed="rId2" cstate="print"/>
          <a:stretch>
            <a:fillRect/>
          </a:stretch>
        </p:blipFill>
        <p:spPr bwMode="auto">
          <a:xfrm>
            <a:off x="0" y="0"/>
            <a:ext cx="9144000" cy="5090637"/>
          </a:xfrm>
          <a:prstGeom prst="rect">
            <a:avLst/>
          </a:prstGeom>
          <a:noFill/>
          <a:ln w="9525">
            <a:noFill/>
            <a:miter lim="800000"/>
            <a:headEnd/>
            <a:tailEnd/>
          </a:ln>
        </p:spPr>
      </p:pic>
      <p:pic>
        <p:nvPicPr>
          <p:cNvPr id="5" name="4 Imagen" descr="396322-1024x768.jpg"/>
          <p:cNvPicPr>
            <a:picLocks noChangeAspect="1"/>
          </p:cNvPicPr>
          <p:nvPr/>
        </p:nvPicPr>
        <p:blipFill>
          <a:blip r:embed="rId2" cstate="print"/>
          <a:stretch>
            <a:fillRect/>
          </a:stretch>
        </p:blipFill>
        <p:spPr bwMode="auto">
          <a:xfrm>
            <a:off x="0" y="0"/>
            <a:ext cx="9144000" cy="5090637"/>
          </a:xfrm>
          <a:prstGeom prst="rect">
            <a:avLst/>
          </a:prstGeom>
          <a:noFill/>
          <a:ln w="9525">
            <a:noFill/>
            <a:miter lim="800000"/>
            <a:headEnd/>
            <a:tailEnd/>
          </a:ln>
        </p:spPr>
      </p:pic>
      <p:pic>
        <p:nvPicPr>
          <p:cNvPr id="6" name="5 Imagen" descr="396322-1024x768.jpg"/>
          <p:cNvPicPr>
            <a:picLocks noChangeAspect="1"/>
          </p:cNvPicPr>
          <p:nvPr/>
        </p:nvPicPr>
        <p:blipFill>
          <a:blip r:embed="rId2" cstate="print"/>
          <a:stretch>
            <a:fillRect/>
          </a:stretch>
        </p:blipFill>
        <p:spPr bwMode="auto">
          <a:xfrm>
            <a:off x="0" y="0"/>
            <a:ext cx="9144000" cy="5090637"/>
          </a:xfrm>
          <a:prstGeom prst="rect">
            <a:avLst/>
          </a:prstGeom>
          <a:noFill/>
          <a:ln w="9525">
            <a:noFill/>
            <a:miter lim="800000"/>
            <a:headEnd/>
            <a:tailEnd/>
          </a:ln>
        </p:spPr>
      </p:pic>
      <p:sp>
        <p:nvSpPr>
          <p:cNvPr id="7" name="6 CuadroTexto"/>
          <p:cNvSpPr txBox="1"/>
          <p:nvPr/>
        </p:nvSpPr>
        <p:spPr>
          <a:xfrm>
            <a:off x="899592" y="4083918"/>
            <a:ext cx="7560195" cy="923330"/>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Después empezamos de nuevo a callejear y al pasar por la plazuela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Madre Cándida,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esta sinagoga de los Ibáñez también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llamada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“Sinagoga Mayor</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2000">
        <p14:window/>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outHorizontal)">
                                      <p:cBhvr>
                                        <p:cTn id="19" dur="3000"/>
                                        <p:tgtEl>
                                          <p:spTgt spid="6"/>
                                        </p:tgtEl>
                                      </p:cBhvr>
                                    </p:animEffect>
                                  </p:childTnLst>
                                </p:cTn>
                              </p:par>
                              <p:par>
                                <p:cTn id="20" presetID="8"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in)">
                                      <p:cBhvr>
                                        <p:cTn id="22" dur="3000"/>
                                        <p:tgtEl>
                                          <p:spTgt spid="5"/>
                                        </p:tgtEl>
                                      </p:cBhvr>
                                    </p:animEffect>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F:\MIS COSAS\DOCUMENTOS ANA\PAISAJES\OTOÑO\OTOÑO-3\beautiful-scenery-wallpaper_800x600_91974.jpg"/>
          <p:cNvPicPr>
            <a:picLocks noChangeAspect="1" noChangeArrowheads="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3" name="2 Proceso"/>
          <p:cNvSpPr/>
          <p:nvPr/>
        </p:nvSpPr>
        <p:spPr>
          <a:xfrm>
            <a:off x="0" y="0"/>
            <a:ext cx="4572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Proceso"/>
          <p:cNvSpPr/>
          <p:nvPr/>
        </p:nvSpPr>
        <p:spPr>
          <a:xfrm flipH="1">
            <a:off x="4572000" y="0"/>
            <a:ext cx="4572000" cy="5143500"/>
          </a:xfrm>
          <a:prstGeom prst="flowChartProcess">
            <a:avLst/>
          </a:prstGeom>
          <a:gradFill>
            <a:gsLst>
              <a:gs pos="7000">
                <a:schemeClr val="accent6">
                  <a:lumMod val="50000"/>
                  <a:alpha val="63000"/>
                </a:schemeClr>
              </a:gs>
              <a:gs pos="50000">
                <a:schemeClr val="accent3">
                  <a:lumMod val="50000"/>
                  <a:alpha val="87000"/>
                </a:schemeClr>
              </a:gs>
              <a:gs pos="100000">
                <a:srgbClr val="CC6600">
                  <a:shade val="100000"/>
                  <a:satMod val="115000"/>
                  <a:alpha val="61000"/>
                </a:srgbClr>
              </a:gs>
            </a:gsLst>
            <a:lin ang="10800000" scaled="1"/>
          </a:gra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CuadroTexto"/>
          <p:cNvSpPr txBox="1"/>
          <p:nvPr/>
        </p:nvSpPr>
        <p:spPr>
          <a:xfrm>
            <a:off x="1259632" y="4299942"/>
            <a:ext cx="6912768" cy="646331"/>
          </a:xfrm>
          <a:prstGeom prst="rect">
            <a:avLst/>
          </a:prstGeom>
          <a:noFill/>
        </p:spPr>
        <p:txBody>
          <a:bodyPr wrap="squar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Caminamos por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Calle de la Judería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Vieja,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continuamos en busca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mas cosas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descubrir.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16000">
        <p14:prism isContent="1" isInverted="1"/>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3"/>
                                        </p:tgtEl>
                                        <p:attrNameLst>
                                          <p:attrName>ppt_x</p:attrName>
                                        </p:attrNameLst>
                                      </p:cBhvr>
                                      <p:tavLst>
                                        <p:tav tm="0">
                                          <p:val>
                                            <p:strVal val="ppt_x"/>
                                          </p:val>
                                        </p:tav>
                                        <p:tav tm="100000">
                                          <p:val>
                                            <p:strVal val="ppt_x-ppt_w/2"/>
                                          </p:val>
                                        </p:tav>
                                      </p:tavLst>
                                    </p:anim>
                                    <p:anim calcmode="lin" valueType="num">
                                      <p:cBhvr>
                                        <p:cTn id="7" dur="3000"/>
                                        <p:tgtEl>
                                          <p:spTgt spid="3"/>
                                        </p:tgtEl>
                                        <p:attrNameLst>
                                          <p:attrName>ppt_y</p:attrName>
                                        </p:attrNameLst>
                                      </p:cBhvr>
                                      <p:tavLst>
                                        <p:tav tm="0">
                                          <p:val>
                                            <p:strVal val="ppt_y"/>
                                          </p:val>
                                        </p:tav>
                                        <p:tav tm="100000">
                                          <p:val>
                                            <p:strVal val="ppt_y"/>
                                          </p:val>
                                        </p:tav>
                                      </p:tavLst>
                                    </p:anim>
                                    <p:anim calcmode="lin" valueType="num">
                                      <p:cBhvr>
                                        <p:cTn id="8" dur="3000"/>
                                        <p:tgtEl>
                                          <p:spTgt spid="3"/>
                                        </p:tgtEl>
                                        <p:attrNameLst>
                                          <p:attrName>ppt_w</p:attrName>
                                        </p:attrNameLst>
                                      </p:cBhvr>
                                      <p:tavLst>
                                        <p:tav tm="0">
                                          <p:val>
                                            <p:strVal val="ppt_w"/>
                                          </p:val>
                                        </p:tav>
                                        <p:tav tm="100000">
                                          <p:val>
                                            <p:fltVal val="0"/>
                                          </p:val>
                                        </p:tav>
                                      </p:tavLst>
                                    </p:anim>
                                    <p:anim calcmode="lin" valueType="num">
                                      <p:cBhvr>
                                        <p:cTn id="9" dur="3000"/>
                                        <p:tgtEl>
                                          <p:spTgt spid="3"/>
                                        </p:tgtEl>
                                        <p:attrNameLst>
                                          <p:attrName>ppt_h</p:attrName>
                                        </p:attrNameLst>
                                      </p:cBhvr>
                                      <p:tavLst>
                                        <p:tav tm="0">
                                          <p:val>
                                            <p:strVal val="ppt_h"/>
                                          </p:val>
                                        </p:tav>
                                        <p:tav tm="100000">
                                          <p:val>
                                            <p:strVal val="ppt_h"/>
                                          </p:val>
                                        </p:tav>
                                      </p:tavLst>
                                    </p:anim>
                                    <p:set>
                                      <p:cBhvr>
                                        <p:cTn id="10" dur="1" fill="hold">
                                          <p:stCondLst>
                                            <p:cond delay="2999"/>
                                          </p:stCondLst>
                                        </p:cTn>
                                        <p:tgtEl>
                                          <p:spTgt spid="3"/>
                                        </p:tgtEl>
                                        <p:attrNameLst>
                                          <p:attrName>style.visibility</p:attrName>
                                        </p:attrNameLst>
                                      </p:cBhvr>
                                      <p:to>
                                        <p:strVal val="hidden"/>
                                      </p:to>
                                    </p:set>
                                  </p:childTnLst>
                                </p:cTn>
                              </p:par>
                              <p:par>
                                <p:cTn id="11" presetID="14" presetClass="exit" presetSubtype="5" fill="hold" nodeType="withEffect">
                                  <p:stCondLst>
                                    <p:cond delay="0"/>
                                  </p:stCondLst>
                                  <p:childTnLst>
                                    <p:animEffect transition="out" filter="randombar(vertical)">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17" presetClass="exit" presetSubtype="2" fill="hold" nodeType="withEffect">
                                  <p:stCondLst>
                                    <p:cond delay="0"/>
                                  </p:stCondLst>
                                  <p:childTnLst>
                                    <p:anim calcmode="lin" valueType="num">
                                      <p:cBhvr>
                                        <p:cTn id="15" dur="3000"/>
                                        <p:tgtEl>
                                          <p:spTgt spid="4"/>
                                        </p:tgtEl>
                                        <p:attrNameLst>
                                          <p:attrName>ppt_x</p:attrName>
                                        </p:attrNameLst>
                                      </p:cBhvr>
                                      <p:tavLst>
                                        <p:tav tm="0">
                                          <p:val>
                                            <p:strVal val="ppt_x"/>
                                          </p:val>
                                        </p:tav>
                                        <p:tav tm="100000">
                                          <p:val>
                                            <p:strVal val="ppt_x+ppt_w/2"/>
                                          </p:val>
                                        </p:tav>
                                      </p:tavLst>
                                    </p:anim>
                                    <p:anim calcmode="lin" valueType="num">
                                      <p:cBhvr>
                                        <p:cTn id="16" dur="3000"/>
                                        <p:tgtEl>
                                          <p:spTgt spid="4"/>
                                        </p:tgtEl>
                                        <p:attrNameLst>
                                          <p:attrName>ppt_y</p:attrName>
                                        </p:attrNameLst>
                                      </p:cBhvr>
                                      <p:tavLst>
                                        <p:tav tm="0">
                                          <p:val>
                                            <p:strVal val="ppt_y"/>
                                          </p:val>
                                        </p:tav>
                                        <p:tav tm="100000">
                                          <p:val>
                                            <p:strVal val="ppt_y"/>
                                          </p:val>
                                        </p:tav>
                                      </p:tavLst>
                                    </p:anim>
                                    <p:anim calcmode="lin" valueType="num">
                                      <p:cBhvr>
                                        <p:cTn id="17" dur="3000"/>
                                        <p:tgtEl>
                                          <p:spTgt spid="4"/>
                                        </p:tgtEl>
                                        <p:attrNameLst>
                                          <p:attrName>ppt_w</p:attrName>
                                        </p:attrNameLst>
                                      </p:cBhvr>
                                      <p:tavLst>
                                        <p:tav tm="0">
                                          <p:val>
                                            <p:strVal val="ppt_w"/>
                                          </p:val>
                                        </p:tav>
                                        <p:tav tm="100000">
                                          <p:val>
                                            <p:fltVal val="0"/>
                                          </p:val>
                                        </p:tav>
                                      </p:tavLst>
                                    </p:anim>
                                    <p:anim calcmode="lin" valueType="num">
                                      <p:cBhvr>
                                        <p:cTn id="18" dur="3000"/>
                                        <p:tgtEl>
                                          <p:spTgt spid="4"/>
                                        </p:tgtEl>
                                        <p:attrNameLst>
                                          <p:attrName>ppt_h</p:attrName>
                                        </p:attrNameLst>
                                      </p:cBhvr>
                                      <p:tavLst>
                                        <p:tav tm="0">
                                          <p:val>
                                            <p:strVal val="ppt_h"/>
                                          </p:val>
                                        </p:tav>
                                        <p:tav tm="100000">
                                          <p:val>
                                            <p:strVal val="ppt_h"/>
                                          </p:val>
                                        </p:tav>
                                      </p:tavLst>
                                    </p:anim>
                                    <p:set>
                                      <p:cBhvr>
                                        <p:cTn id="19" dur="1" fill="hold">
                                          <p:stCondLst>
                                            <p:cond delay="2999"/>
                                          </p:stCondLst>
                                        </p:cTn>
                                        <p:tgtEl>
                                          <p:spTgt spid="4"/>
                                        </p:tgtEl>
                                        <p:attrNameLst>
                                          <p:attrName>style.visibility</p:attrName>
                                        </p:attrNameLst>
                                      </p:cBhvr>
                                      <p:to>
                                        <p:strVal val="hidden"/>
                                      </p:to>
                                    </p:set>
                                  </p:childTnLst>
                                </p:cTn>
                              </p:par>
                              <p:par>
                                <p:cTn id="20" presetID="14" presetClass="exit" presetSubtype="5" fill="hold" nodeType="withEffect">
                                  <p:stCondLst>
                                    <p:cond delay="0"/>
                                  </p:stCondLst>
                                  <p:childTnLst>
                                    <p:animEffect transition="out" filter="randombar(vertical)">
                                      <p:cBhvr>
                                        <p:cTn id="21" dur="3000"/>
                                        <p:tgtEl>
                                          <p:spTgt spid="4"/>
                                        </p:tgtEl>
                                      </p:cBhvr>
                                    </p:animEffect>
                                    <p:set>
                                      <p:cBhvr>
                                        <p:cTn id="22" dur="1" fill="hold">
                                          <p:stCondLst>
                                            <p:cond delay="2999"/>
                                          </p:stCondLst>
                                        </p:cTn>
                                        <p:tgtEl>
                                          <p:spTgt spid="4"/>
                                        </p:tgtEl>
                                        <p:attrNameLst>
                                          <p:attrName>style.visibility</p:attrName>
                                        </p:attrNameLst>
                                      </p:cBhvr>
                                      <p:to>
                                        <p:strVal val="hidden"/>
                                      </p:to>
                                    </p:set>
                                  </p:childTnLst>
                                </p:cTn>
                              </p:par>
                              <p:par>
                                <p:cTn id="23" presetID="14" presetClass="entr" presetSubtype="10" fill="hold" nodeType="withEffect">
                                  <p:stCondLst>
                                    <p:cond delay="0"/>
                                  </p:stCondLst>
                                  <p:childTnLst>
                                    <p:set>
                                      <p:cBhvr>
                                        <p:cTn id="24" dur="1" fill="hold">
                                          <p:stCondLst>
                                            <p:cond delay="0"/>
                                          </p:stCondLst>
                                        </p:cTn>
                                        <p:tgtEl>
                                          <p:spTgt spid="1028"/>
                                        </p:tgtEl>
                                        <p:attrNameLst>
                                          <p:attrName>style.visibility</p:attrName>
                                        </p:attrNameLst>
                                      </p:cBhvr>
                                      <p:to>
                                        <p:strVal val="visible"/>
                                      </p:to>
                                    </p:set>
                                    <p:animEffect transition="in" filter="randombar(horizontal)">
                                      <p:cBhvr>
                                        <p:cTn id="25" dur="3000"/>
                                        <p:tgtEl>
                                          <p:spTgt spid="1028"/>
                                        </p:tgtEl>
                                      </p:cBhvr>
                                    </p:animEffect>
                                  </p:childTnLst>
                                </p:cTn>
                              </p:par>
                              <p:par>
                                <p:cTn id="26" presetID="23" presetClass="entr" presetSubtype="288" fill="hold" nodeType="withEffect">
                                  <p:stCondLst>
                                    <p:cond delay="0"/>
                                  </p:stCondLst>
                                  <p:childTnLst>
                                    <p:set>
                                      <p:cBhvr>
                                        <p:cTn id="27" dur="1" fill="hold">
                                          <p:stCondLst>
                                            <p:cond delay="0"/>
                                          </p:stCondLst>
                                        </p:cTn>
                                        <p:tgtEl>
                                          <p:spTgt spid="1028"/>
                                        </p:tgtEl>
                                        <p:attrNameLst>
                                          <p:attrName>style.visibility</p:attrName>
                                        </p:attrNameLst>
                                      </p:cBhvr>
                                      <p:to>
                                        <p:strVal val="visible"/>
                                      </p:to>
                                    </p:set>
                                    <p:anim calcmode="lin" valueType="num">
                                      <p:cBhvr>
                                        <p:cTn id="28" dur="3500" fill="hold"/>
                                        <p:tgtEl>
                                          <p:spTgt spid="1028"/>
                                        </p:tgtEl>
                                        <p:attrNameLst>
                                          <p:attrName>ppt_w</p:attrName>
                                        </p:attrNameLst>
                                      </p:cBhvr>
                                      <p:tavLst>
                                        <p:tav tm="0">
                                          <p:val>
                                            <p:strVal val="4/3*#ppt_w"/>
                                          </p:val>
                                        </p:tav>
                                        <p:tav tm="100000">
                                          <p:val>
                                            <p:strVal val="#ppt_w"/>
                                          </p:val>
                                        </p:tav>
                                      </p:tavLst>
                                    </p:anim>
                                    <p:anim calcmode="lin" valueType="num">
                                      <p:cBhvr>
                                        <p:cTn id="29" dur="3500" fill="hold"/>
                                        <p:tgtEl>
                                          <p:spTgt spid="1028"/>
                                        </p:tgtEl>
                                        <p:attrNameLst>
                                          <p:attrName>ppt_h</p:attrName>
                                        </p:attrNameLst>
                                      </p:cBhvr>
                                      <p:tavLst>
                                        <p:tav tm="0">
                                          <p:val>
                                            <p:strVal val="4/3*#ppt_h"/>
                                          </p:val>
                                        </p:tav>
                                        <p:tav tm="100000">
                                          <p:val>
                                            <p:strVal val="#ppt_h"/>
                                          </p:val>
                                        </p:tav>
                                      </p:tavLst>
                                    </p:anim>
                                  </p:childTnLst>
                                </p:cTn>
                              </p:par>
                            </p:childTnLst>
                          </p:cTn>
                        </p:par>
                        <p:par>
                          <p:cTn id="30" fill="hold">
                            <p:stCondLst>
                              <p:cond delay="35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380578"/>
            <a:ext cx="9144000" cy="5760640"/>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380578"/>
            <a:ext cx="9143999" cy="5760640"/>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380578"/>
            <a:ext cx="9144000" cy="5760640"/>
          </a:xfrm>
          <a:prstGeom prst="rect">
            <a:avLst/>
          </a:prstGeom>
          <a:noFill/>
          <a:ln w="9525">
            <a:noFill/>
            <a:miter lim="800000"/>
            <a:headEnd/>
            <a:tailEnd/>
          </a:ln>
        </p:spPr>
      </p:pic>
      <p:sp>
        <p:nvSpPr>
          <p:cNvPr id="7" name="6 CuadroTexto"/>
          <p:cNvSpPr txBox="1"/>
          <p:nvPr/>
        </p:nvSpPr>
        <p:spPr>
          <a:xfrm>
            <a:off x="611560" y="3795886"/>
            <a:ext cx="8239125"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 casi sin darnos cuenta llegamos a otra iglesia de las muchas que hay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aquí, esta concretamente es la iglesia de San Martín que tiene origen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prerrománico, con planta de tres naves. Rodeando el templo por tres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sus lados, se disponen galerías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porticadas.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prism dir="u"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13" presetClass="entr" presetSubtype="1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plus(in)">
                                      <p:cBhvr>
                                        <p:cTn id="19" dur="3000"/>
                                        <p:tgtEl>
                                          <p:spTgt spid="6"/>
                                        </p:tgtEl>
                                      </p:cBhvr>
                                    </p:animEffect>
                                  </p:childTnLst>
                                </p:cTn>
                              </p:par>
                              <p:par>
                                <p:cTn id="20" presetID="8" presetClass="entr" presetSubtype="3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amond(out)">
                                      <p:cBhvr>
                                        <p:cTn id="22" dur="3000"/>
                                        <p:tgtEl>
                                          <p:spTgt spid="5"/>
                                        </p:tgtEl>
                                      </p:cBhvr>
                                    </p:animEffect>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sp>
        <p:nvSpPr>
          <p:cNvPr id="7" name="6 CuadroTexto"/>
          <p:cNvSpPr txBox="1"/>
          <p:nvPr/>
        </p:nvSpPr>
        <p:spPr>
          <a:xfrm>
            <a:off x="395288" y="3795713"/>
            <a:ext cx="8456612"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esta ocasión nos encontramos caminando por la calle de Juan Bravo,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nos lleva derechos a una plaza con una estatua dedicada a este señor.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nota que viene mucho turismo aquí también ya que las calles céntricas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están todas llenas de tiendas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regalos.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prism dir="r"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5" presetClass="entr" presetSubtype="10"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heckerboard(across)">
                                      <p:cBhvr>
                                        <p:cTn id="22" dur="3000"/>
                                        <p:tgtEl>
                                          <p:spTgt spid="5"/>
                                        </p:tgtEl>
                                      </p:cBhvr>
                                    </p:animEffect>
                                  </p:childTnLst>
                                </p:cTn>
                              </p:par>
                              <p:par>
                                <p:cTn id="23" presetID="5"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checkerboard(down)">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6688916147_4b728d1b18_b.jpg"/>
          <p:cNvPicPr>
            <a:picLocks noChangeAspect="1"/>
          </p:cNvPicPr>
          <p:nvPr/>
        </p:nvPicPr>
        <p:blipFill>
          <a:blip r:embed="rId2" cstate="print"/>
          <a:stretch>
            <a:fillRect/>
          </a:stretch>
        </p:blipFill>
        <p:spPr bwMode="auto">
          <a:xfrm>
            <a:off x="2339752" y="0"/>
            <a:ext cx="4392488" cy="5143500"/>
          </a:xfrm>
          <a:prstGeom prst="rect">
            <a:avLst/>
          </a:prstGeom>
          <a:noFill/>
          <a:ln w="9525">
            <a:noFill/>
            <a:miter lim="800000"/>
            <a:headEnd/>
            <a:tailEnd/>
          </a:ln>
        </p:spPr>
      </p:pic>
      <p:sp>
        <p:nvSpPr>
          <p:cNvPr id="5" name="4 Rectángulo"/>
          <p:cNvSpPr/>
          <p:nvPr/>
        </p:nvSpPr>
        <p:spPr>
          <a:xfrm>
            <a:off x="0" y="0"/>
            <a:ext cx="2339752" cy="5143500"/>
          </a:xfrm>
          <a:prstGeom prst="rect">
            <a:avLst/>
          </a:prstGeom>
          <a:blipFill>
            <a:blip r:embed="rId3" cstate="print"/>
            <a:stretch>
              <a:fillRect/>
            </a:stretch>
          </a:blip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6732240" y="0"/>
            <a:ext cx="2411760" cy="5143500"/>
          </a:xfrm>
          <a:prstGeom prst="rect">
            <a:avLst/>
          </a:prstGeom>
          <a:blipFill>
            <a:blip r:embed="rId3" cstate="print"/>
            <a:stretch>
              <a:fillRect/>
            </a:stretch>
          </a:blip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2339752" y="0"/>
            <a:ext cx="4392488" cy="5143500"/>
          </a:xfrm>
          <a:prstGeom prst="rect">
            <a:avLst/>
          </a:prstGeom>
          <a:solidFill>
            <a:schemeClr val="accent6">
              <a:lumMod val="60000"/>
              <a:lumOff val="40000"/>
              <a:alpha val="62000"/>
            </a:schemeClr>
          </a:solidFill>
          <a:ln>
            <a:noFill/>
          </a:ln>
          <a:scene3d>
            <a:camera prst="orthographicFront"/>
            <a:lightRig rig="threePt" dir="t"/>
          </a:scene3d>
          <a:sp3d>
            <a:bevelT w="2667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1979712" y="3507854"/>
            <a:ext cx="5473700" cy="147796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abre el espacio urbano a una de las mas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interesantes plazas de la ciudad, en dos niveles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unidos por escaleras y rodeada de edificios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notables. En la parte baja se alza el monumento a Juan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Bravo.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5000">
        <p14:prism dir="d" isContent="1" isInverted="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fltVal val="0"/>
                                          </p:val>
                                        </p:tav>
                                        <p:tav tm="100000">
                                          <p:val>
                                            <p:strVal val="#ppt_h"/>
                                          </p:val>
                                        </p:tav>
                                      </p:tavLst>
                                    </p:anim>
                                  </p:childTnLst>
                                </p:cTn>
                              </p:par>
                              <p:par>
                                <p:cTn id="12" presetID="1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in)">
                                      <p:cBhvr>
                                        <p:cTn id="14" dur="3000"/>
                                        <p:tgtEl>
                                          <p:spTgt spid="4"/>
                                        </p:tgtEl>
                                      </p:cBhvr>
                                    </p:animEffect>
                                  </p:childTnLst>
                                </p:cTn>
                              </p:par>
                              <p:par>
                                <p:cTn id="15" presetID="13"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plus(in)">
                                      <p:cBhvr>
                                        <p:cTn id="17" dur="3000"/>
                                        <p:tgtEl>
                                          <p:spTgt spid="6"/>
                                        </p:tgtEl>
                                      </p:cBhvr>
                                    </p:animEffect>
                                  </p:childTnLst>
                                </p:cTn>
                              </p:par>
                              <p:par>
                                <p:cTn id="18" presetID="13" presetClass="entr" presetSubtype="16"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plus(in)">
                                      <p:cBhvr>
                                        <p:cTn id="20" dur="3000"/>
                                        <p:tgtEl>
                                          <p:spTgt spid="5"/>
                                        </p:tgtEl>
                                      </p:cBhvr>
                                    </p:animEffect>
                                  </p:childTnLst>
                                </p:cTn>
                              </p:par>
                            </p:childTnLst>
                          </p:cTn>
                        </p:par>
                        <p:par>
                          <p:cTn id="21" fill="hold">
                            <p:stCondLst>
                              <p:cond delay="3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38006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0"/>
            <a:ext cx="9144000" cy="538006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1043608" y="4371950"/>
            <a:ext cx="6930102" cy="646331"/>
          </a:xfrm>
          <a:prstGeom prst="rect">
            <a:avLst/>
          </a:prstGeom>
          <a:noFill/>
        </p:spPr>
        <p:txBody>
          <a:bodyPr wrap="non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nuestro recorrido y en esta ocasión nos vamos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caminando por las sombras de la Calle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Cervantes.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17000">
        <p14:flythrough/>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4)">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diamond(out)">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4704062201112231728282850417805527_0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54704062201112231728282850417805527_010.jpg"/>
          <p:cNvPicPr>
            <a:picLocks noChangeAspect="1"/>
          </p:cNvPicPr>
          <p:nvPr/>
        </p:nvPicPr>
        <p:blipFill>
          <a:blip r:embed="rId2" cstate="print"/>
          <a:stretch>
            <a:fillRect/>
          </a:stretch>
        </p:blipFill>
        <p:spPr bwMode="auto">
          <a:xfrm>
            <a:off x="0" y="0"/>
            <a:ext cx="9143999" cy="5143500"/>
          </a:xfrm>
          <a:prstGeom prst="rect">
            <a:avLst/>
          </a:prstGeom>
          <a:noFill/>
          <a:ln w="9525">
            <a:noFill/>
            <a:miter lim="800000"/>
            <a:headEnd/>
            <a:tailEnd/>
          </a:ln>
        </p:spPr>
      </p:pic>
      <p:pic>
        <p:nvPicPr>
          <p:cNvPr id="6" name="5 Imagen" descr="54704062201112231728282850417805527_010.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467544" y="3795886"/>
            <a:ext cx="7994496" cy="1200329"/>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escaparate del restaurante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hay en esta calle, se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exhibe esta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simpática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cerdita con sus cochinillos, o guarra, o gorrina,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cochina, o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cerda</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o como asquerosamente queramos llamarle, pero para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una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cerda muy guarra”, que ricos jamones nos dan</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leche.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1000">
        <p14:flythrough dir="ou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ntr" presetSubtype="1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strVal val="#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diamond(out)">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236562"/>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236562"/>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755576" y="4083918"/>
            <a:ext cx="8110537" cy="92392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término de la Calle Cervantes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volvemos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salir donde comenzamos al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principio, es decir, a la Plaza del Azoguejo donde se encuentra la Casa</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Cándido, o restaurante Casa Cándido, da lo mismo que lo mismo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flythrough hasBounce="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4/3*#ppt_w"/>
                                          </p:val>
                                        </p:tav>
                                        <p:tav tm="100000">
                                          <p:val>
                                            <p:strVal val="#ppt_w"/>
                                          </p:val>
                                        </p:tav>
                                      </p:tavLst>
                                    </p:anim>
                                    <p:anim calcmode="lin" valueType="num">
                                      <p:cBhvr>
                                        <p:cTn id="11" dur="3000" fill="hold"/>
                                        <p:tgtEl>
                                          <p:spTgt spid="3"/>
                                        </p:tgtEl>
                                        <p:attrNameLst>
                                          <p:attrName>ppt_h</p:attrName>
                                        </p:attrNameLst>
                                      </p:cBhvr>
                                      <p:tavLst>
                                        <p:tav tm="0">
                                          <p:val>
                                            <p:strVal val="4/3*#ppt_h"/>
                                          </p:val>
                                        </p:tav>
                                        <p:tav tm="100000">
                                          <p:val>
                                            <p:strVal val="#ppt_h"/>
                                          </p:val>
                                        </p:tav>
                                      </p:tavLst>
                                    </p:anim>
                                  </p:childTnLst>
                                </p:cTn>
                              </p:par>
                              <p:par>
                                <p:cTn id="12" presetID="3" presetClass="entr" presetSubtype="5" fill="hold" nodeType="with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blinds(vertical)">
                                      <p:cBhvr>
                                        <p:cTn id="14" dur="3000"/>
                                        <p:tgtEl>
                                          <p:spTgt spid="2"/>
                                        </p:tgtEl>
                                      </p:cBhvr>
                                    </p:animEffect>
                                  </p:childTnLst>
                                </p:cTn>
                              </p:par>
                              <p:par>
                                <p:cTn id="15" presetID="23" presetClass="entr" presetSubtype="288"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p:cTn id="17" dur="3000" fill="hold"/>
                                        <p:tgtEl>
                                          <p:spTgt spid="2"/>
                                        </p:tgtEl>
                                        <p:attrNameLst>
                                          <p:attrName>ppt_w</p:attrName>
                                        </p:attrNameLst>
                                      </p:cBhvr>
                                      <p:tavLst>
                                        <p:tav tm="0">
                                          <p:val>
                                            <p:strVal val="4/3*#ppt_w"/>
                                          </p:val>
                                        </p:tav>
                                        <p:tav tm="100000">
                                          <p:val>
                                            <p:strVal val="#ppt_w"/>
                                          </p:val>
                                        </p:tav>
                                      </p:tavLst>
                                    </p:anim>
                                    <p:anim calcmode="lin" valueType="num">
                                      <p:cBhvr>
                                        <p:cTn id="18" dur="3000" fill="hold"/>
                                        <p:tgtEl>
                                          <p:spTgt spid="2"/>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Ionut1.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pic>
        <p:nvPicPr>
          <p:cNvPr id="5" name="4 Imagen" descr="CarasIonut1.jpg"/>
          <p:cNvPicPr>
            <a:picLocks noChangeAspect="1"/>
          </p:cNvPicPr>
          <p:nvPr/>
        </p:nvPicPr>
        <p:blipFill>
          <a:blip r:embed="rId2" cstate="print"/>
          <a:stretch>
            <a:fillRect/>
          </a:stretch>
        </p:blipFill>
        <p:spPr bwMode="auto">
          <a:xfrm>
            <a:off x="0" y="-236562"/>
            <a:ext cx="9143999" cy="5616624"/>
          </a:xfrm>
          <a:prstGeom prst="rect">
            <a:avLst/>
          </a:prstGeom>
          <a:noFill/>
          <a:ln w="9525">
            <a:noFill/>
            <a:miter lim="800000"/>
            <a:headEnd/>
            <a:tailEnd/>
          </a:ln>
        </p:spPr>
      </p:pic>
      <p:pic>
        <p:nvPicPr>
          <p:cNvPr id="6" name="5 Imagen" descr="CarasIonut1.jpg"/>
          <p:cNvPicPr>
            <a:picLocks noChangeAspect="1"/>
          </p:cNvPicPr>
          <p:nvPr/>
        </p:nvPicPr>
        <p:blipFill>
          <a:blip r:embed="rId2" cstate="print"/>
          <a:stretch>
            <a:fillRect/>
          </a:stretch>
        </p:blipFill>
        <p:spPr bwMode="auto">
          <a:xfrm>
            <a:off x="0" y="-236562"/>
            <a:ext cx="9144000" cy="5616624"/>
          </a:xfrm>
          <a:prstGeom prst="rect">
            <a:avLst/>
          </a:prstGeom>
          <a:noFill/>
          <a:ln w="9525">
            <a:noFill/>
            <a:miter lim="800000"/>
            <a:headEnd/>
            <a:tailEnd/>
          </a:ln>
        </p:spPr>
      </p:pic>
      <p:sp>
        <p:nvSpPr>
          <p:cNvPr id="7" name="6 CuadroTexto"/>
          <p:cNvSpPr txBox="1"/>
          <p:nvPr/>
        </p:nvSpPr>
        <p:spPr>
          <a:xfrm>
            <a:off x="971600" y="3795886"/>
            <a:ext cx="7705725"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El año en que se construyó el Acueducto es una de las  incógnitas que más quebraderos de cabeza ha producido: antes de determinar que era una construcción romana se pensó que podría haber sido de los pueblos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bárbaros.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flythrough dir="out" hasBounce="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Documents and Settings\Ana María\Escritorio\sheyla.jpg"/>
          <p:cNvPicPr>
            <a:picLocks noChangeAspect="1" noChangeArrowheads="1"/>
          </p:cNvPicPr>
          <p:nvPr/>
        </p:nvPicPr>
        <p:blipFill>
          <a:blip r:embed="rId3" cstate="print"/>
          <a:stretch>
            <a:fillRect/>
          </a:stretch>
        </p:blipFill>
        <p:spPr bwMode="auto">
          <a:xfrm>
            <a:off x="0" y="-236562"/>
            <a:ext cx="9144000" cy="5616624"/>
          </a:xfrm>
          <a:prstGeom prst="rect">
            <a:avLst/>
          </a:prstGeom>
          <a:noFill/>
          <a:ln w="9525">
            <a:noFill/>
            <a:miter lim="800000"/>
            <a:headEnd/>
            <a:tailEnd/>
          </a:ln>
        </p:spPr>
      </p:pic>
      <p:pic>
        <p:nvPicPr>
          <p:cNvPr id="17" name="Picture 2" descr="C:\Documents and Settings\Ana María\Escritorio\sheyla.jpg"/>
          <p:cNvPicPr>
            <a:picLocks noChangeAspect="1" noChangeArrowheads="1"/>
          </p:cNvPicPr>
          <p:nvPr/>
        </p:nvPicPr>
        <p:blipFill>
          <a:blip r:embed="rId3" cstate="print"/>
          <a:stretch>
            <a:fillRect/>
          </a:stretch>
        </p:blipFill>
        <p:spPr bwMode="auto">
          <a:xfrm>
            <a:off x="0" y="-236562"/>
            <a:ext cx="9144000" cy="5616624"/>
          </a:xfrm>
          <a:prstGeom prst="rect">
            <a:avLst/>
          </a:prstGeom>
          <a:noFill/>
          <a:ln w="9525">
            <a:noFill/>
            <a:miter lim="800000"/>
            <a:headEnd/>
            <a:tailEnd/>
          </a:ln>
        </p:spPr>
      </p:pic>
      <p:pic>
        <p:nvPicPr>
          <p:cNvPr id="20" name="Picture 2" descr="C:\Documents and Settings\Ana María\Escritorio\sheyla.jpg"/>
          <p:cNvPicPr>
            <a:picLocks noChangeAspect="1" noChangeArrowheads="1"/>
          </p:cNvPicPr>
          <p:nvPr/>
        </p:nvPicPr>
        <p:blipFill>
          <a:blip r:embed="rId3" cstate="print"/>
          <a:stretch>
            <a:fillRect/>
          </a:stretch>
        </p:blipFill>
        <p:spPr bwMode="auto">
          <a:xfrm>
            <a:off x="0" y="-236562"/>
            <a:ext cx="9144000" cy="5616624"/>
          </a:xfrm>
          <a:prstGeom prst="rect">
            <a:avLst/>
          </a:prstGeom>
          <a:noFill/>
        </p:spPr>
      </p:pic>
      <p:sp>
        <p:nvSpPr>
          <p:cNvPr id="2" name="1 Forma libre"/>
          <p:cNvSpPr/>
          <p:nvPr/>
        </p:nvSpPr>
        <p:spPr>
          <a:xfrm rot="1470516">
            <a:off x="1405577" y="300418"/>
            <a:ext cx="3194050" cy="2786063"/>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gradFill>
                <a:gsLst>
                  <a:gs pos="0">
                    <a:srgbClr val="006600"/>
                  </a:gs>
                  <a:gs pos="50000">
                    <a:srgbClr val="C00000"/>
                  </a:gs>
                  <a:gs pos="100000">
                    <a:srgbClr val="FFC000"/>
                  </a:gs>
                </a:gsLst>
                <a:lin ang="5400000" scaled="0"/>
              </a:gradFill>
            </a:endParaRPr>
          </a:p>
        </p:txBody>
      </p:sp>
      <p:sp>
        <p:nvSpPr>
          <p:cNvPr id="3" name="2 Forma libre"/>
          <p:cNvSpPr/>
          <p:nvPr/>
        </p:nvSpPr>
        <p:spPr>
          <a:xfrm rot="9318330">
            <a:off x="4290027" y="293298"/>
            <a:ext cx="3146425" cy="2786063"/>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orma libre"/>
          <p:cNvSpPr/>
          <p:nvPr/>
        </p:nvSpPr>
        <p:spPr>
          <a:xfrm rot="19117414">
            <a:off x="1792289" y="1915954"/>
            <a:ext cx="3051175" cy="282321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Forma libre"/>
          <p:cNvSpPr/>
          <p:nvPr/>
        </p:nvSpPr>
        <p:spPr>
          <a:xfrm rot="13224083">
            <a:off x="4056064" y="2011680"/>
            <a:ext cx="3189287" cy="2677478"/>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orma libre"/>
          <p:cNvSpPr/>
          <p:nvPr/>
        </p:nvSpPr>
        <p:spPr>
          <a:xfrm rot="1693533">
            <a:off x="992846" y="233173"/>
            <a:ext cx="2527300" cy="2117408"/>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Forma libre"/>
          <p:cNvSpPr/>
          <p:nvPr/>
        </p:nvSpPr>
        <p:spPr>
          <a:xfrm rot="1476242">
            <a:off x="295603" y="-603"/>
            <a:ext cx="2241550" cy="1908810"/>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orma libre"/>
          <p:cNvSpPr/>
          <p:nvPr/>
        </p:nvSpPr>
        <p:spPr>
          <a:xfrm rot="9272994">
            <a:off x="5387806" y="290737"/>
            <a:ext cx="2578100" cy="2033111"/>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Forma libre"/>
          <p:cNvSpPr/>
          <p:nvPr/>
        </p:nvSpPr>
        <p:spPr>
          <a:xfrm rot="9477953">
            <a:off x="6328910" y="-118776"/>
            <a:ext cx="2489200" cy="2155984"/>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Forma libre"/>
          <p:cNvSpPr/>
          <p:nvPr/>
        </p:nvSpPr>
        <p:spPr>
          <a:xfrm rot="12796556">
            <a:off x="5092564" y="2828715"/>
            <a:ext cx="2741613" cy="1961674"/>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Forma libre"/>
          <p:cNvSpPr/>
          <p:nvPr/>
        </p:nvSpPr>
        <p:spPr>
          <a:xfrm rot="12380418">
            <a:off x="6052198" y="3285536"/>
            <a:ext cx="2427288" cy="1758791"/>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orma libre"/>
          <p:cNvSpPr/>
          <p:nvPr/>
        </p:nvSpPr>
        <p:spPr>
          <a:xfrm rot="8649996" flipH="1">
            <a:off x="1430339" y="2776062"/>
            <a:ext cx="2459037" cy="2008823"/>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orma libre"/>
          <p:cNvSpPr/>
          <p:nvPr/>
        </p:nvSpPr>
        <p:spPr>
          <a:xfrm rot="8972985" flipH="1">
            <a:off x="611189" y="3433287"/>
            <a:ext cx="2397125" cy="1593056"/>
          </a:xfrm>
          <a:custGeom>
            <a:avLst/>
            <a:gdLst>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82152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1643042 w 1643042"/>
              <a:gd name="connsiteY2" fmla="*/ 3429000 h 6858000"/>
              <a:gd name="connsiteX3" fmla="*/ 821521 w 1643042"/>
              <a:gd name="connsiteY3" fmla="*/ 6858000 h 6858000"/>
              <a:gd name="connsiteX4" fmla="*/ 0 w 1643042"/>
              <a:gd name="connsiteY4" fmla="*/ 6858000 h 6858000"/>
              <a:gd name="connsiteX5" fmla="*/ 1107241 w 1643042"/>
              <a:gd name="connsiteY5" fmla="*/ 3429000 h 6858000"/>
              <a:gd name="connsiteX6" fmla="*/ 0 w 1643042"/>
              <a:gd name="connsiteY6" fmla="*/ 0 h 6858000"/>
              <a:gd name="connsiteX0" fmla="*/ 0 w 1643042"/>
              <a:gd name="connsiteY0" fmla="*/ 0 h 6858000"/>
              <a:gd name="connsiteX1" fmla="*/ 821521 w 1643042"/>
              <a:gd name="connsiteY1" fmla="*/ 0 h 6858000"/>
              <a:gd name="connsiteX2" fmla="*/ 51058 w 1643042"/>
              <a:gd name="connsiteY2" fmla="*/ 15498 h 6858000"/>
              <a:gd name="connsiteX3" fmla="*/ 1643042 w 1643042"/>
              <a:gd name="connsiteY3" fmla="*/ 3429000 h 6858000"/>
              <a:gd name="connsiteX4" fmla="*/ 821521 w 1643042"/>
              <a:gd name="connsiteY4" fmla="*/ 6858000 h 6858000"/>
              <a:gd name="connsiteX5" fmla="*/ 0 w 1643042"/>
              <a:gd name="connsiteY5" fmla="*/ 6858000 h 6858000"/>
              <a:gd name="connsiteX6" fmla="*/ 1107241 w 1643042"/>
              <a:gd name="connsiteY6" fmla="*/ 3429000 h 6858000"/>
              <a:gd name="connsiteX7" fmla="*/ 0 w 1643042"/>
              <a:gd name="connsiteY7"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289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289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 name="connsiteX0" fmla="*/ 51376 w 1694418"/>
              <a:gd name="connsiteY0" fmla="*/ 0 h 6858000"/>
              <a:gd name="connsiteX1" fmla="*/ 87047 w 1694418"/>
              <a:gd name="connsiteY1" fmla="*/ 0 h 6858000"/>
              <a:gd name="connsiteX2" fmla="*/ 102434 w 1694418"/>
              <a:gd name="connsiteY2" fmla="*/ 15498 h 6858000"/>
              <a:gd name="connsiteX3" fmla="*/ 1694418 w 1694418"/>
              <a:gd name="connsiteY3" fmla="*/ 3429000 h 6858000"/>
              <a:gd name="connsiteX4" fmla="*/ 87047 w 1694418"/>
              <a:gd name="connsiteY4" fmla="*/ 6858000 h 6858000"/>
              <a:gd name="connsiteX5" fmla="*/ 0 w 1694418"/>
              <a:gd name="connsiteY5" fmla="*/ 6850251 h 6858000"/>
              <a:gd name="connsiteX6" fmla="*/ 51376 w 1694418"/>
              <a:gd name="connsiteY6" fmla="*/ 6858000 h 6858000"/>
              <a:gd name="connsiteX7" fmla="*/ 1158617 w 1694418"/>
              <a:gd name="connsiteY7" fmla="*/ 3429000 h 6858000"/>
              <a:gd name="connsiteX8" fmla="*/ 51376 w 1694418"/>
              <a:gd name="connsiteY8"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94418" h="6858000">
                <a:moveTo>
                  <a:pt x="51376" y="0"/>
                </a:moveTo>
                <a:lnTo>
                  <a:pt x="87047" y="0"/>
                </a:lnTo>
                <a:lnTo>
                  <a:pt x="102434" y="15498"/>
                </a:lnTo>
                <a:lnTo>
                  <a:pt x="1694418" y="3429000"/>
                </a:lnTo>
                <a:lnTo>
                  <a:pt x="87047" y="6858000"/>
                </a:lnTo>
                <a:lnTo>
                  <a:pt x="0" y="6850251"/>
                </a:lnTo>
                <a:lnTo>
                  <a:pt x="51376" y="6858000"/>
                </a:lnTo>
                <a:lnTo>
                  <a:pt x="1158617" y="3429000"/>
                </a:lnTo>
                <a:lnTo>
                  <a:pt x="51376" y="0"/>
                </a:lnTo>
                <a:close/>
              </a:path>
            </a:pathLst>
          </a:custGeom>
          <a:gradFill flip="none" rotWithShape="1">
            <a:gsLst>
              <a:gs pos="0">
                <a:srgbClr val="5E9EFF"/>
              </a:gs>
              <a:gs pos="39999">
                <a:srgbClr val="85C2FF"/>
              </a:gs>
              <a:gs pos="70000">
                <a:srgbClr val="C4D6EB"/>
              </a:gs>
              <a:gs pos="100000">
                <a:srgbClr val="FFEBFA"/>
              </a:gs>
            </a:gsLst>
            <a:path path="shap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CuadroTexto"/>
          <p:cNvSpPr txBox="1"/>
          <p:nvPr/>
        </p:nvSpPr>
        <p:spPr>
          <a:xfrm>
            <a:off x="467544" y="4083918"/>
            <a:ext cx="8340725" cy="922337"/>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comienzo de la “Presentación”, comentaba que las mesas de la terraza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estaban vacías por que era muy pronto, en cambio como es la hora de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comida ya es casi imposible encontrar mesa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libre.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500" advTm="27000">
        <p14:honeycomb/>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fltVal val="0"/>
                                          </p:val>
                                        </p:tav>
                                        <p:tav tm="100000">
                                          <p:val>
                                            <p:strVal val="#ppt_h"/>
                                          </p:val>
                                        </p:tav>
                                      </p:tavLst>
                                    </p:anim>
                                  </p:childTnLst>
                                </p:cTn>
                              </p:par>
                              <p:par>
                                <p:cTn id="9" presetID="13"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plus(out)">
                                      <p:cBhvr>
                                        <p:cTn id="11" dur="3000"/>
                                        <p:tgtEl>
                                          <p:spTgt spid="2"/>
                                        </p:tgtEl>
                                      </p:cBhvr>
                                    </p:animEffect>
                                  </p:childTnLst>
                                </p:cTn>
                              </p:par>
                              <p:par>
                                <p:cTn id="12" presetID="23"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3000" fill="hold"/>
                                        <p:tgtEl>
                                          <p:spTgt spid="6"/>
                                        </p:tgtEl>
                                        <p:attrNameLst>
                                          <p:attrName>ppt_w</p:attrName>
                                        </p:attrNameLst>
                                      </p:cBhvr>
                                      <p:tavLst>
                                        <p:tav tm="0">
                                          <p:val>
                                            <p:fltVal val="0"/>
                                          </p:val>
                                        </p:tav>
                                        <p:tav tm="100000">
                                          <p:val>
                                            <p:strVal val="#ppt_w"/>
                                          </p:val>
                                        </p:tav>
                                      </p:tavLst>
                                    </p:anim>
                                    <p:anim calcmode="lin" valueType="num">
                                      <p:cBhvr>
                                        <p:cTn id="15" dur="3000" fill="hold"/>
                                        <p:tgtEl>
                                          <p:spTgt spid="6"/>
                                        </p:tgtEl>
                                        <p:attrNameLst>
                                          <p:attrName>ppt_h</p:attrName>
                                        </p:attrNameLst>
                                      </p:cBhvr>
                                      <p:tavLst>
                                        <p:tav tm="0">
                                          <p:val>
                                            <p:fltVal val="0"/>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plus(out)">
                                      <p:cBhvr>
                                        <p:cTn id="18" dur="3000"/>
                                        <p:tgtEl>
                                          <p:spTgt spid="6"/>
                                        </p:tgtEl>
                                      </p:cBhvr>
                                    </p:animEffect>
                                  </p:childTnLst>
                                </p:cTn>
                              </p:par>
                              <p:par>
                                <p:cTn id="19" presetID="23" presetClass="entr" presetSubtype="1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p:val>
                                            <p:fltVal val="0"/>
                                          </p:val>
                                        </p:tav>
                                        <p:tav tm="100000">
                                          <p:val>
                                            <p:strVal val="#ppt_w"/>
                                          </p:val>
                                        </p:tav>
                                      </p:tavLst>
                                    </p:anim>
                                    <p:anim calcmode="lin" valueType="num">
                                      <p:cBhvr>
                                        <p:cTn id="22" dur="3000" fill="hold"/>
                                        <p:tgtEl>
                                          <p:spTgt spid="7"/>
                                        </p:tgtEl>
                                        <p:attrNameLst>
                                          <p:attrName>ppt_h</p:attrName>
                                        </p:attrNameLst>
                                      </p:cBhvr>
                                      <p:tavLst>
                                        <p:tav tm="0">
                                          <p:val>
                                            <p:fltVal val="0"/>
                                          </p:val>
                                        </p:tav>
                                        <p:tav tm="100000">
                                          <p:val>
                                            <p:strVal val="#ppt_h"/>
                                          </p:val>
                                        </p:tav>
                                      </p:tavLst>
                                    </p:anim>
                                  </p:childTnLst>
                                </p:cTn>
                              </p:par>
                              <p:par>
                                <p:cTn id="23" presetID="13" presetClass="entr" presetSubtype="32"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plus(out)">
                                      <p:cBhvr>
                                        <p:cTn id="25" dur="3000"/>
                                        <p:tgtEl>
                                          <p:spTgt spid="7"/>
                                        </p:tgtEl>
                                      </p:cBhvr>
                                    </p:animEffect>
                                  </p:childTnLst>
                                </p:cTn>
                              </p:par>
                              <p:par>
                                <p:cTn id="26" presetID="23" presetClass="entr" presetSubtype="16" fill="hold" nodeType="with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3000" fill="hold"/>
                                        <p:tgtEl>
                                          <p:spTgt spid="3"/>
                                        </p:tgtEl>
                                        <p:attrNameLst>
                                          <p:attrName>ppt_w</p:attrName>
                                        </p:attrNameLst>
                                      </p:cBhvr>
                                      <p:tavLst>
                                        <p:tav tm="0">
                                          <p:val>
                                            <p:fltVal val="0"/>
                                          </p:val>
                                        </p:tav>
                                        <p:tav tm="100000">
                                          <p:val>
                                            <p:strVal val="#ppt_w"/>
                                          </p:val>
                                        </p:tav>
                                      </p:tavLst>
                                    </p:anim>
                                    <p:anim calcmode="lin" valueType="num">
                                      <p:cBhvr>
                                        <p:cTn id="29" dur="3000" fill="hold"/>
                                        <p:tgtEl>
                                          <p:spTgt spid="3"/>
                                        </p:tgtEl>
                                        <p:attrNameLst>
                                          <p:attrName>ppt_h</p:attrName>
                                        </p:attrNameLst>
                                      </p:cBhvr>
                                      <p:tavLst>
                                        <p:tav tm="0">
                                          <p:val>
                                            <p:fltVal val="0"/>
                                          </p:val>
                                        </p:tav>
                                        <p:tav tm="100000">
                                          <p:val>
                                            <p:strVal val="#ppt_h"/>
                                          </p:val>
                                        </p:tav>
                                      </p:tavLst>
                                    </p:anim>
                                  </p:childTnLst>
                                </p:cTn>
                              </p:par>
                              <p:par>
                                <p:cTn id="30" presetID="13" presetClass="entr" presetSubtype="32" fill="hold" nodeType="with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plus(out)">
                                      <p:cBhvr>
                                        <p:cTn id="32" dur="3000"/>
                                        <p:tgtEl>
                                          <p:spTgt spid="3"/>
                                        </p:tgtEl>
                                      </p:cBhvr>
                                    </p:animEffect>
                                  </p:childTnLst>
                                </p:cTn>
                              </p:par>
                              <p:par>
                                <p:cTn id="33" presetID="23" presetClass="entr" presetSubtype="16"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3000" fill="hold"/>
                                        <p:tgtEl>
                                          <p:spTgt spid="8"/>
                                        </p:tgtEl>
                                        <p:attrNameLst>
                                          <p:attrName>ppt_w</p:attrName>
                                        </p:attrNameLst>
                                      </p:cBhvr>
                                      <p:tavLst>
                                        <p:tav tm="0">
                                          <p:val>
                                            <p:fltVal val="0"/>
                                          </p:val>
                                        </p:tav>
                                        <p:tav tm="100000">
                                          <p:val>
                                            <p:strVal val="#ppt_w"/>
                                          </p:val>
                                        </p:tav>
                                      </p:tavLst>
                                    </p:anim>
                                    <p:anim calcmode="lin" valueType="num">
                                      <p:cBhvr>
                                        <p:cTn id="36" dur="3000" fill="hold"/>
                                        <p:tgtEl>
                                          <p:spTgt spid="8"/>
                                        </p:tgtEl>
                                        <p:attrNameLst>
                                          <p:attrName>ppt_h</p:attrName>
                                        </p:attrNameLst>
                                      </p:cBhvr>
                                      <p:tavLst>
                                        <p:tav tm="0">
                                          <p:val>
                                            <p:fltVal val="0"/>
                                          </p:val>
                                        </p:tav>
                                        <p:tav tm="100000">
                                          <p:val>
                                            <p:strVal val="#ppt_h"/>
                                          </p:val>
                                        </p:tav>
                                      </p:tavLst>
                                    </p:anim>
                                  </p:childTnLst>
                                </p:cTn>
                              </p:par>
                              <p:par>
                                <p:cTn id="37" presetID="13" presetClass="entr" presetSubtype="32"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plus(out)">
                                      <p:cBhvr>
                                        <p:cTn id="39" dur="3000"/>
                                        <p:tgtEl>
                                          <p:spTgt spid="8"/>
                                        </p:tgtEl>
                                      </p:cBhvr>
                                    </p:animEffect>
                                  </p:childTnLst>
                                </p:cTn>
                              </p:par>
                              <p:par>
                                <p:cTn id="40" presetID="2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p:cTn id="42" dur="3000" fill="hold"/>
                                        <p:tgtEl>
                                          <p:spTgt spid="9"/>
                                        </p:tgtEl>
                                        <p:attrNameLst>
                                          <p:attrName>ppt_w</p:attrName>
                                        </p:attrNameLst>
                                      </p:cBhvr>
                                      <p:tavLst>
                                        <p:tav tm="0">
                                          <p:val>
                                            <p:fltVal val="0"/>
                                          </p:val>
                                        </p:tav>
                                        <p:tav tm="100000">
                                          <p:val>
                                            <p:strVal val="#ppt_w"/>
                                          </p:val>
                                        </p:tav>
                                      </p:tavLst>
                                    </p:anim>
                                    <p:anim calcmode="lin" valueType="num">
                                      <p:cBhvr>
                                        <p:cTn id="43" dur="3000" fill="hold"/>
                                        <p:tgtEl>
                                          <p:spTgt spid="9"/>
                                        </p:tgtEl>
                                        <p:attrNameLst>
                                          <p:attrName>ppt_h</p:attrName>
                                        </p:attrNameLst>
                                      </p:cBhvr>
                                      <p:tavLst>
                                        <p:tav tm="0">
                                          <p:val>
                                            <p:fltVal val="0"/>
                                          </p:val>
                                        </p:tav>
                                        <p:tav tm="100000">
                                          <p:val>
                                            <p:strVal val="#ppt_h"/>
                                          </p:val>
                                        </p:tav>
                                      </p:tavLst>
                                    </p:anim>
                                  </p:childTnLst>
                                </p:cTn>
                              </p:par>
                              <p:par>
                                <p:cTn id="44" presetID="13" presetClass="entr" presetSubtype="32"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plus(out)">
                                      <p:cBhvr>
                                        <p:cTn id="46" dur="3000"/>
                                        <p:tgtEl>
                                          <p:spTgt spid="9"/>
                                        </p:tgtEl>
                                      </p:cBhvr>
                                    </p:animEffect>
                                  </p:childTnLst>
                                </p:cTn>
                              </p:par>
                              <p:par>
                                <p:cTn id="47" presetID="23" presetClass="entr" presetSubtype="16"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3000" fill="hold"/>
                                        <p:tgtEl>
                                          <p:spTgt spid="5"/>
                                        </p:tgtEl>
                                        <p:attrNameLst>
                                          <p:attrName>ppt_w</p:attrName>
                                        </p:attrNameLst>
                                      </p:cBhvr>
                                      <p:tavLst>
                                        <p:tav tm="0">
                                          <p:val>
                                            <p:fltVal val="0"/>
                                          </p:val>
                                        </p:tav>
                                        <p:tav tm="100000">
                                          <p:val>
                                            <p:strVal val="#ppt_w"/>
                                          </p:val>
                                        </p:tav>
                                      </p:tavLst>
                                    </p:anim>
                                    <p:anim calcmode="lin" valueType="num">
                                      <p:cBhvr>
                                        <p:cTn id="50" dur="3000" fill="hold"/>
                                        <p:tgtEl>
                                          <p:spTgt spid="5"/>
                                        </p:tgtEl>
                                        <p:attrNameLst>
                                          <p:attrName>ppt_h</p:attrName>
                                        </p:attrNameLst>
                                      </p:cBhvr>
                                      <p:tavLst>
                                        <p:tav tm="0">
                                          <p:val>
                                            <p:fltVal val="0"/>
                                          </p:val>
                                        </p:tav>
                                        <p:tav tm="100000">
                                          <p:val>
                                            <p:strVal val="#ppt_h"/>
                                          </p:val>
                                        </p:tav>
                                      </p:tavLst>
                                    </p:anim>
                                  </p:childTnLst>
                                </p:cTn>
                              </p:par>
                              <p:par>
                                <p:cTn id="51" presetID="13" presetClass="entr" presetSubtype="32"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plus(out)">
                                      <p:cBhvr>
                                        <p:cTn id="53" dur="3000"/>
                                        <p:tgtEl>
                                          <p:spTgt spid="5"/>
                                        </p:tgtEl>
                                      </p:cBhvr>
                                    </p:animEffect>
                                  </p:childTnLst>
                                </p:cTn>
                              </p:par>
                              <p:par>
                                <p:cTn id="54" presetID="23" presetClass="entr" presetSubtype="16" fill="hold" nodeType="withEffect">
                                  <p:stCondLst>
                                    <p:cond delay="0"/>
                                  </p:stCondLst>
                                  <p:childTnLst>
                                    <p:set>
                                      <p:cBhvr>
                                        <p:cTn id="55" dur="1" fill="hold">
                                          <p:stCondLst>
                                            <p:cond delay="0"/>
                                          </p:stCondLst>
                                        </p:cTn>
                                        <p:tgtEl>
                                          <p:spTgt spid="10"/>
                                        </p:tgtEl>
                                        <p:attrNameLst>
                                          <p:attrName>style.visibility</p:attrName>
                                        </p:attrNameLst>
                                      </p:cBhvr>
                                      <p:to>
                                        <p:strVal val="visible"/>
                                      </p:to>
                                    </p:set>
                                    <p:anim calcmode="lin" valueType="num">
                                      <p:cBhvr>
                                        <p:cTn id="56" dur="3000" fill="hold"/>
                                        <p:tgtEl>
                                          <p:spTgt spid="10"/>
                                        </p:tgtEl>
                                        <p:attrNameLst>
                                          <p:attrName>ppt_w</p:attrName>
                                        </p:attrNameLst>
                                      </p:cBhvr>
                                      <p:tavLst>
                                        <p:tav tm="0">
                                          <p:val>
                                            <p:fltVal val="0"/>
                                          </p:val>
                                        </p:tav>
                                        <p:tav tm="100000">
                                          <p:val>
                                            <p:strVal val="#ppt_w"/>
                                          </p:val>
                                        </p:tav>
                                      </p:tavLst>
                                    </p:anim>
                                    <p:anim calcmode="lin" valueType="num">
                                      <p:cBhvr>
                                        <p:cTn id="57" dur="3000" fill="hold"/>
                                        <p:tgtEl>
                                          <p:spTgt spid="10"/>
                                        </p:tgtEl>
                                        <p:attrNameLst>
                                          <p:attrName>ppt_h</p:attrName>
                                        </p:attrNameLst>
                                      </p:cBhvr>
                                      <p:tavLst>
                                        <p:tav tm="0">
                                          <p:val>
                                            <p:fltVal val="0"/>
                                          </p:val>
                                        </p:tav>
                                        <p:tav tm="100000">
                                          <p:val>
                                            <p:strVal val="#ppt_h"/>
                                          </p:val>
                                        </p:tav>
                                      </p:tavLst>
                                    </p:anim>
                                  </p:childTnLst>
                                </p:cTn>
                              </p:par>
                              <p:par>
                                <p:cTn id="58" presetID="13" presetClass="entr" presetSubtype="32" fill="hold" nodeType="with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plus(out)">
                                      <p:cBhvr>
                                        <p:cTn id="60" dur="3000"/>
                                        <p:tgtEl>
                                          <p:spTgt spid="10"/>
                                        </p:tgtEl>
                                      </p:cBhvr>
                                    </p:animEffect>
                                  </p:childTnLst>
                                </p:cTn>
                              </p:par>
                              <p:par>
                                <p:cTn id="61" presetID="23" presetClass="entr" presetSubtype="16"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p:val>
                                            <p:fltVal val="0"/>
                                          </p:val>
                                        </p:tav>
                                        <p:tav tm="100000">
                                          <p:val>
                                            <p:strVal val="#ppt_w"/>
                                          </p:val>
                                        </p:tav>
                                      </p:tavLst>
                                    </p:anim>
                                    <p:anim calcmode="lin" valueType="num">
                                      <p:cBhvr>
                                        <p:cTn id="64" dur="3000" fill="hold"/>
                                        <p:tgtEl>
                                          <p:spTgt spid="11"/>
                                        </p:tgtEl>
                                        <p:attrNameLst>
                                          <p:attrName>ppt_h</p:attrName>
                                        </p:attrNameLst>
                                      </p:cBhvr>
                                      <p:tavLst>
                                        <p:tav tm="0">
                                          <p:val>
                                            <p:fltVal val="0"/>
                                          </p:val>
                                        </p:tav>
                                        <p:tav tm="100000">
                                          <p:val>
                                            <p:strVal val="#ppt_h"/>
                                          </p:val>
                                        </p:tav>
                                      </p:tavLst>
                                    </p:anim>
                                  </p:childTnLst>
                                </p:cTn>
                              </p:par>
                              <p:par>
                                <p:cTn id="65" presetID="13" presetClass="entr" presetSubtype="3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plus(out)">
                                      <p:cBhvr>
                                        <p:cTn id="67" dur="3000"/>
                                        <p:tgtEl>
                                          <p:spTgt spid="11"/>
                                        </p:tgtEl>
                                      </p:cBhvr>
                                    </p:animEffect>
                                  </p:childTnLst>
                                </p:cTn>
                              </p:par>
                              <p:par>
                                <p:cTn id="68" presetID="23" presetClass="entr" presetSubtype="16"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3000" fill="hold"/>
                                        <p:tgtEl>
                                          <p:spTgt spid="4"/>
                                        </p:tgtEl>
                                        <p:attrNameLst>
                                          <p:attrName>ppt_w</p:attrName>
                                        </p:attrNameLst>
                                      </p:cBhvr>
                                      <p:tavLst>
                                        <p:tav tm="0">
                                          <p:val>
                                            <p:fltVal val="0"/>
                                          </p:val>
                                        </p:tav>
                                        <p:tav tm="100000">
                                          <p:val>
                                            <p:strVal val="#ppt_w"/>
                                          </p:val>
                                        </p:tav>
                                      </p:tavLst>
                                    </p:anim>
                                    <p:anim calcmode="lin" valueType="num">
                                      <p:cBhvr>
                                        <p:cTn id="71" dur="3000" fill="hold"/>
                                        <p:tgtEl>
                                          <p:spTgt spid="4"/>
                                        </p:tgtEl>
                                        <p:attrNameLst>
                                          <p:attrName>ppt_h</p:attrName>
                                        </p:attrNameLst>
                                      </p:cBhvr>
                                      <p:tavLst>
                                        <p:tav tm="0">
                                          <p:val>
                                            <p:fltVal val="0"/>
                                          </p:val>
                                        </p:tav>
                                        <p:tav tm="100000">
                                          <p:val>
                                            <p:strVal val="#ppt_h"/>
                                          </p:val>
                                        </p:tav>
                                      </p:tavLst>
                                    </p:anim>
                                  </p:childTnLst>
                                </p:cTn>
                              </p:par>
                              <p:par>
                                <p:cTn id="72" presetID="13" presetClass="entr" presetSubtype="32"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Effect transition="in" filter="plus(out)">
                                      <p:cBhvr>
                                        <p:cTn id="74" dur="3000"/>
                                        <p:tgtEl>
                                          <p:spTgt spid="4"/>
                                        </p:tgtEl>
                                      </p:cBhvr>
                                    </p:animEffect>
                                  </p:childTnLst>
                                </p:cTn>
                              </p:par>
                              <p:par>
                                <p:cTn id="75" presetID="23" presetClass="entr" presetSubtype="16"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p:cTn id="77" dur="3000" fill="hold"/>
                                        <p:tgtEl>
                                          <p:spTgt spid="12"/>
                                        </p:tgtEl>
                                        <p:attrNameLst>
                                          <p:attrName>ppt_w</p:attrName>
                                        </p:attrNameLst>
                                      </p:cBhvr>
                                      <p:tavLst>
                                        <p:tav tm="0">
                                          <p:val>
                                            <p:fltVal val="0"/>
                                          </p:val>
                                        </p:tav>
                                        <p:tav tm="100000">
                                          <p:val>
                                            <p:strVal val="#ppt_w"/>
                                          </p:val>
                                        </p:tav>
                                      </p:tavLst>
                                    </p:anim>
                                    <p:anim calcmode="lin" valueType="num">
                                      <p:cBhvr>
                                        <p:cTn id="78" dur="3000" fill="hold"/>
                                        <p:tgtEl>
                                          <p:spTgt spid="12"/>
                                        </p:tgtEl>
                                        <p:attrNameLst>
                                          <p:attrName>ppt_h</p:attrName>
                                        </p:attrNameLst>
                                      </p:cBhvr>
                                      <p:tavLst>
                                        <p:tav tm="0">
                                          <p:val>
                                            <p:fltVal val="0"/>
                                          </p:val>
                                        </p:tav>
                                        <p:tav tm="100000">
                                          <p:val>
                                            <p:strVal val="#ppt_h"/>
                                          </p:val>
                                        </p:tav>
                                      </p:tavLst>
                                    </p:anim>
                                  </p:childTnLst>
                                </p:cTn>
                              </p:par>
                              <p:par>
                                <p:cTn id="79" presetID="13" presetClass="entr" presetSubtype="32" fill="hold" nodeType="withEffect">
                                  <p:stCondLst>
                                    <p:cond delay="0"/>
                                  </p:stCondLst>
                                  <p:childTnLst>
                                    <p:set>
                                      <p:cBhvr>
                                        <p:cTn id="80" dur="1" fill="hold">
                                          <p:stCondLst>
                                            <p:cond delay="0"/>
                                          </p:stCondLst>
                                        </p:cTn>
                                        <p:tgtEl>
                                          <p:spTgt spid="12"/>
                                        </p:tgtEl>
                                        <p:attrNameLst>
                                          <p:attrName>style.visibility</p:attrName>
                                        </p:attrNameLst>
                                      </p:cBhvr>
                                      <p:to>
                                        <p:strVal val="visible"/>
                                      </p:to>
                                    </p:set>
                                    <p:animEffect transition="in" filter="plus(out)">
                                      <p:cBhvr>
                                        <p:cTn id="81" dur="3000"/>
                                        <p:tgtEl>
                                          <p:spTgt spid="12"/>
                                        </p:tgtEl>
                                      </p:cBhvr>
                                    </p:animEffect>
                                  </p:childTnLst>
                                </p:cTn>
                              </p:par>
                              <p:par>
                                <p:cTn id="82" presetID="23" presetClass="entr" presetSubtype="16" fill="hold" nodeType="withEffect">
                                  <p:stCondLst>
                                    <p:cond delay="0"/>
                                  </p:stCondLst>
                                  <p:childTnLst>
                                    <p:set>
                                      <p:cBhvr>
                                        <p:cTn id="83" dur="1" fill="hold">
                                          <p:stCondLst>
                                            <p:cond delay="0"/>
                                          </p:stCondLst>
                                        </p:cTn>
                                        <p:tgtEl>
                                          <p:spTgt spid="13"/>
                                        </p:tgtEl>
                                        <p:attrNameLst>
                                          <p:attrName>style.visibility</p:attrName>
                                        </p:attrNameLst>
                                      </p:cBhvr>
                                      <p:to>
                                        <p:strVal val="visible"/>
                                      </p:to>
                                    </p:set>
                                    <p:anim calcmode="lin" valueType="num">
                                      <p:cBhvr>
                                        <p:cTn id="84" dur="3000" fill="hold"/>
                                        <p:tgtEl>
                                          <p:spTgt spid="13"/>
                                        </p:tgtEl>
                                        <p:attrNameLst>
                                          <p:attrName>ppt_w</p:attrName>
                                        </p:attrNameLst>
                                      </p:cBhvr>
                                      <p:tavLst>
                                        <p:tav tm="0">
                                          <p:val>
                                            <p:fltVal val="0"/>
                                          </p:val>
                                        </p:tav>
                                        <p:tav tm="100000">
                                          <p:val>
                                            <p:strVal val="#ppt_w"/>
                                          </p:val>
                                        </p:tav>
                                      </p:tavLst>
                                    </p:anim>
                                    <p:anim calcmode="lin" valueType="num">
                                      <p:cBhvr>
                                        <p:cTn id="85" dur="3000" fill="hold"/>
                                        <p:tgtEl>
                                          <p:spTgt spid="13"/>
                                        </p:tgtEl>
                                        <p:attrNameLst>
                                          <p:attrName>ppt_h</p:attrName>
                                        </p:attrNameLst>
                                      </p:cBhvr>
                                      <p:tavLst>
                                        <p:tav tm="0">
                                          <p:val>
                                            <p:fltVal val="0"/>
                                          </p:val>
                                        </p:tav>
                                        <p:tav tm="100000">
                                          <p:val>
                                            <p:strVal val="#ppt_h"/>
                                          </p:val>
                                        </p:tav>
                                      </p:tavLst>
                                    </p:anim>
                                  </p:childTnLst>
                                </p:cTn>
                              </p:par>
                              <p:par>
                                <p:cTn id="86" presetID="13" presetClass="entr" presetSubtype="32" fill="hold" nodeType="withEffect">
                                  <p:stCondLst>
                                    <p:cond delay="0"/>
                                  </p:stCondLst>
                                  <p:childTnLst>
                                    <p:set>
                                      <p:cBhvr>
                                        <p:cTn id="87" dur="1" fill="hold">
                                          <p:stCondLst>
                                            <p:cond delay="0"/>
                                          </p:stCondLst>
                                        </p:cTn>
                                        <p:tgtEl>
                                          <p:spTgt spid="13"/>
                                        </p:tgtEl>
                                        <p:attrNameLst>
                                          <p:attrName>style.visibility</p:attrName>
                                        </p:attrNameLst>
                                      </p:cBhvr>
                                      <p:to>
                                        <p:strVal val="visible"/>
                                      </p:to>
                                    </p:set>
                                    <p:animEffect transition="in" filter="plus(out)">
                                      <p:cBhvr>
                                        <p:cTn id="88" dur="3000"/>
                                        <p:tgtEl>
                                          <p:spTgt spid="13"/>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2"/>
                                        </p:tgtEl>
                                        <p:attrNameLst>
                                          <p:attrName>ppt_x</p:attrName>
                                        </p:attrNameLst>
                                      </p:cBhvr>
                                      <p:tavLst>
                                        <p:tav tm="0">
                                          <p:val>
                                            <p:strVal val="ppt_x"/>
                                          </p:val>
                                        </p:tav>
                                        <p:tav tm="100000">
                                          <p:val>
                                            <p:strVal val="1+ppt_w/2"/>
                                          </p:val>
                                        </p:tav>
                                      </p:tavLst>
                                    </p:anim>
                                    <p:anim calcmode="lin" valueType="num">
                                      <p:cBhvr additive="base">
                                        <p:cTn id="92" dur="3000"/>
                                        <p:tgtEl>
                                          <p:spTgt spid="2"/>
                                        </p:tgtEl>
                                        <p:attrNameLst>
                                          <p:attrName>ppt_y</p:attrName>
                                        </p:attrNameLst>
                                      </p:cBhvr>
                                      <p:tavLst>
                                        <p:tav tm="0">
                                          <p:val>
                                            <p:strVal val="ppt_y"/>
                                          </p:val>
                                        </p:tav>
                                        <p:tav tm="100000">
                                          <p:val>
                                            <p:strVal val="1+ppt_h/2"/>
                                          </p:val>
                                        </p:tav>
                                      </p:tavLst>
                                    </p:anim>
                                    <p:set>
                                      <p:cBhvr>
                                        <p:cTn id="93" dur="1" fill="hold">
                                          <p:stCondLst>
                                            <p:cond delay="2999"/>
                                          </p:stCondLst>
                                        </p:cTn>
                                        <p:tgtEl>
                                          <p:spTgt spid="2"/>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3"/>
                                        </p:tgtEl>
                                        <p:attrNameLst>
                                          <p:attrName>ppt_x</p:attrName>
                                        </p:attrNameLst>
                                      </p:cBhvr>
                                      <p:tavLst>
                                        <p:tav tm="0">
                                          <p:val>
                                            <p:strVal val="ppt_x"/>
                                          </p:val>
                                        </p:tav>
                                        <p:tav tm="100000">
                                          <p:val>
                                            <p:strVal val="0-ppt_w/2"/>
                                          </p:val>
                                        </p:tav>
                                      </p:tavLst>
                                    </p:anim>
                                    <p:anim calcmode="lin" valueType="num">
                                      <p:cBhvr additive="base">
                                        <p:cTn id="104" dur="3000"/>
                                        <p:tgtEl>
                                          <p:spTgt spid="3"/>
                                        </p:tgtEl>
                                        <p:attrNameLst>
                                          <p:attrName>ppt_y</p:attrName>
                                        </p:attrNameLst>
                                      </p:cBhvr>
                                      <p:tavLst>
                                        <p:tav tm="0">
                                          <p:val>
                                            <p:strVal val="ppt_y"/>
                                          </p:val>
                                        </p:tav>
                                        <p:tav tm="100000">
                                          <p:val>
                                            <p:strVal val="1+ppt_h/2"/>
                                          </p:val>
                                        </p:tav>
                                      </p:tavLst>
                                    </p:anim>
                                    <p:set>
                                      <p:cBhvr>
                                        <p:cTn id="105" dur="1" fill="hold">
                                          <p:stCondLst>
                                            <p:cond delay="2999"/>
                                          </p:stCondLst>
                                        </p:cTn>
                                        <p:tgtEl>
                                          <p:spTgt spid="3"/>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8"/>
                                        </p:tgtEl>
                                        <p:attrNameLst>
                                          <p:attrName>ppt_x</p:attrName>
                                        </p:attrNameLst>
                                      </p:cBhvr>
                                      <p:tavLst>
                                        <p:tav tm="0">
                                          <p:val>
                                            <p:strVal val="ppt_x"/>
                                          </p:val>
                                        </p:tav>
                                        <p:tav tm="100000">
                                          <p:val>
                                            <p:strVal val="0-ppt_w/2"/>
                                          </p:val>
                                        </p:tav>
                                      </p:tavLst>
                                    </p:anim>
                                    <p:anim calcmode="lin" valueType="num">
                                      <p:cBhvr additive="base">
                                        <p:cTn id="108" dur="3000"/>
                                        <p:tgtEl>
                                          <p:spTgt spid="8"/>
                                        </p:tgtEl>
                                        <p:attrNameLst>
                                          <p:attrName>ppt_y</p:attrName>
                                        </p:attrNameLst>
                                      </p:cBhvr>
                                      <p:tavLst>
                                        <p:tav tm="0">
                                          <p:val>
                                            <p:strVal val="ppt_y"/>
                                          </p:val>
                                        </p:tav>
                                        <p:tav tm="100000">
                                          <p:val>
                                            <p:strVal val="1+ppt_h/2"/>
                                          </p:val>
                                        </p:tav>
                                      </p:tavLst>
                                    </p:anim>
                                    <p:set>
                                      <p:cBhvr>
                                        <p:cTn id="109" dur="1" fill="hold">
                                          <p:stCondLst>
                                            <p:cond delay="2999"/>
                                          </p:stCondLst>
                                        </p:cTn>
                                        <p:tgtEl>
                                          <p:spTgt spid="8"/>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9"/>
                                        </p:tgtEl>
                                        <p:attrNameLst>
                                          <p:attrName>ppt_x</p:attrName>
                                        </p:attrNameLst>
                                      </p:cBhvr>
                                      <p:tavLst>
                                        <p:tav tm="0">
                                          <p:val>
                                            <p:strVal val="ppt_x"/>
                                          </p:val>
                                        </p:tav>
                                        <p:tav tm="100000">
                                          <p:val>
                                            <p:strVal val="0-ppt_w/2"/>
                                          </p:val>
                                        </p:tav>
                                      </p:tavLst>
                                    </p:anim>
                                    <p:anim calcmode="lin" valueType="num">
                                      <p:cBhvr additive="base">
                                        <p:cTn id="112" dur="3000"/>
                                        <p:tgtEl>
                                          <p:spTgt spid="9"/>
                                        </p:tgtEl>
                                        <p:attrNameLst>
                                          <p:attrName>ppt_y</p:attrName>
                                        </p:attrNameLst>
                                      </p:cBhvr>
                                      <p:tavLst>
                                        <p:tav tm="0">
                                          <p:val>
                                            <p:strVal val="ppt_y"/>
                                          </p:val>
                                        </p:tav>
                                        <p:tav tm="100000">
                                          <p:val>
                                            <p:strVal val="1+ppt_h/2"/>
                                          </p:val>
                                        </p:tav>
                                      </p:tavLst>
                                    </p:anim>
                                    <p:set>
                                      <p:cBhvr>
                                        <p:cTn id="113" dur="1" fill="hold">
                                          <p:stCondLst>
                                            <p:cond delay="2999"/>
                                          </p:stCondLst>
                                        </p:cTn>
                                        <p:tgtEl>
                                          <p:spTgt spid="9"/>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0-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3000"/>
                                        <p:tgtEl>
                                          <p:spTgt spid="10"/>
                                        </p:tgtEl>
                                        <p:attrNameLst>
                                          <p:attrName>ppt_x</p:attrName>
                                        </p:attrNameLst>
                                      </p:cBhvr>
                                      <p:tavLst>
                                        <p:tav tm="0">
                                          <p:val>
                                            <p:strVal val="ppt_x"/>
                                          </p:val>
                                        </p:tav>
                                        <p:tav tm="100000">
                                          <p:val>
                                            <p:strVal val="0-ppt_w/2"/>
                                          </p:val>
                                        </p:tav>
                                      </p:tavLst>
                                    </p:anim>
                                    <p:anim calcmode="lin" valueType="num">
                                      <p:cBhvr additive="base">
                                        <p:cTn id="120" dur="3000"/>
                                        <p:tgtEl>
                                          <p:spTgt spid="10"/>
                                        </p:tgtEl>
                                        <p:attrNameLst>
                                          <p:attrName>ppt_y</p:attrName>
                                        </p:attrNameLst>
                                      </p:cBhvr>
                                      <p:tavLst>
                                        <p:tav tm="0">
                                          <p:val>
                                            <p:strVal val="ppt_y"/>
                                          </p:val>
                                        </p:tav>
                                        <p:tav tm="100000">
                                          <p:val>
                                            <p:strVal val="0-ppt_h/2"/>
                                          </p:val>
                                        </p:tav>
                                      </p:tavLst>
                                    </p:anim>
                                    <p:set>
                                      <p:cBhvr>
                                        <p:cTn id="121" dur="1" fill="hold">
                                          <p:stCondLst>
                                            <p:cond delay="2999"/>
                                          </p:stCondLst>
                                        </p:cTn>
                                        <p:tgtEl>
                                          <p:spTgt spid="10"/>
                                        </p:tgtEl>
                                        <p:attrNameLst>
                                          <p:attrName>style.visibility</p:attrName>
                                        </p:attrNameLst>
                                      </p:cBhvr>
                                      <p:to>
                                        <p:strVal val="hidden"/>
                                      </p:to>
                                    </p:set>
                                  </p:childTnLst>
                                </p:cTn>
                              </p:par>
                              <p:par>
                                <p:cTn id="122" presetID="2" presetClass="exit" presetSubtype="9"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0-ppt_w/2"/>
                                          </p:val>
                                        </p:tav>
                                      </p:tavLst>
                                    </p:anim>
                                    <p:anim calcmode="lin" valueType="num">
                                      <p:cBhvr additive="base">
                                        <p:cTn id="124" dur="3000"/>
                                        <p:tgtEl>
                                          <p:spTgt spid="11"/>
                                        </p:tgtEl>
                                        <p:attrNameLst>
                                          <p:attrName>ppt_y</p:attrName>
                                        </p:attrNameLst>
                                      </p:cBhvr>
                                      <p:tavLst>
                                        <p:tav tm="0">
                                          <p:val>
                                            <p:strVal val="ppt_y"/>
                                          </p:val>
                                        </p:tav>
                                        <p:tav tm="100000">
                                          <p:val>
                                            <p:strVal val="0-ppt_h/2"/>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4"/>
                                        </p:tgtEl>
                                        <p:attrNameLst>
                                          <p:attrName>ppt_x</p:attrName>
                                        </p:attrNameLst>
                                      </p:cBhvr>
                                      <p:tavLst>
                                        <p:tav tm="0">
                                          <p:val>
                                            <p:strVal val="ppt_x"/>
                                          </p:val>
                                        </p:tav>
                                        <p:tav tm="100000">
                                          <p:val>
                                            <p:strVal val="1+ppt_w/2"/>
                                          </p:val>
                                        </p:tav>
                                      </p:tavLst>
                                    </p:anim>
                                    <p:anim calcmode="lin" valueType="num">
                                      <p:cBhvr additive="base">
                                        <p:cTn id="128" dur="3000"/>
                                        <p:tgtEl>
                                          <p:spTgt spid="4"/>
                                        </p:tgtEl>
                                        <p:attrNameLst>
                                          <p:attrName>ppt_y</p:attrName>
                                        </p:attrNameLst>
                                      </p:cBhvr>
                                      <p:tavLst>
                                        <p:tav tm="0">
                                          <p:val>
                                            <p:strVal val="ppt_y"/>
                                          </p:val>
                                        </p:tav>
                                        <p:tav tm="100000">
                                          <p:val>
                                            <p:strVal val="0-ppt_h/2"/>
                                          </p:val>
                                        </p:tav>
                                      </p:tavLst>
                                    </p:anim>
                                    <p:set>
                                      <p:cBhvr>
                                        <p:cTn id="129" dur="1" fill="hold">
                                          <p:stCondLst>
                                            <p:cond delay="2999"/>
                                          </p:stCondLst>
                                        </p:cTn>
                                        <p:tgtEl>
                                          <p:spTgt spid="4"/>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2"/>
                                        </p:tgtEl>
                                        <p:attrNameLst>
                                          <p:attrName>ppt_x</p:attrName>
                                        </p:attrNameLst>
                                      </p:cBhvr>
                                      <p:tavLst>
                                        <p:tav tm="0">
                                          <p:val>
                                            <p:strVal val="ppt_x"/>
                                          </p:val>
                                        </p:tav>
                                        <p:tav tm="100000">
                                          <p:val>
                                            <p:strVal val="1+ppt_w/2"/>
                                          </p:val>
                                        </p:tav>
                                      </p:tavLst>
                                    </p:anim>
                                    <p:anim calcmode="lin" valueType="num">
                                      <p:cBhvr additive="base">
                                        <p:cTn id="132" dur="3000"/>
                                        <p:tgtEl>
                                          <p:spTgt spid="12"/>
                                        </p:tgtEl>
                                        <p:attrNameLst>
                                          <p:attrName>ppt_y</p:attrName>
                                        </p:attrNameLst>
                                      </p:cBhvr>
                                      <p:tavLst>
                                        <p:tav tm="0">
                                          <p:val>
                                            <p:strVal val="ppt_y"/>
                                          </p:val>
                                        </p:tav>
                                        <p:tav tm="100000">
                                          <p:val>
                                            <p:strVal val="0-ppt_h/2"/>
                                          </p:val>
                                        </p:tav>
                                      </p:tavLst>
                                    </p:anim>
                                    <p:set>
                                      <p:cBhvr>
                                        <p:cTn id="133" dur="1" fill="hold">
                                          <p:stCondLst>
                                            <p:cond delay="2999"/>
                                          </p:stCondLst>
                                        </p:cTn>
                                        <p:tgtEl>
                                          <p:spTgt spid="12"/>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3"/>
                                        </p:tgtEl>
                                        <p:attrNameLst>
                                          <p:attrName>ppt_x</p:attrName>
                                        </p:attrNameLst>
                                      </p:cBhvr>
                                      <p:tavLst>
                                        <p:tav tm="0">
                                          <p:val>
                                            <p:strVal val="ppt_x"/>
                                          </p:val>
                                        </p:tav>
                                        <p:tav tm="100000">
                                          <p:val>
                                            <p:strVal val="1+ppt_w/2"/>
                                          </p:val>
                                        </p:tav>
                                      </p:tavLst>
                                    </p:anim>
                                    <p:anim calcmode="lin" valueType="num">
                                      <p:cBhvr additive="base">
                                        <p:cTn id="136" dur="3000"/>
                                        <p:tgtEl>
                                          <p:spTgt spid="13"/>
                                        </p:tgtEl>
                                        <p:attrNameLst>
                                          <p:attrName>ppt_y</p:attrName>
                                        </p:attrNameLst>
                                      </p:cBhvr>
                                      <p:tavLst>
                                        <p:tav tm="0">
                                          <p:val>
                                            <p:strVal val="ppt_y"/>
                                          </p:val>
                                        </p:tav>
                                        <p:tav tm="100000">
                                          <p:val>
                                            <p:strVal val="0-ppt_h/2"/>
                                          </p:val>
                                        </p:tav>
                                      </p:tavLst>
                                    </p:anim>
                                    <p:set>
                                      <p:cBhvr>
                                        <p:cTn id="137" dur="1" fill="hold">
                                          <p:stCondLst>
                                            <p:cond delay="2999"/>
                                          </p:stCondLst>
                                        </p:cTn>
                                        <p:tgtEl>
                                          <p:spTgt spid="13"/>
                                        </p:tgtEl>
                                        <p:attrNameLst>
                                          <p:attrName>style.visibility</p:attrName>
                                        </p:attrNameLst>
                                      </p:cBhvr>
                                      <p:to>
                                        <p:strVal val="hidden"/>
                                      </p:to>
                                    </p:set>
                                  </p:childTnLst>
                                </p:cTn>
                              </p:par>
                              <p:par>
                                <p:cTn id="138" presetID="8" presetClass="entr" presetSubtype="32" fill="hold" nodeType="withEffect">
                                  <p:stCondLst>
                                    <p:cond delay="0"/>
                                  </p:stCondLst>
                                  <p:childTnLst>
                                    <p:set>
                                      <p:cBhvr>
                                        <p:cTn id="139" dur="1" fill="hold">
                                          <p:stCondLst>
                                            <p:cond delay="0"/>
                                          </p:stCondLst>
                                        </p:cTn>
                                        <p:tgtEl>
                                          <p:spTgt spid="14"/>
                                        </p:tgtEl>
                                        <p:attrNameLst>
                                          <p:attrName>style.visibility</p:attrName>
                                        </p:attrNameLst>
                                      </p:cBhvr>
                                      <p:to>
                                        <p:strVal val="visible"/>
                                      </p:to>
                                    </p:set>
                                    <p:animEffect transition="in" filter="diamond(out)">
                                      <p:cBhvr>
                                        <p:cTn id="140" dur="3000"/>
                                        <p:tgtEl>
                                          <p:spTgt spid="14"/>
                                        </p:tgtEl>
                                      </p:cBhvr>
                                    </p:animEffect>
                                  </p:childTnLst>
                                </p:cTn>
                              </p:par>
                              <p:par>
                                <p:cTn id="141" presetID="16" presetClass="entr" presetSubtype="37" fill="hold" nodeType="with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barn(outVertical)">
                                      <p:cBhvr>
                                        <p:cTn id="143" dur="3000"/>
                                        <p:tgtEl>
                                          <p:spTgt spid="17"/>
                                        </p:tgtEl>
                                      </p:cBhvr>
                                    </p:animEffect>
                                  </p:childTnLst>
                                </p:cTn>
                              </p:par>
                              <p:par>
                                <p:cTn id="144" presetID="10" presetClass="entr" presetSubtype="0" fill="hold" nodeType="withEffect">
                                  <p:stCondLst>
                                    <p:cond delay="0"/>
                                  </p:stCondLst>
                                  <p:childTnLst>
                                    <p:set>
                                      <p:cBhvr>
                                        <p:cTn id="145" dur="1" fill="hold">
                                          <p:stCondLst>
                                            <p:cond delay="0"/>
                                          </p:stCondLst>
                                        </p:cTn>
                                        <p:tgtEl>
                                          <p:spTgt spid="20"/>
                                        </p:tgtEl>
                                        <p:attrNameLst>
                                          <p:attrName>style.visibility</p:attrName>
                                        </p:attrNameLst>
                                      </p:cBhvr>
                                      <p:to>
                                        <p:strVal val="visible"/>
                                      </p:to>
                                    </p:set>
                                    <p:animEffect transition="in" filter="fade">
                                      <p:cBhvr>
                                        <p:cTn id="146" dur="3000"/>
                                        <p:tgtEl>
                                          <p:spTgt spid="20"/>
                                        </p:tgtEl>
                                      </p:cBhvr>
                                    </p:animEffect>
                                  </p:childTnLst>
                                </p:cTn>
                              </p:par>
                            </p:childTnLst>
                          </p:cTn>
                        </p:par>
                        <p:par>
                          <p:cTn id="147" fill="hold">
                            <p:stCondLst>
                              <p:cond delay="6000"/>
                            </p:stCondLst>
                            <p:childTnLst>
                              <p:par>
                                <p:cTn id="148" presetID="40" presetClass="entr" presetSubtype="0" fill="hold" grpId="0" nodeType="afterEffect">
                                  <p:stCondLst>
                                    <p:cond delay="0"/>
                                  </p:stCondLst>
                                  <p:iterate type="lt">
                                    <p:tmPct val="10000"/>
                                  </p:iterate>
                                  <p:childTnLst>
                                    <p:set>
                                      <p:cBhvr>
                                        <p:cTn id="149" dur="1" fill="hold">
                                          <p:stCondLst>
                                            <p:cond delay="0"/>
                                          </p:stCondLst>
                                        </p:cTn>
                                        <p:tgtEl>
                                          <p:spTgt spid="18"/>
                                        </p:tgtEl>
                                        <p:attrNameLst>
                                          <p:attrName>style.visibility</p:attrName>
                                        </p:attrNameLst>
                                      </p:cBhvr>
                                      <p:to>
                                        <p:strVal val="visible"/>
                                      </p:to>
                                    </p:set>
                                    <p:animEffect transition="in" filter="fade">
                                      <p:cBhvr>
                                        <p:cTn id="150" dur="1000"/>
                                        <p:tgtEl>
                                          <p:spTgt spid="18"/>
                                        </p:tgtEl>
                                      </p:cBhvr>
                                    </p:animEffect>
                                    <p:anim calcmode="lin" valueType="num">
                                      <p:cBhvr>
                                        <p:cTn id="151" dur="1000" fill="hold"/>
                                        <p:tgtEl>
                                          <p:spTgt spid="18"/>
                                        </p:tgtEl>
                                        <p:attrNameLst>
                                          <p:attrName>ppt_x</p:attrName>
                                        </p:attrNameLst>
                                      </p:cBhvr>
                                      <p:tavLst>
                                        <p:tav tm="0">
                                          <p:val>
                                            <p:strVal val="#ppt_x-.1"/>
                                          </p:val>
                                        </p:tav>
                                        <p:tav tm="100000">
                                          <p:val>
                                            <p:strVal val="#ppt_x"/>
                                          </p:val>
                                        </p:tav>
                                      </p:tavLst>
                                    </p:anim>
                                    <p:anim calcmode="lin" valueType="num">
                                      <p:cBhvr>
                                        <p:cTn id="152"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2" name="1 Imagen" descr="57 Acueducto desde la Plaza de Dia Sanz.jpg"/>
          <p:cNvPicPr>
            <a:picLocks noGrp="1" noChangeAspect="1"/>
          </p:cNvPicPr>
          <p:nvPr isPhoto="1"/>
        </p:nvPicPr>
        <p:blipFill>
          <a:blip r:embed="rId2" cstate="print">
            <a:lum/>
          </a:blip>
          <a:stretch>
            <a:fillRect/>
          </a:stretch>
        </p:blipFill>
        <p:spPr>
          <a:xfrm>
            <a:off x="-756592" y="267494"/>
            <a:ext cx="9577064" cy="4608512"/>
          </a:xfrm>
          <a:prstGeom prst="rect">
            <a:avLst/>
          </a:prstGeom>
          <a:noFill/>
          <a:ln>
            <a:noFill/>
          </a:ln>
          <a:scene3d>
            <a:camera prst="perspectiveLeft"/>
            <a:lightRig rig="threePt" dir="t"/>
          </a:scene3d>
          <a:sp3d/>
        </p:spPr>
      </p:pic>
      <p:sp>
        <p:nvSpPr>
          <p:cNvPr id="4" name="3 CuadroTexto"/>
          <p:cNvSpPr txBox="1"/>
          <p:nvPr/>
        </p:nvSpPr>
        <p:spPr>
          <a:xfrm>
            <a:off x="251520" y="4083918"/>
            <a:ext cx="8678401" cy="923330"/>
          </a:xfrm>
          <a:prstGeom prst="rect">
            <a:avLst/>
          </a:prstGeom>
          <a:noFill/>
        </p:spPr>
        <p:txBody>
          <a:bodyPr wrap="non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nuestro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paseo en busca del final o principio del Acueducto,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dejamos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atrás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Plaza del Azoguejo y vamos subiendo la calle cuesta arriba, </a:t>
            </a:r>
            <a:endPar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menos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hemos comido bien y hemos cogido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energías.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3000" fill="hold"/>
                                        <p:tgtEl>
                                          <p:spTgt spid="2"/>
                                        </p:tgtEl>
                                        <p:attrNameLst>
                                          <p:attrName>ppt_x</p:attrName>
                                        </p:attrNameLst>
                                      </p:cBhvr>
                                      <p:tavLst>
                                        <p:tav tm="0">
                                          <p:val>
                                            <p:strVal val="1+#ppt_w/2"/>
                                          </p:val>
                                        </p:tav>
                                        <p:tav tm="100000">
                                          <p:val>
                                            <p:strVal val="#ppt_x"/>
                                          </p:val>
                                        </p:tav>
                                      </p:tavLst>
                                    </p:anim>
                                    <p:anim calcmode="lin" valueType="num">
                                      <p:cBhvr additive="base">
                                        <p:cTn id="8" dur="3000" fill="hold"/>
                                        <p:tgtEl>
                                          <p:spTgt spid="2"/>
                                        </p:tgtEl>
                                        <p:attrNameLst>
                                          <p:attrName>ppt_y</p:attrName>
                                        </p:attrNameLst>
                                      </p:cBhvr>
                                      <p:tavLst>
                                        <p:tav tm="0">
                                          <p:val>
                                            <p:strVal val="1+#ppt_h/2"/>
                                          </p:val>
                                        </p:tav>
                                        <p:tav tm="100000">
                                          <p:val>
                                            <p:strVal val="#ppt_y"/>
                                          </p:val>
                                        </p:tav>
                                      </p:tavLst>
                                    </p:anim>
                                  </p:childTnLst>
                                </p:cTn>
                              </p:par>
                              <p:par>
                                <p:cTn id="9" presetID="49" presetClass="entr" presetSubtype="0" decel="10000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3000" fill="hold"/>
                                        <p:tgtEl>
                                          <p:spTgt spid="2"/>
                                        </p:tgtEl>
                                        <p:attrNameLst>
                                          <p:attrName>ppt_w</p:attrName>
                                        </p:attrNameLst>
                                      </p:cBhvr>
                                      <p:tavLst>
                                        <p:tav tm="0">
                                          <p:val>
                                            <p:fltVal val="0"/>
                                          </p:val>
                                        </p:tav>
                                        <p:tav tm="100000">
                                          <p:val>
                                            <p:strVal val="#ppt_w"/>
                                          </p:val>
                                        </p:tav>
                                      </p:tavLst>
                                    </p:anim>
                                    <p:anim calcmode="lin" valueType="num">
                                      <p:cBhvr>
                                        <p:cTn id="12" dur="3000" fill="hold"/>
                                        <p:tgtEl>
                                          <p:spTgt spid="2"/>
                                        </p:tgtEl>
                                        <p:attrNameLst>
                                          <p:attrName>ppt_h</p:attrName>
                                        </p:attrNameLst>
                                      </p:cBhvr>
                                      <p:tavLst>
                                        <p:tav tm="0">
                                          <p:val>
                                            <p:fltVal val="0"/>
                                          </p:val>
                                        </p:tav>
                                        <p:tav tm="100000">
                                          <p:val>
                                            <p:strVal val="#ppt_h"/>
                                          </p:val>
                                        </p:tav>
                                      </p:tavLst>
                                    </p:anim>
                                    <p:anim calcmode="lin" valueType="num">
                                      <p:cBhvr>
                                        <p:cTn id="13" dur="3000" fill="hold"/>
                                        <p:tgtEl>
                                          <p:spTgt spid="2"/>
                                        </p:tgtEl>
                                        <p:attrNameLst>
                                          <p:attrName>style.rotation</p:attrName>
                                        </p:attrNameLst>
                                      </p:cBhvr>
                                      <p:tavLst>
                                        <p:tav tm="0">
                                          <p:val>
                                            <p:fltVal val="360"/>
                                          </p:val>
                                        </p:tav>
                                        <p:tav tm="100000">
                                          <p:val>
                                            <p:fltVal val="0"/>
                                          </p:val>
                                        </p:tav>
                                      </p:tavLst>
                                    </p:anim>
                                    <p:animEffect transition="in" filter="fade">
                                      <p:cBhvr>
                                        <p:cTn id="14" dur="3000"/>
                                        <p:tgtEl>
                                          <p:spTgt spid="2"/>
                                        </p:tgtEl>
                                      </p:cBhvr>
                                    </p:animEffect>
                                  </p:childTnLst>
                                </p:cTn>
                              </p:par>
                              <p:par>
                                <p:cTn id="15" presetID="10" presetClass="entr" presetSubtype="0"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3000"/>
                                        <p:tgtEl>
                                          <p:spTgt spid="2"/>
                                        </p:tgtEl>
                                      </p:cBhvr>
                                    </p:animEffect>
                                  </p:childTnLst>
                                </p:cTn>
                              </p:par>
                              <p:par>
                                <p:cTn id="18" presetID="23" presetClass="entr" presetSubtype="288"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4000" fill="hold"/>
                                        <p:tgtEl>
                                          <p:spTgt spid="2"/>
                                        </p:tgtEl>
                                        <p:attrNameLst>
                                          <p:attrName>ppt_w</p:attrName>
                                        </p:attrNameLst>
                                      </p:cBhvr>
                                      <p:tavLst>
                                        <p:tav tm="0">
                                          <p:val>
                                            <p:strVal val="4/3*#ppt_w"/>
                                          </p:val>
                                        </p:tav>
                                        <p:tav tm="100000">
                                          <p:val>
                                            <p:strVal val="#ppt_w"/>
                                          </p:val>
                                        </p:tav>
                                      </p:tavLst>
                                    </p:anim>
                                    <p:anim calcmode="lin" valueType="num">
                                      <p:cBhvr>
                                        <p:cTn id="21" dur="4000" fill="hold"/>
                                        <p:tgtEl>
                                          <p:spTgt spid="2"/>
                                        </p:tgtEl>
                                        <p:attrNameLst>
                                          <p:attrName>ppt_h</p:attrName>
                                        </p:attrNameLst>
                                      </p:cBhvr>
                                      <p:tavLst>
                                        <p:tav tm="0">
                                          <p:val>
                                            <p:strVal val="4/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1"/>
                                          </p:val>
                                        </p:tav>
                                        <p:tav tm="100000">
                                          <p:val>
                                            <p:strVal val="#ppt_x"/>
                                          </p:val>
                                        </p:tav>
                                      </p:tavLst>
                                    </p:anim>
                                    <p:anim calcmode="lin" valueType="num">
                                      <p:cBhvr>
                                        <p:cTn id="27"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236562"/>
            <a:ext cx="9144000" cy="5688632"/>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236562"/>
            <a:ext cx="9144000" cy="5688632"/>
          </a:xfrm>
          <a:prstGeom prst="rect">
            <a:avLst/>
          </a:prstGeom>
          <a:noFill/>
          <a:ln w="9525">
            <a:noFill/>
            <a:miter lim="800000"/>
            <a:headEnd/>
            <a:tailEnd/>
          </a:ln>
        </p:spPr>
      </p:pic>
      <p:sp>
        <p:nvSpPr>
          <p:cNvPr id="5" name="4 CuadroTexto"/>
          <p:cNvSpPr txBox="1"/>
          <p:nvPr/>
        </p:nvSpPr>
        <p:spPr>
          <a:xfrm>
            <a:off x="539552" y="3795886"/>
            <a:ext cx="8281987" cy="1200329"/>
          </a:xfrm>
          <a:prstGeom prst="rect">
            <a:avLst/>
          </a:prstGeom>
          <a:noFill/>
        </p:spPr>
        <p:txBody>
          <a:bodyPr>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finales de los 70, principios de lo 80, se hizo un intercambio con la ciudad  de Roma: una piedra del Acueducto por una copia de la Loba Capitolina. Hablando del Acueducto, si nos fijamos veremos que va disminuyendo de altura cuando nos encontramos en la Plaza de Día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Sanz.</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2000">
        <p14:ripple dir="l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3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p:val>
                                            <p:strVal val="4/3*#ppt_w"/>
                                          </p:val>
                                        </p:tav>
                                        <p:tav tm="100000">
                                          <p:val>
                                            <p:strVal val="#ppt_w"/>
                                          </p:val>
                                        </p:tav>
                                      </p:tavLst>
                                    </p:anim>
                                    <p:anim calcmode="lin" valueType="num">
                                      <p:cBhvr>
                                        <p:cTn id="18" dur="3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971600" y="3795886"/>
            <a:ext cx="7056139" cy="1200329"/>
          </a:xfrm>
          <a:prstGeom prst="rect">
            <a:avLst/>
          </a:prstGeom>
          <a:noFill/>
        </p:spPr>
        <p:txBody>
          <a:bodyPr wrap="square">
            <a:spAutoFit/>
          </a:bodyPr>
          <a:lstStyle/>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Salimos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la plaza de Día Sanz,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para cruzar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por delante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iglesia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 El Salvador. Esta iglesia está situada en el barrio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 nombre, fue reformada en época barroca y conserva del románico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únicamente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galería porticada y la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torre.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14:ripple dir="r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fltVal val="0"/>
                                          </p:val>
                                        </p:tav>
                                        <p:tav tm="100000">
                                          <p:val>
                                            <p:strVal val="#ppt_w"/>
                                          </p:val>
                                        </p:tav>
                                      </p:tavLst>
                                    </p:anim>
                                    <p:anim calcmode="lin" valueType="num">
                                      <p:cBhvr>
                                        <p:cTn id="8" dur="3000" fill="hold"/>
                                        <p:tgtEl>
                                          <p:spTgt spid="2"/>
                                        </p:tgtEl>
                                        <p:attrNameLst>
                                          <p:attrName>ppt_h</p:attrName>
                                        </p:attrNameLst>
                                      </p:cBhvr>
                                      <p:tavLst>
                                        <p:tav tm="0">
                                          <p:val>
                                            <p:strVal val="#ppt_h"/>
                                          </p:val>
                                        </p:tav>
                                        <p:tav tm="100000">
                                          <p:val>
                                            <p:strVal val="#ppt_h"/>
                                          </p:val>
                                        </p:tav>
                                      </p:tavLst>
                                    </p:anim>
                                  </p:childTnLst>
                                </p:cTn>
                              </p:par>
                              <p:par>
                                <p:cTn id="9" presetID="3" presetClass="entr" presetSubtype="10"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2000"/>
                                        <p:tgtEl>
                                          <p:spTgt spid="2"/>
                                        </p:tgtEl>
                                      </p:cBhvr>
                                    </p:animEffect>
                                  </p:childTnLst>
                                </p:cTn>
                              </p:par>
                              <p:par>
                                <p:cTn id="12" presetID="17" presetClass="entr" presetSubtype="10" fill="hold" nodeType="withEffect">
                                  <p:stCondLst>
                                    <p:cond delay="2000"/>
                                  </p:stCondLst>
                                  <p:childTnLst>
                                    <p:set>
                                      <p:cBhvr>
                                        <p:cTn id="13" dur="1" fill="hold">
                                          <p:stCondLst>
                                            <p:cond delay="0"/>
                                          </p:stCondLst>
                                        </p:cTn>
                                        <p:tgtEl>
                                          <p:spTgt spid="2"/>
                                        </p:tgtEl>
                                        <p:attrNameLst>
                                          <p:attrName>style.visibility</p:attrName>
                                        </p:attrNameLst>
                                      </p:cBhvr>
                                      <p:to>
                                        <p:strVal val="visible"/>
                                      </p:to>
                                    </p:set>
                                    <p:anim calcmode="lin" valueType="num">
                                      <p:cBhvr>
                                        <p:cTn id="14" dur="1000" fill="hold"/>
                                        <p:tgtEl>
                                          <p:spTgt spid="2"/>
                                        </p:tgtEl>
                                        <p:attrNameLst>
                                          <p:attrName>ppt_w</p:attrName>
                                        </p:attrNameLst>
                                      </p:cBhvr>
                                      <p:tavLst>
                                        <p:tav tm="0">
                                          <p:val>
                                            <p:fltVal val="0"/>
                                          </p:val>
                                        </p:tav>
                                        <p:tav tm="100000">
                                          <p:val>
                                            <p:strVal val="#ppt_w"/>
                                          </p:val>
                                        </p:tav>
                                      </p:tavLst>
                                    </p:anim>
                                    <p:anim calcmode="lin" valueType="num">
                                      <p:cBhvr>
                                        <p:cTn id="15" dur="1000" fill="hold"/>
                                        <p:tgtEl>
                                          <p:spTgt spid="2"/>
                                        </p:tgtEl>
                                        <p:attrNameLst>
                                          <p:attrName>ppt_h</p:attrName>
                                        </p:attrNameLst>
                                      </p:cBhvr>
                                      <p:tavLst>
                                        <p:tav tm="0">
                                          <p:val>
                                            <p:strVal val="#ppt_h"/>
                                          </p:val>
                                        </p:tav>
                                        <p:tav tm="100000">
                                          <p:val>
                                            <p:strVal val="#ppt_h"/>
                                          </p:val>
                                        </p:tav>
                                      </p:tavLst>
                                    </p:anim>
                                  </p:childTnLst>
                                </p:cTn>
                              </p:par>
                              <p:par>
                                <p:cTn id="16" presetID="6" presetClass="emph" presetSubtype="0" autoRev="1" fill="hold" nodeType="withEffect">
                                  <p:stCondLst>
                                    <p:cond delay="1000"/>
                                  </p:stCondLst>
                                  <p:childTnLst>
                                    <p:animScale>
                                      <p:cBhvr>
                                        <p:cTn id="17" dur="2000" fill="hold"/>
                                        <p:tgtEl>
                                          <p:spTgt spid="2"/>
                                        </p:tgtEl>
                                      </p:cBhvr>
                                      <p:by x="50000" y="50000"/>
                                    </p:animScale>
                                  </p:childTnLst>
                                </p:cTn>
                              </p:par>
                              <p:par>
                                <p:cTn id="18" presetID="3" presetClass="entr" presetSubtype="10" fill="hold" nodeType="withEffect">
                                  <p:stCondLst>
                                    <p:cond delay="300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2000"/>
                                        <p:tgtEl>
                                          <p:spTgt spid="2"/>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ras_Ionut_11_thumb.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pic>
        <p:nvPicPr>
          <p:cNvPr id="5" name="4 Imagen" descr="Caras_Ionut_11_thumb.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pic>
        <p:nvPicPr>
          <p:cNvPr id="6" name="5 Imagen" descr="Caras_Ionut_11_thumb.jpg"/>
          <p:cNvPicPr>
            <a:picLocks noChangeAspect="1"/>
          </p:cNvPicPr>
          <p:nvPr/>
        </p:nvPicPr>
        <p:blipFill>
          <a:blip r:embed="rId2" cstate="print"/>
          <a:stretch>
            <a:fillRect/>
          </a:stretch>
        </p:blipFill>
        <p:spPr bwMode="auto">
          <a:xfrm>
            <a:off x="0" y="-308570"/>
            <a:ext cx="9144000" cy="5760640"/>
          </a:xfrm>
          <a:prstGeom prst="rect">
            <a:avLst/>
          </a:prstGeom>
          <a:noFill/>
          <a:ln w="9525">
            <a:noFill/>
            <a:miter lim="800000"/>
            <a:headEnd/>
            <a:tailEnd/>
          </a:ln>
        </p:spPr>
      </p:pic>
      <p:sp>
        <p:nvSpPr>
          <p:cNvPr id="7" name="6 CuadroTexto"/>
          <p:cNvSpPr txBox="1"/>
          <p:nvPr/>
        </p:nvSpPr>
        <p:spPr>
          <a:xfrm>
            <a:off x="683568" y="4299942"/>
            <a:ext cx="8083550" cy="646113"/>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Después continuamos por la Calle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Cañuelos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para salir de nuevo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al encuentro del Acueducto que podemos ver al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fondo.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18000">
        <p14:ripple/>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13"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p:val>
                                            <p:strVal val="4/3*#ppt_w"/>
                                          </p:val>
                                        </p:tav>
                                        <p:tav tm="100000">
                                          <p:val>
                                            <p:strVal val="#ppt_w"/>
                                          </p:val>
                                        </p:tav>
                                      </p:tavLst>
                                    </p:anim>
                                    <p:anim calcmode="lin" valueType="num">
                                      <p:cBhvr>
                                        <p:cTn id="22" dur="3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3000"/>
                                        <p:tgtEl>
                                          <p:spTgt spid="6"/>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236562"/>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236562"/>
            <a:ext cx="9144000" cy="568863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611560" y="3795886"/>
            <a:ext cx="80327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podemos ver ya por aquí, el Acueducto solo tiene una línea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arcos, pero por si alguien se pregunta cuánto mide de alto puedo decir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en la parte mas alta que es la Plaza del Azoguejo, donde la Casa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Cándido, ahí tiene una altura de 30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metros.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Horizontal)">
                                      <p:cBhvr>
                                        <p:cTn id="7" dur="3000"/>
                                        <p:tgtEl>
                                          <p:spTgt spid="2"/>
                                        </p:tgtEl>
                                      </p:cBhvr>
                                    </p:animEffect>
                                  </p:childTnLst>
                                </p:cTn>
                              </p:par>
                              <p:par>
                                <p:cTn id="8" presetID="23" presetClass="entr" presetSubtype="288"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4000" fill="hold"/>
                                        <p:tgtEl>
                                          <p:spTgt spid="2"/>
                                        </p:tgtEl>
                                        <p:attrNameLst>
                                          <p:attrName>ppt_w</p:attrName>
                                        </p:attrNameLst>
                                      </p:cBhvr>
                                      <p:tavLst>
                                        <p:tav tm="0">
                                          <p:val>
                                            <p:strVal val="4/3*#ppt_w"/>
                                          </p:val>
                                        </p:tav>
                                        <p:tav tm="100000">
                                          <p:val>
                                            <p:strVal val="#ppt_w"/>
                                          </p:val>
                                        </p:tav>
                                      </p:tavLst>
                                    </p:anim>
                                    <p:anim calcmode="lin" valueType="num">
                                      <p:cBhvr>
                                        <p:cTn id="11" dur="4000" fill="hold"/>
                                        <p:tgtEl>
                                          <p:spTgt spid="2"/>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diamond(out)">
                                      <p:cBhvr>
                                        <p:cTn id="14" dur="3000"/>
                                        <p:tgtEl>
                                          <p:spTgt spid="3"/>
                                        </p:tgtEl>
                                      </p:cBhvr>
                                    </p:animEffect>
                                  </p:childTnLst>
                                </p:cTn>
                              </p:par>
                              <p:par>
                                <p:cTn id="15" presetID="23" presetClass="entr" presetSubtype="288" fill="hold" nodeType="with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4000" fill="hold"/>
                                        <p:tgtEl>
                                          <p:spTgt spid="3"/>
                                        </p:tgtEl>
                                        <p:attrNameLst>
                                          <p:attrName>ppt_w</p:attrName>
                                        </p:attrNameLst>
                                      </p:cBhvr>
                                      <p:tavLst>
                                        <p:tav tm="0">
                                          <p:val>
                                            <p:strVal val="4/3*#ppt_w"/>
                                          </p:val>
                                        </p:tav>
                                        <p:tav tm="100000">
                                          <p:val>
                                            <p:strVal val="#ppt_w"/>
                                          </p:val>
                                        </p:tav>
                                      </p:tavLst>
                                    </p:anim>
                                    <p:anim calcmode="lin" valueType="num">
                                      <p:cBhvr>
                                        <p:cTn id="18" dur="4000" fill="hold"/>
                                        <p:tgtEl>
                                          <p:spTgt spid="3"/>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236562"/>
            <a:ext cx="9144000" cy="5688632"/>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236562"/>
            <a:ext cx="9143999" cy="5688632"/>
          </a:xfrm>
          <a:prstGeom prst="rect">
            <a:avLst/>
          </a:prstGeom>
          <a:noFill/>
          <a:ln w="9525">
            <a:noFill/>
            <a:miter lim="800000"/>
            <a:headEnd/>
            <a:tailEnd/>
          </a:ln>
        </p:spPr>
      </p:pic>
      <p:sp>
        <p:nvSpPr>
          <p:cNvPr id="7" name="6 CuadroTexto"/>
          <p:cNvSpPr txBox="1"/>
          <p:nvPr/>
        </p:nvSpPr>
        <p:spPr>
          <a:xfrm>
            <a:off x="395536" y="3507854"/>
            <a:ext cx="8424862" cy="1477963"/>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Continuamos por la calle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Cañuelos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puedo decir que de largo, lo que son arquerías, se extiende más de 700 metros, pero el Acueducto en sí mide 17 kilómetros, pues comienza en la Sierra, en el Río Frío, cerca de la Granja de San Ildefonso, lo que ocurre es que va por un canal subterráneo y no se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3000">
        <p:blinds/>
      </p:transition>
    </mc:Choice>
    <mc:Fallback xmlns="">
      <p:transition spd="slow" advTm="33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 name="39 Imagen" descr="Color 08.jpg"/>
          <p:cNvPicPr>
            <a:picLocks noChangeAspect="1"/>
          </p:cNvPicPr>
          <p:nvPr/>
        </p:nvPicPr>
        <p:blipFill>
          <a:blip r:embed="rId2" cstate="print"/>
          <a:stretch>
            <a:fillRect/>
          </a:stretch>
        </p:blipFill>
        <p:spPr bwMode="auto">
          <a:xfrm>
            <a:off x="1" y="0"/>
            <a:ext cx="9144000" cy="5124927"/>
          </a:xfrm>
          <a:prstGeom prst="rect">
            <a:avLst/>
          </a:prstGeom>
          <a:noFill/>
          <a:ln w="9525">
            <a:noFill/>
            <a:miter lim="800000"/>
            <a:headEnd/>
            <a:tailEnd/>
          </a:ln>
        </p:spPr>
      </p:pic>
      <p:sp>
        <p:nvSpPr>
          <p:cNvPr id="2" name="1 Triángulo isósceles"/>
          <p:cNvSpPr/>
          <p:nvPr/>
        </p:nvSpPr>
        <p:spPr>
          <a:xfrm>
            <a:off x="1" y="257175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a:off x="1857376" y="257175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a:off x="3714751" y="257175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a:off x="5572126" y="2571750"/>
            <a:ext cx="1857375"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a:off x="7358064" y="2571750"/>
            <a:ext cx="1785937"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0800000">
            <a:off x="928688" y="257175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10800000">
            <a:off x="2786063" y="257175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10800000">
            <a:off x="4643438" y="257175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Triángulo isósceles"/>
          <p:cNvSpPr/>
          <p:nvPr/>
        </p:nvSpPr>
        <p:spPr>
          <a:xfrm rot="10800000">
            <a:off x="6500814" y="2571750"/>
            <a:ext cx="1785937"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Triángulo isósceles"/>
          <p:cNvSpPr/>
          <p:nvPr/>
        </p:nvSpPr>
        <p:spPr>
          <a:xfrm rot="10800000">
            <a:off x="1" y="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Triángulo isósceles"/>
          <p:cNvSpPr/>
          <p:nvPr/>
        </p:nvSpPr>
        <p:spPr>
          <a:xfrm rot="10800000">
            <a:off x="1857376" y="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Triángulo isósceles"/>
          <p:cNvSpPr/>
          <p:nvPr/>
        </p:nvSpPr>
        <p:spPr>
          <a:xfrm rot="10800000">
            <a:off x="3714751" y="0"/>
            <a:ext cx="1928813"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Triángulo isósceles"/>
          <p:cNvSpPr/>
          <p:nvPr/>
        </p:nvSpPr>
        <p:spPr>
          <a:xfrm rot="10800000">
            <a:off x="5572124" y="0"/>
            <a:ext cx="1857375"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Triángulo isósceles"/>
          <p:cNvSpPr/>
          <p:nvPr/>
        </p:nvSpPr>
        <p:spPr>
          <a:xfrm rot="10800000">
            <a:off x="7358060" y="0"/>
            <a:ext cx="1785937" cy="2571750"/>
          </a:xfrm>
          <a:prstGeom prst="triangle">
            <a:avLst/>
          </a:prstGeom>
          <a:solidFill>
            <a:schemeClr val="tx2">
              <a:lumMod val="75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Triángulo isósceles"/>
          <p:cNvSpPr/>
          <p:nvPr/>
        </p:nvSpPr>
        <p:spPr>
          <a:xfrm>
            <a:off x="928688" y="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Triángulo isósceles"/>
          <p:cNvSpPr/>
          <p:nvPr/>
        </p:nvSpPr>
        <p:spPr>
          <a:xfrm>
            <a:off x="2786063" y="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7" name="26 Triángulo isósceles"/>
          <p:cNvSpPr/>
          <p:nvPr/>
        </p:nvSpPr>
        <p:spPr>
          <a:xfrm>
            <a:off x="4643438" y="0"/>
            <a:ext cx="1928812"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8" name="27 Triángulo isósceles"/>
          <p:cNvSpPr/>
          <p:nvPr/>
        </p:nvSpPr>
        <p:spPr>
          <a:xfrm>
            <a:off x="6500814" y="0"/>
            <a:ext cx="1785937" cy="2571750"/>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9" name="28 Triángulo isósceles"/>
          <p:cNvSpPr/>
          <p:nvPr/>
        </p:nvSpPr>
        <p:spPr>
          <a:xfrm rot="5400000">
            <a:off x="-2071687" y="2071688"/>
            <a:ext cx="5143500" cy="1000125"/>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0" name="29 Triángulo isósceles"/>
          <p:cNvSpPr/>
          <p:nvPr/>
        </p:nvSpPr>
        <p:spPr>
          <a:xfrm rot="16200000">
            <a:off x="6107907" y="2107407"/>
            <a:ext cx="5143500" cy="928687"/>
          </a:xfrm>
          <a:prstGeom prst="triangle">
            <a:avLst/>
          </a:prstGeom>
          <a:solidFill>
            <a:schemeClr val="accent3">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1" name="30 CuadroTexto"/>
          <p:cNvSpPr txBox="1"/>
          <p:nvPr/>
        </p:nvSpPr>
        <p:spPr>
          <a:xfrm>
            <a:off x="467544" y="3795886"/>
            <a:ext cx="8351837" cy="1200150"/>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Además, no termina en lo alto del Postigo, que es donde hemos empezado esta presentación, el canal continúa, de nuevo por debajo del suelo, hasta el Alcázar, que es donde los romanos instalaron su campamento. Lo que si es cierto que aquí se nos ha terminado el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Acueducto.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5000">
        <p14:shred/>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2000" fill="hold"/>
                                        <p:tgtEl>
                                          <p:spTgt spid="29"/>
                                        </p:tgtEl>
                                        <p:attrNameLst>
                                          <p:attrName>ppt_x</p:attrName>
                                        </p:attrNameLst>
                                      </p:cBhvr>
                                      <p:tavLst>
                                        <p:tav tm="0">
                                          <p:val>
                                            <p:strVal val="#ppt_x-#ppt_w/2"/>
                                          </p:val>
                                        </p:tav>
                                        <p:tav tm="100000">
                                          <p:val>
                                            <p:strVal val="#ppt_x"/>
                                          </p:val>
                                        </p:tav>
                                      </p:tavLst>
                                    </p:anim>
                                    <p:anim calcmode="lin" valueType="num">
                                      <p:cBhvr>
                                        <p:cTn id="8" dur="2000" fill="hold"/>
                                        <p:tgtEl>
                                          <p:spTgt spid="29"/>
                                        </p:tgtEl>
                                        <p:attrNameLst>
                                          <p:attrName>ppt_y</p:attrName>
                                        </p:attrNameLst>
                                      </p:cBhvr>
                                      <p:tavLst>
                                        <p:tav tm="0">
                                          <p:val>
                                            <p:strVal val="#ppt_y"/>
                                          </p:val>
                                        </p:tav>
                                        <p:tav tm="100000">
                                          <p:val>
                                            <p:strVal val="#ppt_y"/>
                                          </p:val>
                                        </p:tav>
                                      </p:tavLst>
                                    </p:anim>
                                    <p:anim calcmode="lin" valueType="num">
                                      <p:cBhvr>
                                        <p:cTn id="9" dur="2000" fill="hold"/>
                                        <p:tgtEl>
                                          <p:spTgt spid="29"/>
                                        </p:tgtEl>
                                        <p:attrNameLst>
                                          <p:attrName>ppt_w</p:attrName>
                                        </p:attrNameLst>
                                      </p:cBhvr>
                                      <p:tavLst>
                                        <p:tav tm="0">
                                          <p:val>
                                            <p:fltVal val="0"/>
                                          </p:val>
                                        </p:tav>
                                        <p:tav tm="100000">
                                          <p:val>
                                            <p:strVal val="#ppt_w"/>
                                          </p:val>
                                        </p:tav>
                                      </p:tavLst>
                                    </p:anim>
                                    <p:anim calcmode="lin" valueType="num">
                                      <p:cBhvr>
                                        <p:cTn id="10" dur="2000" fill="hold"/>
                                        <p:tgtEl>
                                          <p:spTgt spid="29"/>
                                        </p:tgtEl>
                                        <p:attrNameLst>
                                          <p:attrName>ppt_h</p:attrName>
                                        </p:attrNameLst>
                                      </p:cBhvr>
                                      <p:tavLst>
                                        <p:tav tm="0">
                                          <p:val>
                                            <p:strVal val="#ppt_h"/>
                                          </p:val>
                                        </p:tav>
                                        <p:tav tm="100000">
                                          <p:val>
                                            <p:strVal val="#ppt_h"/>
                                          </p:val>
                                        </p:tav>
                                      </p:tavLst>
                                    </p:anim>
                                  </p:childTnLst>
                                </p:cTn>
                              </p:par>
                              <p:par>
                                <p:cTn id="11" presetID="17" presetClass="entr" presetSubtype="2"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p:cTn id="13" dur="2000" fill="hold"/>
                                        <p:tgtEl>
                                          <p:spTgt spid="30"/>
                                        </p:tgtEl>
                                        <p:attrNameLst>
                                          <p:attrName>ppt_x</p:attrName>
                                        </p:attrNameLst>
                                      </p:cBhvr>
                                      <p:tavLst>
                                        <p:tav tm="0">
                                          <p:val>
                                            <p:strVal val="#ppt_x+#ppt_w/2"/>
                                          </p:val>
                                        </p:tav>
                                        <p:tav tm="100000">
                                          <p:val>
                                            <p:strVal val="#ppt_x"/>
                                          </p:val>
                                        </p:tav>
                                      </p:tavLst>
                                    </p:anim>
                                    <p:anim calcmode="lin" valueType="num">
                                      <p:cBhvr>
                                        <p:cTn id="14" dur="2000" fill="hold"/>
                                        <p:tgtEl>
                                          <p:spTgt spid="30"/>
                                        </p:tgtEl>
                                        <p:attrNameLst>
                                          <p:attrName>ppt_y</p:attrName>
                                        </p:attrNameLst>
                                      </p:cBhvr>
                                      <p:tavLst>
                                        <p:tav tm="0">
                                          <p:val>
                                            <p:strVal val="#ppt_y"/>
                                          </p:val>
                                        </p:tav>
                                        <p:tav tm="100000">
                                          <p:val>
                                            <p:strVal val="#ppt_y"/>
                                          </p:val>
                                        </p:tav>
                                      </p:tavLst>
                                    </p:anim>
                                    <p:anim calcmode="lin" valueType="num">
                                      <p:cBhvr>
                                        <p:cTn id="15" dur="2000" fill="hold"/>
                                        <p:tgtEl>
                                          <p:spTgt spid="30"/>
                                        </p:tgtEl>
                                        <p:attrNameLst>
                                          <p:attrName>ppt_w</p:attrName>
                                        </p:attrNameLst>
                                      </p:cBhvr>
                                      <p:tavLst>
                                        <p:tav tm="0">
                                          <p:val>
                                            <p:fltVal val="0"/>
                                          </p:val>
                                        </p:tav>
                                        <p:tav tm="100000">
                                          <p:val>
                                            <p:strVal val="#ppt_w"/>
                                          </p:val>
                                        </p:tav>
                                      </p:tavLst>
                                    </p:anim>
                                    <p:anim calcmode="lin" valueType="num">
                                      <p:cBhvr>
                                        <p:cTn id="16" dur="2000" fill="hold"/>
                                        <p:tgtEl>
                                          <p:spTgt spid="30"/>
                                        </p:tgtEl>
                                        <p:attrNameLst>
                                          <p:attrName>ppt_h</p:attrName>
                                        </p:attrNameLst>
                                      </p:cBhvr>
                                      <p:tavLst>
                                        <p:tav tm="0">
                                          <p:val>
                                            <p:strVal val="#ppt_h"/>
                                          </p:val>
                                        </p:tav>
                                        <p:tav tm="100000">
                                          <p:val>
                                            <p:strVal val="#ppt_h"/>
                                          </p:val>
                                        </p:tav>
                                      </p:tavLst>
                                    </p:anim>
                                  </p:childTnLst>
                                </p:cTn>
                              </p:par>
                            </p:childTnLst>
                          </p:cTn>
                        </p:par>
                        <p:par>
                          <p:cTn id="17" fill="hold">
                            <p:stCondLst>
                              <p:cond delay="2000"/>
                            </p:stCondLst>
                            <p:childTnLst>
                              <p:par>
                                <p:cTn id="18" presetID="17" presetClass="entr" presetSubtype="1" fill="hold" nodeType="afterEffect">
                                  <p:stCondLst>
                                    <p:cond delay="0"/>
                                  </p:stCondLst>
                                  <p:childTnLst>
                                    <p:set>
                                      <p:cBhvr>
                                        <p:cTn id="19" dur="1" fill="hold">
                                          <p:stCondLst>
                                            <p:cond delay="0"/>
                                          </p:stCondLst>
                                        </p:cTn>
                                        <p:tgtEl>
                                          <p:spTgt spid="20"/>
                                        </p:tgtEl>
                                        <p:attrNameLst>
                                          <p:attrName>style.visibility</p:attrName>
                                        </p:attrNameLst>
                                      </p:cBhvr>
                                      <p:to>
                                        <p:strVal val="visible"/>
                                      </p:to>
                                    </p:se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ppt_h/2"/>
                                          </p:val>
                                        </p:tav>
                                        <p:tav tm="100000">
                                          <p:val>
                                            <p:strVal val="#ppt_y"/>
                                          </p:val>
                                        </p:tav>
                                      </p:tavLst>
                                    </p:anim>
                                    <p:anim calcmode="lin" valueType="num">
                                      <p:cBhvr>
                                        <p:cTn id="22" dur="2000" fill="hold"/>
                                        <p:tgtEl>
                                          <p:spTgt spid="20"/>
                                        </p:tgtEl>
                                        <p:attrNameLst>
                                          <p:attrName>ppt_w</p:attrName>
                                        </p:attrNameLst>
                                      </p:cBhvr>
                                      <p:tavLst>
                                        <p:tav tm="0">
                                          <p:val>
                                            <p:strVal val="#ppt_w"/>
                                          </p:val>
                                        </p:tav>
                                        <p:tav tm="100000">
                                          <p:val>
                                            <p:strVal val="#ppt_w"/>
                                          </p:val>
                                        </p:tav>
                                      </p:tavLst>
                                    </p:anim>
                                    <p:anim calcmode="lin" valueType="num">
                                      <p:cBhvr>
                                        <p:cTn id="23" dur="2000" fill="hold"/>
                                        <p:tgtEl>
                                          <p:spTgt spid="20"/>
                                        </p:tgtEl>
                                        <p:attrNameLst>
                                          <p:attrName>ppt_h</p:attrName>
                                        </p:attrNameLst>
                                      </p:cBhvr>
                                      <p:tavLst>
                                        <p:tav tm="0">
                                          <p:val>
                                            <p:fltVal val="0"/>
                                          </p:val>
                                        </p:tav>
                                        <p:tav tm="100000">
                                          <p:val>
                                            <p:strVal val="#ppt_h"/>
                                          </p:val>
                                        </p:tav>
                                      </p:tavLst>
                                    </p:anim>
                                  </p:childTnLst>
                                </p:cTn>
                              </p:par>
                              <p:par>
                                <p:cTn id="24" presetID="17" presetClass="entr" presetSubtype="4"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p:cTn id="26" dur="2000" fill="hold"/>
                                        <p:tgtEl>
                                          <p:spTgt spid="2"/>
                                        </p:tgtEl>
                                        <p:attrNameLst>
                                          <p:attrName>ppt_x</p:attrName>
                                        </p:attrNameLst>
                                      </p:cBhvr>
                                      <p:tavLst>
                                        <p:tav tm="0">
                                          <p:val>
                                            <p:strVal val="#ppt_x"/>
                                          </p:val>
                                        </p:tav>
                                        <p:tav tm="100000">
                                          <p:val>
                                            <p:strVal val="#ppt_x"/>
                                          </p:val>
                                        </p:tav>
                                      </p:tavLst>
                                    </p:anim>
                                    <p:anim calcmode="lin" valueType="num">
                                      <p:cBhvr>
                                        <p:cTn id="27" dur="2000" fill="hold"/>
                                        <p:tgtEl>
                                          <p:spTgt spid="2"/>
                                        </p:tgtEl>
                                        <p:attrNameLst>
                                          <p:attrName>ppt_y</p:attrName>
                                        </p:attrNameLst>
                                      </p:cBhvr>
                                      <p:tavLst>
                                        <p:tav tm="0">
                                          <p:val>
                                            <p:strVal val="#ppt_y+#ppt_h/2"/>
                                          </p:val>
                                        </p:tav>
                                        <p:tav tm="100000">
                                          <p:val>
                                            <p:strVal val="#ppt_y"/>
                                          </p:val>
                                        </p:tav>
                                      </p:tavLst>
                                    </p:anim>
                                    <p:anim calcmode="lin" valueType="num">
                                      <p:cBhvr>
                                        <p:cTn id="28" dur="2000" fill="hold"/>
                                        <p:tgtEl>
                                          <p:spTgt spid="2"/>
                                        </p:tgtEl>
                                        <p:attrNameLst>
                                          <p:attrName>ppt_w</p:attrName>
                                        </p:attrNameLst>
                                      </p:cBhvr>
                                      <p:tavLst>
                                        <p:tav tm="0">
                                          <p:val>
                                            <p:strVal val="#ppt_w"/>
                                          </p:val>
                                        </p:tav>
                                        <p:tav tm="100000">
                                          <p:val>
                                            <p:strVal val="#ppt_w"/>
                                          </p:val>
                                        </p:tav>
                                      </p:tavLst>
                                    </p:anim>
                                    <p:anim calcmode="lin" valueType="num">
                                      <p:cBhvr>
                                        <p:cTn id="29" dur="2000" fill="hold"/>
                                        <p:tgtEl>
                                          <p:spTgt spid="2"/>
                                        </p:tgtEl>
                                        <p:attrNameLst>
                                          <p:attrName>ppt_h</p:attrName>
                                        </p:attrNameLst>
                                      </p:cBhvr>
                                      <p:tavLst>
                                        <p:tav tm="0">
                                          <p:val>
                                            <p:fltVal val="0"/>
                                          </p:val>
                                        </p:tav>
                                        <p:tav tm="100000">
                                          <p:val>
                                            <p:strVal val="#ppt_h"/>
                                          </p:val>
                                        </p:tav>
                                      </p:tavLst>
                                    </p:anim>
                                  </p:childTnLst>
                                </p:cTn>
                              </p:par>
                              <p:par>
                                <p:cTn id="30" presetID="17" presetClass="entr" presetSubtype="4" fill="hold" nodeType="with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2000" fill="hold"/>
                                        <p:tgtEl>
                                          <p:spTgt spid="25"/>
                                        </p:tgtEl>
                                        <p:attrNameLst>
                                          <p:attrName>ppt_x</p:attrName>
                                        </p:attrNameLst>
                                      </p:cBhvr>
                                      <p:tavLst>
                                        <p:tav tm="0">
                                          <p:val>
                                            <p:strVal val="#ppt_x"/>
                                          </p:val>
                                        </p:tav>
                                        <p:tav tm="100000">
                                          <p:val>
                                            <p:strVal val="#ppt_x"/>
                                          </p:val>
                                        </p:tav>
                                      </p:tavLst>
                                    </p:anim>
                                    <p:anim calcmode="lin" valueType="num">
                                      <p:cBhvr>
                                        <p:cTn id="33" dur="2000" fill="hold"/>
                                        <p:tgtEl>
                                          <p:spTgt spid="25"/>
                                        </p:tgtEl>
                                        <p:attrNameLst>
                                          <p:attrName>ppt_y</p:attrName>
                                        </p:attrNameLst>
                                      </p:cBhvr>
                                      <p:tavLst>
                                        <p:tav tm="0">
                                          <p:val>
                                            <p:strVal val="#ppt_y+#ppt_h/2"/>
                                          </p:val>
                                        </p:tav>
                                        <p:tav tm="100000">
                                          <p:val>
                                            <p:strVal val="#ppt_y"/>
                                          </p:val>
                                        </p:tav>
                                      </p:tavLst>
                                    </p:anim>
                                    <p:anim calcmode="lin" valueType="num">
                                      <p:cBhvr>
                                        <p:cTn id="34" dur="2000" fill="hold"/>
                                        <p:tgtEl>
                                          <p:spTgt spid="25"/>
                                        </p:tgtEl>
                                        <p:attrNameLst>
                                          <p:attrName>ppt_w</p:attrName>
                                        </p:attrNameLst>
                                      </p:cBhvr>
                                      <p:tavLst>
                                        <p:tav tm="0">
                                          <p:val>
                                            <p:strVal val="#ppt_w"/>
                                          </p:val>
                                        </p:tav>
                                        <p:tav tm="100000">
                                          <p:val>
                                            <p:strVal val="#ppt_w"/>
                                          </p:val>
                                        </p:tav>
                                      </p:tavLst>
                                    </p:anim>
                                    <p:anim calcmode="lin" valueType="num">
                                      <p:cBhvr>
                                        <p:cTn id="35" dur="2000" fill="hold"/>
                                        <p:tgtEl>
                                          <p:spTgt spid="25"/>
                                        </p:tgtEl>
                                        <p:attrNameLst>
                                          <p:attrName>ppt_h</p:attrName>
                                        </p:attrNameLst>
                                      </p:cBhvr>
                                      <p:tavLst>
                                        <p:tav tm="0">
                                          <p:val>
                                            <p:fltVal val="0"/>
                                          </p:val>
                                        </p:tav>
                                        <p:tav tm="100000">
                                          <p:val>
                                            <p:strVal val="#ppt_h"/>
                                          </p:val>
                                        </p:tav>
                                      </p:tavLst>
                                    </p:anim>
                                  </p:childTnLst>
                                </p:cTn>
                              </p:par>
                              <p:par>
                                <p:cTn id="36" presetID="17" presetClass="entr" presetSubtype="1"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p:cTn id="38" dur="2000" fill="hold"/>
                                        <p:tgtEl>
                                          <p:spTgt spid="15"/>
                                        </p:tgtEl>
                                        <p:attrNameLst>
                                          <p:attrName>ppt_x</p:attrName>
                                        </p:attrNameLst>
                                      </p:cBhvr>
                                      <p:tavLst>
                                        <p:tav tm="0">
                                          <p:val>
                                            <p:strVal val="#ppt_x"/>
                                          </p:val>
                                        </p:tav>
                                        <p:tav tm="100000">
                                          <p:val>
                                            <p:strVal val="#ppt_x"/>
                                          </p:val>
                                        </p:tav>
                                      </p:tavLst>
                                    </p:anim>
                                    <p:anim calcmode="lin" valueType="num">
                                      <p:cBhvr>
                                        <p:cTn id="39" dur="2000" fill="hold"/>
                                        <p:tgtEl>
                                          <p:spTgt spid="15"/>
                                        </p:tgtEl>
                                        <p:attrNameLst>
                                          <p:attrName>ppt_y</p:attrName>
                                        </p:attrNameLst>
                                      </p:cBhvr>
                                      <p:tavLst>
                                        <p:tav tm="0">
                                          <p:val>
                                            <p:strVal val="#ppt_y-#ppt_h/2"/>
                                          </p:val>
                                        </p:tav>
                                        <p:tav tm="100000">
                                          <p:val>
                                            <p:strVal val="#ppt_y"/>
                                          </p:val>
                                        </p:tav>
                                      </p:tavLst>
                                    </p:anim>
                                    <p:anim calcmode="lin" valueType="num">
                                      <p:cBhvr>
                                        <p:cTn id="40" dur="2000" fill="hold"/>
                                        <p:tgtEl>
                                          <p:spTgt spid="15"/>
                                        </p:tgtEl>
                                        <p:attrNameLst>
                                          <p:attrName>ppt_w</p:attrName>
                                        </p:attrNameLst>
                                      </p:cBhvr>
                                      <p:tavLst>
                                        <p:tav tm="0">
                                          <p:val>
                                            <p:strVal val="#ppt_w"/>
                                          </p:val>
                                        </p:tav>
                                        <p:tav tm="100000">
                                          <p:val>
                                            <p:strVal val="#ppt_w"/>
                                          </p:val>
                                        </p:tav>
                                      </p:tavLst>
                                    </p:anim>
                                    <p:anim calcmode="lin" valueType="num">
                                      <p:cBhvr>
                                        <p:cTn id="41" dur="2000" fill="hold"/>
                                        <p:tgtEl>
                                          <p:spTgt spid="15"/>
                                        </p:tgtEl>
                                        <p:attrNameLst>
                                          <p:attrName>ppt_h</p:attrName>
                                        </p:attrNameLst>
                                      </p:cBhvr>
                                      <p:tavLst>
                                        <p:tav tm="0">
                                          <p:val>
                                            <p:fltVal val="0"/>
                                          </p:val>
                                        </p:tav>
                                        <p:tav tm="100000">
                                          <p:val>
                                            <p:strVal val="#ppt_h"/>
                                          </p:val>
                                        </p:tav>
                                      </p:tavLst>
                                    </p:anim>
                                  </p:childTnLst>
                                </p:cTn>
                              </p:par>
                              <p:par>
                                <p:cTn id="42" presetID="17" presetClass="entr" presetSubtype="1"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2000" fill="hold"/>
                                        <p:tgtEl>
                                          <p:spTgt spid="21"/>
                                        </p:tgtEl>
                                        <p:attrNameLst>
                                          <p:attrName>ppt_x</p:attrName>
                                        </p:attrNameLst>
                                      </p:cBhvr>
                                      <p:tavLst>
                                        <p:tav tm="0">
                                          <p:val>
                                            <p:strVal val="#ppt_x"/>
                                          </p:val>
                                        </p:tav>
                                        <p:tav tm="100000">
                                          <p:val>
                                            <p:strVal val="#ppt_x"/>
                                          </p:val>
                                        </p:tav>
                                      </p:tavLst>
                                    </p:anim>
                                    <p:anim calcmode="lin" valueType="num">
                                      <p:cBhvr>
                                        <p:cTn id="45" dur="2000" fill="hold"/>
                                        <p:tgtEl>
                                          <p:spTgt spid="21"/>
                                        </p:tgtEl>
                                        <p:attrNameLst>
                                          <p:attrName>ppt_y</p:attrName>
                                        </p:attrNameLst>
                                      </p:cBhvr>
                                      <p:tavLst>
                                        <p:tav tm="0">
                                          <p:val>
                                            <p:strVal val="#ppt_y-#ppt_h/2"/>
                                          </p:val>
                                        </p:tav>
                                        <p:tav tm="100000">
                                          <p:val>
                                            <p:strVal val="#ppt_y"/>
                                          </p:val>
                                        </p:tav>
                                      </p:tavLst>
                                    </p:anim>
                                    <p:anim calcmode="lin" valueType="num">
                                      <p:cBhvr>
                                        <p:cTn id="46" dur="2000" fill="hold"/>
                                        <p:tgtEl>
                                          <p:spTgt spid="21"/>
                                        </p:tgtEl>
                                        <p:attrNameLst>
                                          <p:attrName>ppt_w</p:attrName>
                                        </p:attrNameLst>
                                      </p:cBhvr>
                                      <p:tavLst>
                                        <p:tav tm="0">
                                          <p:val>
                                            <p:strVal val="#ppt_w"/>
                                          </p:val>
                                        </p:tav>
                                        <p:tav tm="100000">
                                          <p:val>
                                            <p:strVal val="#ppt_w"/>
                                          </p:val>
                                        </p:tav>
                                      </p:tavLst>
                                    </p:anim>
                                    <p:anim calcmode="lin" valueType="num">
                                      <p:cBhvr>
                                        <p:cTn id="47" dur="2000" fill="hold"/>
                                        <p:tgtEl>
                                          <p:spTgt spid="21"/>
                                        </p:tgtEl>
                                        <p:attrNameLst>
                                          <p:attrName>ppt_h</p:attrName>
                                        </p:attrNameLst>
                                      </p:cBhvr>
                                      <p:tavLst>
                                        <p:tav tm="0">
                                          <p:val>
                                            <p:fltVal val="0"/>
                                          </p:val>
                                        </p:tav>
                                        <p:tav tm="100000">
                                          <p:val>
                                            <p:strVal val="#ppt_h"/>
                                          </p:val>
                                        </p:tav>
                                      </p:tavLst>
                                    </p:anim>
                                  </p:childTnLst>
                                </p:cTn>
                              </p:par>
                              <p:par>
                                <p:cTn id="48" presetID="17" presetClass="entr" presetSubtype="4" fill="hold" nodeType="withEffect">
                                  <p:stCondLst>
                                    <p:cond delay="0"/>
                                  </p:stCondLst>
                                  <p:childTnLst>
                                    <p:set>
                                      <p:cBhvr>
                                        <p:cTn id="49" dur="1" fill="hold">
                                          <p:stCondLst>
                                            <p:cond delay="0"/>
                                          </p:stCondLst>
                                        </p:cTn>
                                        <p:tgtEl>
                                          <p:spTgt spid="6"/>
                                        </p:tgtEl>
                                        <p:attrNameLst>
                                          <p:attrName>style.visibility</p:attrName>
                                        </p:attrNameLst>
                                      </p:cBhvr>
                                      <p:to>
                                        <p:strVal val="visible"/>
                                      </p:to>
                                    </p:set>
                                    <p:anim calcmode="lin" valueType="num">
                                      <p:cBhvr>
                                        <p:cTn id="50" dur="2000" fill="hold"/>
                                        <p:tgtEl>
                                          <p:spTgt spid="6"/>
                                        </p:tgtEl>
                                        <p:attrNameLst>
                                          <p:attrName>ppt_x</p:attrName>
                                        </p:attrNameLst>
                                      </p:cBhvr>
                                      <p:tavLst>
                                        <p:tav tm="0">
                                          <p:val>
                                            <p:strVal val="#ppt_x"/>
                                          </p:val>
                                        </p:tav>
                                        <p:tav tm="100000">
                                          <p:val>
                                            <p:strVal val="#ppt_x"/>
                                          </p:val>
                                        </p:tav>
                                      </p:tavLst>
                                    </p:anim>
                                    <p:anim calcmode="lin" valueType="num">
                                      <p:cBhvr>
                                        <p:cTn id="51" dur="2000" fill="hold"/>
                                        <p:tgtEl>
                                          <p:spTgt spid="6"/>
                                        </p:tgtEl>
                                        <p:attrNameLst>
                                          <p:attrName>ppt_y</p:attrName>
                                        </p:attrNameLst>
                                      </p:cBhvr>
                                      <p:tavLst>
                                        <p:tav tm="0">
                                          <p:val>
                                            <p:strVal val="#ppt_y+#ppt_h/2"/>
                                          </p:val>
                                        </p:tav>
                                        <p:tav tm="100000">
                                          <p:val>
                                            <p:strVal val="#ppt_y"/>
                                          </p:val>
                                        </p:tav>
                                      </p:tavLst>
                                    </p:anim>
                                    <p:anim calcmode="lin" valueType="num">
                                      <p:cBhvr>
                                        <p:cTn id="52" dur="2000" fill="hold"/>
                                        <p:tgtEl>
                                          <p:spTgt spid="6"/>
                                        </p:tgtEl>
                                        <p:attrNameLst>
                                          <p:attrName>ppt_w</p:attrName>
                                        </p:attrNameLst>
                                      </p:cBhvr>
                                      <p:tavLst>
                                        <p:tav tm="0">
                                          <p:val>
                                            <p:strVal val="#ppt_w"/>
                                          </p:val>
                                        </p:tav>
                                        <p:tav tm="100000">
                                          <p:val>
                                            <p:strVal val="#ppt_w"/>
                                          </p:val>
                                        </p:tav>
                                      </p:tavLst>
                                    </p:anim>
                                    <p:anim calcmode="lin" valueType="num">
                                      <p:cBhvr>
                                        <p:cTn id="53" dur="2000" fill="hold"/>
                                        <p:tgtEl>
                                          <p:spTgt spid="6"/>
                                        </p:tgtEl>
                                        <p:attrNameLst>
                                          <p:attrName>ppt_h</p:attrName>
                                        </p:attrNameLst>
                                      </p:cBhvr>
                                      <p:tavLst>
                                        <p:tav tm="0">
                                          <p:val>
                                            <p:fltVal val="0"/>
                                          </p:val>
                                        </p:tav>
                                        <p:tav tm="100000">
                                          <p:val>
                                            <p:strVal val="#ppt_h"/>
                                          </p:val>
                                        </p:tav>
                                      </p:tavLst>
                                    </p:anim>
                                  </p:childTnLst>
                                </p:cTn>
                              </p:par>
                              <p:par>
                                <p:cTn id="54" presetID="17" presetClass="entr" presetSubtype="4" fill="hold" nodeType="withEffect">
                                  <p:stCondLst>
                                    <p:cond delay="0"/>
                                  </p:stCondLst>
                                  <p:childTnLst>
                                    <p:set>
                                      <p:cBhvr>
                                        <p:cTn id="55" dur="1" fill="hold">
                                          <p:stCondLst>
                                            <p:cond delay="0"/>
                                          </p:stCondLst>
                                        </p:cTn>
                                        <p:tgtEl>
                                          <p:spTgt spid="26"/>
                                        </p:tgtEl>
                                        <p:attrNameLst>
                                          <p:attrName>style.visibility</p:attrName>
                                        </p:attrNameLst>
                                      </p:cBhvr>
                                      <p:to>
                                        <p:strVal val="visible"/>
                                      </p:to>
                                    </p:set>
                                    <p:anim calcmode="lin" valueType="num">
                                      <p:cBhvr>
                                        <p:cTn id="56" dur="2000" fill="hold"/>
                                        <p:tgtEl>
                                          <p:spTgt spid="26"/>
                                        </p:tgtEl>
                                        <p:attrNameLst>
                                          <p:attrName>ppt_x</p:attrName>
                                        </p:attrNameLst>
                                      </p:cBhvr>
                                      <p:tavLst>
                                        <p:tav tm="0">
                                          <p:val>
                                            <p:strVal val="#ppt_x"/>
                                          </p:val>
                                        </p:tav>
                                        <p:tav tm="100000">
                                          <p:val>
                                            <p:strVal val="#ppt_x"/>
                                          </p:val>
                                        </p:tav>
                                      </p:tavLst>
                                    </p:anim>
                                    <p:anim calcmode="lin" valueType="num">
                                      <p:cBhvr>
                                        <p:cTn id="57" dur="2000" fill="hold"/>
                                        <p:tgtEl>
                                          <p:spTgt spid="26"/>
                                        </p:tgtEl>
                                        <p:attrNameLst>
                                          <p:attrName>ppt_y</p:attrName>
                                        </p:attrNameLst>
                                      </p:cBhvr>
                                      <p:tavLst>
                                        <p:tav tm="0">
                                          <p:val>
                                            <p:strVal val="#ppt_y+#ppt_h/2"/>
                                          </p:val>
                                        </p:tav>
                                        <p:tav tm="100000">
                                          <p:val>
                                            <p:strVal val="#ppt_y"/>
                                          </p:val>
                                        </p:tav>
                                      </p:tavLst>
                                    </p:anim>
                                    <p:anim calcmode="lin" valueType="num">
                                      <p:cBhvr>
                                        <p:cTn id="58" dur="2000" fill="hold"/>
                                        <p:tgtEl>
                                          <p:spTgt spid="26"/>
                                        </p:tgtEl>
                                        <p:attrNameLst>
                                          <p:attrName>ppt_w</p:attrName>
                                        </p:attrNameLst>
                                      </p:cBhvr>
                                      <p:tavLst>
                                        <p:tav tm="0">
                                          <p:val>
                                            <p:strVal val="#ppt_w"/>
                                          </p:val>
                                        </p:tav>
                                        <p:tav tm="100000">
                                          <p:val>
                                            <p:strVal val="#ppt_w"/>
                                          </p:val>
                                        </p:tav>
                                      </p:tavLst>
                                    </p:anim>
                                    <p:anim calcmode="lin" valueType="num">
                                      <p:cBhvr>
                                        <p:cTn id="59" dur="2000" fill="hold"/>
                                        <p:tgtEl>
                                          <p:spTgt spid="26"/>
                                        </p:tgtEl>
                                        <p:attrNameLst>
                                          <p:attrName>ppt_h</p:attrName>
                                        </p:attrNameLst>
                                      </p:cBhvr>
                                      <p:tavLst>
                                        <p:tav tm="0">
                                          <p:val>
                                            <p:fltVal val="0"/>
                                          </p:val>
                                        </p:tav>
                                        <p:tav tm="100000">
                                          <p:val>
                                            <p:strVal val="#ppt_h"/>
                                          </p:val>
                                        </p:tav>
                                      </p:tavLst>
                                    </p:anim>
                                  </p:childTnLst>
                                </p:cTn>
                              </p:par>
                              <p:par>
                                <p:cTn id="60" presetID="17" presetClass="entr" presetSubtype="1"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p:cTn id="62" dur="2000" fill="hold"/>
                                        <p:tgtEl>
                                          <p:spTgt spid="16"/>
                                        </p:tgtEl>
                                        <p:attrNameLst>
                                          <p:attrName>ppt_x</p:attrName>
                                        </p:attrNameLst>
                                      </p:cBhvr>
                                      <p:tavLst>
                                        <p:tav tm="0">
                                          <p:val>
                                            <p:strVal val="#ppt_x"/>
                                          </p:val>
                                        </p:tav>
                                        <p:tav tm="100000">
                                          <p:val>
                                            <p:strVal val="#ppt_x"/>
                                          </p:val>
                                        </p:tav>
                                      </p:tavLst>
                                    </p:anim>
                                    <p:anim calcmode="lin" valueType="num">
                                      <p:cBhvr>
                                        <p:cTn id="63" dur="2000" fill="hold"/>
                                        <p:tgtEl>
                                          <p:spTgt spid="16"/>
                                        </p:tgtEl>
                                        <p:attrNameLst>
                                          <p:attrName>ppt_y</p:attrName>
                                        </p:attrNameLst>
                                      </p:cBhvr>
                                      <p:tavLst>
                                        <p:tav tm="0">
                                          <p:val>
                                            <p:strVal val="#ppt_y-#ppt_h/2"/>
                                          </p:val>
                                        </p:tav>
                                        <p:tav tm="100000">
                                          <p:val>
                                            <p:strVal val="#ppt_y"/>
                                          </p:val>
                                        </p:tav>
                                      </p:tavLst>
                                    </p:anim>
                                    <p:anim calcmode="lin" valueType="num">
                                      <p:cBhvr>
                                        <p:cTn id="64" dur="2000" fill="hold"/>
                                        <p:tgtEl>
                                          <p:spTgt spid="16"/>
                                        </p:tgtEl>
                                        <p:attrNameLst>
                                          <p:attrName>ppt_w</p:attrName>
                                        </p:attrNameLst>
                                      </p:cBhvr>
                                      <p:tavLst>
                                        <p:tav tm="0">
                                          <p:val>
                                            <p:strVal val="#ppt_w"/>
                                          </p:val>
                                        </p:tav>
                                        <p:tav tm="100000">
                                          <p:val>
                                            <p:strVal val="#ppt_w"/>
                                          </p:val>
                                        </p:tav>
                                      </p:tavLst>
                                    </p:anim>
                                    <p:anim calcmode="lin" valueType="num">
                                      <p:cBhvr>
                                        <p:cTn id="65" dur="2000" fill="hold"/>
                                        <p:tgtEl>
                                          <p:spTgt spid="16"/>
                                        </p:tgtEl>
                                        <p:attrNameLst>
                                          <p:attrName>ppt_h</p:attrName>
                                        </p:attrNameLst>
                                      </p:cBhvr>
                                      <p:tavLst>
                                        <p:tav tm="0">
                                          <p:val>
                                            <p:fltVal val="0"/>
                                          </p:val>
                                        </p:tav>
                                        <p:tav tm="100000">
                                          <p:val>
                                            <p:strVal val="#ppt_h"/>
                                          </p:val>
                                        </p:tav>
                                      </p:tavLst>
                                    </p:anim>
                                  </p:childTnLst>
                                </p:cTn>
                              </p:par>
                              <p:par>
                                <p:cTn id="66" presetID="17" presetClass="entr" presetSubtype="1" fill="hold" nodeType="withEffect">
                                  <p:stCondLst>
                                    <p:cond delay="0"/>
                                  </p:stCondLst>
                                  <p:childTnLst>
                                    <p:set>
                                      <p:cBhvr>
                                        <p:cTn id="67" dur="1" fill="hold">
                                          <p:stCondLst>
                                            <p:cond delay="0"/>
                                          </p:stCondLst>
                                        </p:cTn>
                                        <p:tgtEl>
                                          <p:spTgt spid="22"/>
                                        </p:tgtEl>
                                        <p:attrNameLst>
                                          <p:attrName>style.visibility</p:attrName>
                                        </p:attrNameLst>
                                      </p:cBhvr>
                                      <p:to>
                                        <p:strVal val="visible"/>
                                      </p:to>
                                    </p:set>
                                    <p:anim calcmode="lin" valueType="num">
                                      <p:cBhvr>
                                        <p:cTn id="68" dur="2000" fill="hold"/>
                                        <p:tgtEl>
                                          <p:spTgt spid="22"/>
                                        </p:tgtEl>
                                        <p:attrNameLst>
                                          <p:attrName>ppt_x</p:attrName>
                                        </p:attrNameLst>
                                      </p:cBhvr>
                                      <p:tavLst>
                                        <p:tav tm="0">
                                          <p:val>
                                            <p:strVal val="#ppt_x"/>
                                          </p:val>
                                        </p:tav>
                                        <p:tav tm="100000">
                                          <p:val>
                                            <p:strVal val="#ppt_x"/>
                                          </p:val>
                                        </p:tav>
                                      </p:tavLst>
                                    </p:anim>
                                    <p:anim calcmode="lin" valueType="num">
                                      <p:cBhvr>
                                        <p:cTn id="69" dur="2000" fill="hold"/>
                                        <p:tgtEl>
                                          <p:spTgt spid="22"/>
                                        </p:tgtEl>
                                        <p:attrNameLst>
                                          <p:attrName>ppt_y</p:attrName>
                                        </p:attrNameLst>
                                      </p:cBhvr>
                                      <p:tavLst>
                                        <p:tav tm="0">
                                          <p:val>
                                            <p:strVal val="#ppt_y-#ppt_h/2"/>
                                          </p:val>
                                        </p:tav>
                                        <p:tav tm="100000">
                                          <p:val>
                                            <p:strVal val="#ppt_y"/>
                                          </p:val>
                                        </p:tav>
                                      </p:tavLst>
                                    </p:anim>
                                    <p:anim calcmode="lin" valueType="num">
                                      <p:cBhvr>
                                        <p:cTn id="70" dur="2000" fill="hold"/>
                                        <p:tgtEl>
                                          <p:spTgt spid="22"/>
                                        </p:tgtEl>
                                        <p:attrNameLst>
                                          <p:attrName>ppt_w</p:attrName>
                                        </p:attrNameLst>
                                      </p:cBhvr>
                                      <p:tavLst>
                                        <p:tav tm="0">
                                          <p:val>
                                            <p:strVal val="#ppt_w"/>
                                          </p:val>
                                        </p:tav>
                                        <p:tav tm="100000">
                                          <p:val>
                                            <p:strVal val="#ppt_w"/>
                                          </p:val>
                                        </p:tav>
                                      </p:tavLst>
                                    </p:anim>
                                    <p:anim calcmode="lin" valueType="num">
                                      <p:cBhvr>
                                        <p:cTn id="71" dur="2000" fill="hold"/>
                                        <p:tgtEl>
                                          <p:spTgt spid="22"/>
                                        </p:tgtEl>
                                        <p:attrNameLst>
                                          <p:attrName>ppt_h</p:attrName>
                                        </p:attrNameLst>
                                      </p:cBhvr>
                                      <p:tavLst>
                                        <p:tav tm="0">
                                          <p:val>
                                            <p:fltVal val="0"/>
                                          </p:val>
                                        </p:tav>
                                        <p:tav tm="100000">
                                          <p:val>
                                            <p:strVal val="#ppt_h"/>
                                          </p:val>
                                        </p:tav>
                                      </p:tavLst>
                                    </p:anim>
                                  </p:childTnLst>
                                </p:cTn>
                              </p:par>
                              <p:par>
                                <p:cTn id="72" presetID="17" presetClass="entr" presetSubtype="4" fill="hold" nodeType="withEffect">
                                  <p:stCondLst>
                                    <p:cond delay="0"/>
                                  </p:stCondLst>
                                  <p:childTnLst>
                                    <p:set>
                                      <p:cBhvr>
                                        <p:cTn id="73" dur="1" fill="hold">
                                          <p:stCondLst>
                                            <p:cond delay="0"/>
                                          </p:stCondLst>
                                        </p:cTn>
                                        <p:tgtEl>
                                          <p:spTgt spid="7"/>
                                        </p:tgtEl>
                                        <p:attrNameLst>
                                          <p:attrName>style.visibility</p:attrName>
                                        </p:attrNameLst>
                                      </p:cBhvr>
                                      <p:to>
                                        <p:strVal val="visible"/>
                                      </p:to>
                                    </p:set>
                                    <p:anim calcmode="lin" valueType="num">
                                      <p:cBhvr>
                                        <p:cTn id="74" dur="2000" fill="hold"/>
                                        <p:tgtEl>
                                          <p:spTgt spid="7"/>
                                        </p:tgtEl>
                                        <p:attrNameLst>
                                          <p:attrName>ppt_x</p:attrName>
                                        </p:attrNameLst>
                                      </p:cBhvr>
                                      <p:tavLst>
                                        <p:tav tm="0">
                                          <p:val>
                                            <p:strVal val="#ppt_x"/>
                                          </p:val>
                                        </p:tav>
                                        <p:tav tm="100000">
                                          <p:val>
                                            <p:strVal val="#ppt_x"/>
                                          </p:val>
                                        </p:tav>
                                      </p:tavLst>
                                    </p:anim>
                                    <p:anim calcmode="lin" valueType="num">
                                      <p:cBhvr>
                                        <p:cTn id="75" dur="2000" fill="hold"/>
                                        <p:tgtEl>
                                          <p:spTgt spid="7"/>
                                        </p:tgtEl>
                                        <p:attrNameLst>
                                          <p:attrName>ppt_y</p:attrName>
                                        </p:attrNameLst>
                                      </p:cBhvr>
                                      <p:tavLst>
                                        <p:tav tm="0">
                                          <p:val>
                                            <p:strVal val="#ppt_y+#ppt_h/2"/>
                                          </p:val>
                                        </p:tav>
                                        <p:tav tm="100000">
                                          <p:val>
                                            <p:strVal val="#ppt_y"/>
                                          </p:val>
                                        </p:tav>
                                      </p:tavLst>
                                    </p:anim>
                                    <p:anim calcmode="lin" valueType="num">
                                      <p:cBhvr>
                                        <p:cTn id="76" dur="2000" fill="hold"/>
                                        <p:tgtEl>
                                          <p:spTgt spid="7"/>
                                        </p:tgtEl>
                                        <p:attrNameLst>
                                          <p:attrName>ppt_w</p:attrName>
                                        </p:attrNameLst>
                                      </p:cBhvr>
                                      <p:tavLst>
                                        <p:tav tm="0">
                                          <p:val>
                                            <p:strVal val="#ppt_w"/>
                                          </p:val>
                                        </p:tav>
                                        <p:tav tm="100000">
                                          <p:val>
                                            <p:strVal val="#ppt_w"/>
                                          </p:val>
                                        </p:tav>
                                      </p:tavLst>
                                    </p:anim>
                                    <p:anim calcmode="lin" valueType="num">
                                      <p:cBhvr>
                                        <p:cTn id="77" dur="2000" fill="hold"/>
                                        <p:tgtEl>
                                          <p:spTgt spid="7"/>
                                        </p:tgtEl>
                                        <p:attrNameLst>
                                          <p:attrName>ppt_h</p:attrName>
                                        </p:attrNameLst>
                                      </p:cBhvr>
                                      <p:tavLst>
                                        <p:tav tm="0">
                                          <p:val>
                                            <p:fltVal val="0"/>
                                          </p:val>
                                        </p:tav>
                                        <p:tav tm="100000">
                                          <p:val>
                                            <p:strVal val="#ppt_h"/>
                                          </p:val>
                                        </p:tav>
                                      </p:tavLst>
                                    </p:anim>
                                  </p:childTnLst>
                                </p:cTn>
                              </p:par>
                              <p:par>
                                <p:cTn id="78" presetID="17" presetClass="entr" presetSubtype="4" fill="hold" nodeType="withEffect">
                                  <p:stCondLst>
                                    <p:cond delay="0"/>
                                  </p:stCondLst>
                                  <p:childTnLst>
                                    <p:set>
                                      <p:cBhvr>
                                        <p:cTn id="79" dur="1" fill="hold">
                                          <p:stCondLst>
                                            <p:cond delay="0"/>
                                          </p:stCondLst>
                                        </p:cTn>
                                        <p:tgtEl>
                                          <p:spTgt spid="27"/>
                                        </p:tgtEl>
                                        <p:attrNameLst>
                                          <p:attrName>style.visibility</p:attrName>
                                        </p:attrNameLst>
                                      </p:cBhvr>
                                      <p:to>
                                        <p:strVal val="visible"/>
                                      </p:to>
                                    </p:set>
                                    <p:anim calcmode="lin" valueType="num">
                                      <p:cBhvr>
                                        <p:cTn id="80" dur="2000" fill="hold"/>
                                        <p:tgtEl>
                                          <p:spTgt spid="27"/>
                                        </p:tgtEl>
                                        <p:attrNameLst>
                                          <p:attrName>ppt_x</p:attrName>
                                        </p:attrNameLst>
                                      </p:cBhvr>
                                      <p:tavLst>
                                        <p:tav tm="0">
                                          <p:val>
                                            <p:strVal val="#ppt_x"/>
                                          </p:val>
                                        </p:tav>
                                        <p:tav tm="100000">
                                          <p:val>
                                            <p:strVal val="#ppt_x"/>
                                          </p:val>
                                        </p:tav>
                                      </p:tavLst>
                                    </p:anim>
                                    <p:anim calcmode="lin" valueType="num">
                                      <p:cBhvr>
                                        <p:cTn id="81" dur="2000" fill="hold"/>
                                        <p:tgtEl>
                                          <p:spTgt spid="27"/>
                                        </p:tgtEl>
                                        <p:attrNameLst>
                                          <p:attrName>ppt_y</p:attrName>
                                        </p:attrNameLst>
                                      </p:cBhvr>
                                      <p:tavLst>
                                        <p:tav tm="0">
                                          <p:val>
                                            <p:strVal val="#ppt_y+#ppt_h/2"/>
                                          </p:val>
                                        </p:tav>
                                        <p:tav tm="100000">
                                          <p:val>
                                            <p:strVal val="#ppt_y"/>
                                          </p:val>
                                        </p:tav>
                                      </p:tavLst>
                                    </p:anim>
                                    <p:anim calcmode="lin" valueType="num">
                                      <p:cBhvr>
                                        <p:cTn id="82" dur="2000" fill="hold"/>
                                        <p:tgtEl>
                                          <p:spTgt spid="27"/>
                                        </p:tgtEl>
                                        <p:attrNameLst>
                                          <p:attrName>ppt_w</p:attrName>
                                        </p:attrNameLst>
                                      </p:cBhvr>
                                      <p:tavLst>
                                        <p:tav tm="0">
                                          <p:val>
                                            <p:strVal val="#ppt_w"/>
                                          </p:val>
                                        </p:tav>
                                        <p:tav tm="100000">
                                          <p:val>
                                            <p:strVal val="#ppt_w"/>
                                          </p:val>
                                        </p:tav>
                                      </p:tavLst>
                                    </p:anim>
                                    <p:anim calcmode="lin" valueType="num">
                                      <p:cBhvr>
                                        <p:cTn id="83" dur="2000" fill="hold"/>
                                        <p:tgtEl>
                                          <p:spTgt spid="27"/>
                                        </p:tgtEl>
                                        <p:attrNameLst>
                                          <p:attrName>ppt_h</p:attrName>
                                        </p:attrNameLst>
                                      </p:cBhvr>
                                      <p:tavLst>
                                        <p:tav tm="0">
                                          <p:val>
                                            <p:fltVal val="0"/>
                                          </p:val>
                                        </p:tav>
                                        <p:tav tm="100000">
                                          <p:val>
                                            <p:strVal val="#ppt_h"/>
                                          </p:val>
                                        </p:tav>
                                      </p:tavLst>
                                    </p:anim>
                                  </p:childTnLst>
                                </p:cTn>
                              </p:par>
                              <p:par>
                                <p:cTn id="84" presetID="17" presetClass="entr" presetSubtype="1" fill="hold" nodeType="withEffect">
                                  <p:stCondLst>
                                    <p:cond delay="0"/>
                                  </p:stCondLst>
                                  <p:childTnLst>
                                    <p:set>
                                      <p:cBhvr>
                                        <p:cTn id="85" dur="1" fill="hold">
                                          <p:stCondLst>
                                            <p:cond delay="0"/>
                                          </p:stCondLst>
                                        </p:cTn>
                                        <p:tgtEl>
                                          <p:spTgt spid="17"/>
                                        </p:tgtEl>
                                        <p:attrNameLst>
                                          <p:attrName>style.visibility</p:attrName>
                                        </p:attrNameLst>
                                      </p:cBhvr>
                                      <p:to>
                                        <p:strVal val="visible"/>
                                      </p:to>
                                    </p:set>
                                    <p:anim calcmode="lin" valueType="num">
                                      <p:cBhvr>
                                        <p:cTn id="86" dur="2000" fill="hold"/>
                                        <p:tgtEl>
                                          <p:spTgt spid="17"/>
                                        </p:tgtEl>
                                        <p:attrNameLst>
                                          <p:attrName>ppt_x</p:attrName>
                                        </p:attrNameLst>
                                      </p:cBhvr>
                                      <p:tavLst>
                                        <p:tav tm="0">
                                          <p:val>
                                            <p:strVal val="#ppt_x"/>
                                          </p:val>
                                        </p:tav>
                                        <p:tav tm="100000">
                                          <p:val>
                                            <p:strVal val="#ppt_x"/>
                                          </p:val>
                                        </p:tav>
                                      </p:tavLst>
                                    </p:anim>
                                    <p:anim calcmode="lin" valueType="num">
                                      <p:cBhvr>
                                        <p:cTn id="87" dur="2000" fill="hold"/>
                                        <p:tgtEl>
                                          <p:spTgt spid="17"/>
                                        </p:tgtEl>
                                        <p:attrNameLst>
                                          <p:attrName>ppt_y</p:attrName>
                                        </p:attrNameLst>
                                      </p:cBhvr>
                                      <p:tavLst>
                                        <p:tav tm="0">
                                          <p:val>
                                            <p:strVal val="#ppt_y-#ppt_h/2"/>
                                          </p:val>
                                        </p:tav>
                                        <p:tav tm="100000">
                                          <p:val>
                                            <p:strVal val="#ppt_y"/>
                                          </p:val>
                                        </p:tav>
                                      </p:tavLst>
                                    </p:anim>
                                    <p:anim calcmode="lin" valueType="num">
                                      <p:cBhvr>
                                        <p:cTn id="88" dur="2000" fill="hold"/>
                                        <p:tgtEl>
                                          <p:spTgt spid="17"/>
                                        </p:tgtEl>
                                        <p:attrNameLst>
                                          <p:attrName>ppt_w</p:attrName>
                                        </p:attrNameLst>
                                      </p:cBhvr>
                                      <p:tavLst>
                                        <p:tav tm="0">
                                          <p:val>
                                            <p:strVal val="#ppt_w"/>
                                          </p:val>
                                        </p:tav>
                                        <p:tav tm="100000">
                                          <p:val>
                                            <p:strVal val="#ppt_w"/>
                                          </p:val>
                                        </p:tav>
                                      </p:tavLst>
                                    </p:anim>
                                    <p:anim calcmode="lin" valueType="num">
                                      <p:cBhvr>
                                        <p:cTn id="89" dur="2000" fill="hold"/>
                                        <p:tgtEl>
                                          <p:spTgt spid="17"/>
                                        </p:tgtEl>
                                        <p:attrNameLst>
                                          <p:attrName>ppt_h</p:attrName>
                                        </p:attrNameLst>
                                      </p:cBhvr>
                                      <p:tavLst>
                                        <p:tav tm="0">
                                          <p:val>
                                            <p:fltVal val="0"/>
                                          </p:val>
                                        </p:tav>
                                        <p:tav tm="100000">
                                          <p:val>
                                            <p:strVal val="#ppt_h"/>
                                          </p:val>
                                        </p:tav>
                                      </p:tavLst>
                                    </p:anim>
                                  </p:childTnLst>
                                </p:cTn>
                              </p:par>
                              <p:par>
                                <p:cTn id="90" presetID="17" presetClass="entr" presetSubtype="1"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 calcmode="lin" valueType="num">
                                      <p:cBhvr>
                                        <p:cTn id="92" dur="2000" fill="hold"/>
                                        <p:tgtEl>
                                          <p:spTgt spid="23"/>
                                        </p:tgtEl>
                                        <p:attrNameLst>
                                          <p:attrName>ppt_x</p:attrName>
                                        </p:attrNameLst>
                                      </p:cBhvr>
                                      <p:tavLst>
                                        <p:tav tm="0">
                                          <p:val>
                                            <p:strVal val="#ppt_x"/>
                                          </p:val>
                                        </p:tav>
                                        <p:tav tm="100000">
                                          <p:val>
                                            <p:strVal val="#ppt_x"/>
                                          </p:val>
                                        </p:tav>
                                      </p:tavLst>
                                    </p:anim>
                                    <p:anim calcmode="lin" valueType="num">
                                      <p:cBhvr>
                                        <p:cTn id="93" dur="2000" fill="hold"/>
                                        <p:tgtEl>
                                          <p:spTgt spid="23"/>
                                        </p:tgtEl>
                                        <p:attrNameLst>
                                          <p:attrName>ppt_y</p:attrName>
                                        </p:attrNameLst>
                                      </p:cBhvr>
                                      <p:tavLst>
                                        <p:tav tm="0">
                                          <p:val>
                                            <p:strVal val="#ppt_y-#ppt_h/2"/>
                                          </p:val>
                                        </p:tav>
                                        <p:tav tm="100000">
                                          <p:val>
                                            <p:strVal val="#ppt_y"/>
                                          </p:val>
                                        </p:tav>
                                      </p:tavLst>
                                    </p:anim>
                                    <p:anim calcmode="lin" valueType="num">
                                      <p:cBhvr>
                                        <p:cTn id="94" dur="2000" fill="hold"/>
                                        <p:tgtEl>
                                          <p:spTgt spid="23"/>
                                        </p:tgtEl>
                                        <p:attrNameLst>
                                          <p:attrName>ppt_w</p:attrName>
                                        </p:attrNameLst>
                                      </p:cBhvr>
                                      <p:tavLst>
                                        <p:tav tm="0">
                                          <p:val>
                                            <p:strVal val="#ppt_w"/>
                                          </p:val>
                                        </p:tav>
                                        <p:tav tm="100000">
                                          <p:val>
                                            <p:strVal val="#ppt_w"/>
                                          </p:val>
                                        </p:tav>
                                      </p:tavLst>
                                    </p:anim>
                                    <p:anim calcmode="lin" valueType="num">
                                      <p:cBhvr>
                                        <p:cTn id="95" dur="2000" fill="hold"/>
                                        <p:tgtEl>
                                          <p:spTgt spid="23"/>
                                        </p:tgtEl>
                                        <p:attrNameLst>
                                          <p:attrName>ppt_h</p:attrName>
                                        </p:attrNameLst>
                                      </p:cBhvr>
                                      <p:tavLst>
                                        <p:tav tm="0">
                                          <p:val>
                                            <p:fltVal val="0"/>
                                          </p:val>
                                        </p:tav>
                                        <p:tav tm="100000">
                                          <p:val>
                                            <p:strVal val="#ppt_h"/>
                                          </p:val>
                                        </p:tav>
                                      </p:tavLst>
                                    </p:anim>
                                  </p:childTnLst>
                                </p:cTn>
                              </p:par>
                              <p:par>
                                <p:cTn id="96" presetID="17" presetClass="entr" presetSubtype="4" fill="hold" nodeType="withEffect">
                                  <p:stCondLst>
                                    <p:cond delay="0"/>
                                  </p:stCondLst>
                                  <p:childTnLst>
                                    <p:set>
                                      <p:cBhvr>
                                        <p:cTn id="97" dur="1" fill="hold">
                                          <p:stCondLst>
                                            <p:cond delay="0"/>
                                          </p:stCondLst>
                                        </p:cTn>
                                        <p:tgtEl>
                                          <p:spTgt spid="8"/>
                                        </p:tgtEl>
                                        <p:attrNameLst>
                                          <p:attrName>style.visibility</p:attrName>
                                        </p:attrNameLst>
                                      </p:cBhvr>
                                      <p:to>
                                        <p:strVal val="visible"/>
                                      </p:to>
                                    </p:set>
                                    <p:anim calcmode="lin" valueType="num">
                                      <p:cBhvr>
                                        <p:cTn id="98" dur="2000" fill="hold"/>
                                        <p:tgtEl>
                                          <p:spTgt spid="8"/>
                                        </p:tgtEl>
                                        <p:attrNameLst>
                                          <p:attrName>ppt_x</p:attrName>
                                        </p:attrNameLst>
                                      </p:cBhvr>
                                      <p:tavLst>
                                        <p:tav tm="0">
                                          <p:val>
                                            <p:strVal val="#ppt_x"/>
                                          </p:val>
                                        </p:tav>
                                        <p:tav tm="100000">
                                          <p:val>
                                            <p:strVal val="#ppt_x"/>
                                          </p:val>
                                        </p:tav>
                                      </p:tavLst>
                                    </p:anim>
                                    <p:anim calcmode="lin" valueType="num">
                                      <p:cBhvr>
                                        <p:cTn id="99" dur="2000" fill="hold"/>
                                        <p:tgtEl>
                                          <p:spTgt spid="8"/>
                                        </p:tgtEl>
                                        <p:attrNameLst>
                                          <p:attrName>ppt_y</p:attrName>
                                        </p:attrNameLst>
                                      </p:cBhvr>
                                      <p:tavLst>
                                        <p:tav tm="0">
                                          <p:val>
                                            <p:strVal val="#ppt_y+#ppt_h/2"/>
                                          </p:val>
                                        </p:tav>
                                        <p:tav tm="100000">
                                          <p:val>
                                            <p:strVal val="#ppt_y"/>
                                          </p:val>
                                        </p:tav>
                                      </p:tavLst>
                                    </p:anim>
                                    <p:anim calcmode="lin" valueType="num">
                                      <p:cBhvr>
                                        <p:cTn id="100" dur="2000" fill="hold"/>
                                        <p:tgtEl>
                                          <p:spTgt spid="8"/>
                                        </p:tgtEl>
                                        <p:attrNameLst>
                                          <p:attrName>ppt_w</p:attrName>
                                        </p:attrNameLst>
                                      </p:cBhvr>
                                      <p:tavLst>
                                        <p:tav tm="0">
                                          <p:val>
                                            <p:strVal val="#ppt_w"/>
                                          </p:val>
                                        </p:tav>
                                        <p:tav tm="100000">
                                          <p:val>
                                            <p:strVal val="#ppt_w"/>
                                          </p:val>
                                        </p:tav>
                                      </p:tavLst>
                                    </p:anim>
                                    <p:anim calcmode="lin" valueType="num">
                                      <p:cBhvr>
                                        <p:cTn id="101" dur="2000" fill="hold"/>
                                        <p:tgtEl>
                                          <p:spTgt spid="8"/>
                                        </p:tgtEl>
                                        <p:attrNameLst>
                                          <p:attrName>ppt_h</p:attrName>
                                        </p:attrNameLst>
                                      </p:cBhvr>
                                      <p:tavLst>
                                        <p:tav tm="0">
                                          <p:val>
                                            <p:fltVal val="0"/>
                                          </p:val>
                                        </p:tav>
                                        <p:tav tm="100000">
                                          <p:val>
                                            <p:strVal val="#ppt_h"/>
                                          </p:val>
                                        </p:tav>
                                      </p:tavLst>
                                    </p:anim>
                                  </p:childTnLst>
                                </p:cTn>
                              </p:par>
                              <p:par>
                                <p:cTn id="102" presetID="17" presetClass="entr" presetSubtype="4" fill="hold" nodeType="withEffect">
                                  <p:stCondLst>
                                    <p:cond delay="0"/>
                                  </p:stCondLst>
                                  <p:childTnLst>
                                    <p:set>
                                      <p:cBhvr>
                                        <p:cTn id="103" dur="1" fill="hold">
                                          <p:stCondLst>
                                            <p:cond delay="0"/>
                                          </p:stCondLst>
                                        </p:cTn>
                                        <p:tgtEl>
                                          <p:spTgt spid="28"/>
                                        </p:tgtEl>
                                        <p:attrNameLst>
                                          <p:attrName>style.visibility</p:attrName>
                                        </p:attrNameLst>
                                      </p:cBhvr>
                                      <p:to>
                                        <p:strVal val="visible"/>
                                      </p:to>
                                    </p:set>
                                    <p:anim calcmode="lin" valueType="num">
                                      <p:cBhvr>
                                        <p:cTn id="104" dur="2000" fill="hold"/>
                                        <p:tgtEl>
                                          <p:spTgt spid="28"/>
                                        </p:tgtEl>
                                        <p:attrNameLst>
                                          <p:attrName>ppt_x</p:attrName>
                                        </p:attrNameLst>
                                      </p:cBhvr>
                                      <p:tavLst>
                                        <p:tav tm="0">
                                          <p:val>
                                            <p:strVal val="#ppt_x"/>
                                          </p:val>
                                        </p:tav>
                                        <p:tav tm="100000">
                                          <p:val>
                                            <p:strVal val="#ppt_x"/>
                                          </p:val>
                                        </p:tav>
                                      </p:tavLst>
                                    </p:anim>
                                    <p:anim calcmode="lin" valueType="num">
                                      <p:cBhvr>
                                        <p:cTn id="105" dur="2000" fill="hold"/>
                                        <p:tgtEl>
                                          <p:spTgt spid="28"/>
                                        </p:tgtEl>
                                        <p:attrNameLst>
                                          <p:attrName>ppt_y</p:attrName>
                                        </p:attrNameLst>
                                      </p:cBhvr>
                                      <p:tavLst>
                                        <p:tav tm="0">
                                          <p:val>
                                            <p:strVal val="#ppt_y+#ppt_h/2"/>
                                          </p:val>
                                        </p:tav>
                                        <p:tav tm="100000">
                                          <p:val>
                                            <p:strVal val="#ppt_y"/>
                                          </p:val>
                                        </p:tav>
                                      </p:tavLst>
                                    </p:anim>
                                    <p:anim calcmode="lin" valueType="num">
                                      <p:cBhvr>
                                        <p:cTn id="106" dur="2000" fill="hold"/>
                                        <p:tgtEl>
                                          <p:spTgt spid="28"/>
                                        </p:tgtEl>
                                        <p:attrNameLst>
                                          <p:attrName>ppt_w</p:attrName>
                                        </p:attrNameLst>
                                      </p:cBhvr>
                                      <p:tavLst>
                                        <p:tav tm="0">
                                          <p:val>
                                            <p:strVal val="#ppt_w"/>
                                          </p:val>
                                        </p:tav>
                                        <p:tav tm="100000">
                                          <p:val>
                                            <p:strVal val="#ppt_w"/>
                                          </p:val>
                                        </p:tav>
                                      </p:tavLst>
                                    </p:anim>
                                    <p:anim calcmode="lin" valueType="num">
                                      <p:cBhvr>
                                        <p:cTn id="107" dur="2000" fill="hold"/>
                                        <p:tgtEl>
                                          <p:spTgt spid="28"/>
                                        </p:tgtEl>
                                        <p:attrNameLst>
                                          <p:attrName>ppt_h</p:attrName>
                                        </p:attrNameLst>
                                      </p:cBhvr>
                                      <p:tavLst>
                                        <p:tav tm="0">
                                          <p:val>
                                            <p:fltVal val="0"/>
                                          </p:val>
                                        </p:tav>
                                        <p:tav tm="100000">
                                          <p:val>
                                            <p:strVal val="#ppt_h"/>
                                          </p:val>
                                        </p:tav>
                                      </p:tavLst>
                                    </p:anim>
                                  </p:childTnLst>
                                </p:cTn>
                              </p:par>
                              <p:par>
                                <p:cTn id="108" presetID="17" presetClass="entr" presetSubtype="1" fill="hold" nodeType="with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p:cTn id="110" dur="2000" fill="hold"/>
                                        <p:tgtEl>
                                          <p:spTgt spid="18"/>
                                        </p:tgtEl>
                                        <p:attrNameLst>
                                          <p:attrName>ppt_x</p:attrName>
                                        </p:attrNameLst>
                                      </p:cBhvr>
                                      <p:tavLst>
                                        <p:tav tm="0">
                                          <p:val>
                                            <p:strVal val="#ppt_x"/>
                                          </p:val>
                                        </p:tav>
                                        <p:tav tm="100000">
                                          <p:val>
                                            <p:strVal val="#ppt_x"/>
                                          </p:val>
                                        </p:tav>
                                      </p:tavLst>
                                    </p:anim>
                                    <p:anim calcmode="lin" valueType="num">
                                      <p:cBhvr>
                                        <p:cTn id="111" dur="2000" fill="hold"/>
                                        <p:tgtEl>
                                          <p:spTgt spid="18"/>
                                        </p:tgtEl>
                                        <p:attrNameLst>
                                          <p:attrName>ppt_y</p:attrName>
                                        </p:attrNameLst>
                                      </p:cBhvr>
                                      <p:tavLst>
                                        <p:tav tm="0">
                                          <p:val>
                                            <p:strVal val="#ppt_y-#ppt_h/2"/>
                                          </p:val>
                                        </p:tav>
                                        <p:tav tm="100000">
                                          <p:val>
                                            <p:strVal val="#ppt_y"/>
                                          </p:val>
                                        </p:tav>
                                      </p:tavLst>
                                    </p:anim>
                                    <p:anim calcmode="lin" valueType="num">
                                      <p:cBhvr>
                                        <p:cTn id="112" dur="2000" fill="hold"/>
                                        <p:tgtEl>
                                          <p:spTgt spid="18"/>
                                        </p:tgtEl>
                                        <p:attrNameLst>
                                          <p:attrName>ppt_w</p:attrName>
                                        </p:attrNameLst>
                                      </p:cBhvr>
                                      <p:tavLst>
                                        <p:tav tm="0">
                                          <p:val>
                                            <p:strVal val="#ppt_w"/>
                                          </p:val>
                                        </p:tav>
                                        <p:tav tm="100000">
                                          <p:val>
                                            <p:strVal val="#ppt_w"/>
                                          </p:val>
                                        </p:tav>
                                      </p:tavLst>
                                    </p:anim>
                                    <p:anim calcmode="lin" valueType="num">
                                      <p:cBhvr>
                                        <p:cTn id="113" dur="2000" fill="hold"/>
                                        <p:tgtEl>
                                          <p:spTgt spid="18"/>
                                        </p:tgtEl>
                                        <p:attrNameLst>
                                          <p:attrName>ppt_h</p:attrName>
                                        </p:attrNameLst>
                                      </p:cBhvr>
                                      <p:tavLst>
                                        <p:tav tm="0">
                                          <p:val>
                                            <p:fltVal val="0"/>
                                          </p:val>
                                        </p:tav>
                                        <p:tav tm="100000">
                                          <p:val>
                                            <p:strVal val="#ppt_h"/>
                                          </p:val>
                                        </p:tav>
                                      </p:tavLst>
                                    </p:anim>
                                  </p:childTnLst>
                                </p:cTn>
                              </p:par>
                              <p:par>
                                <p:cTn id="114" presetID="17" presetClass="entr" presetSubtype="1" fill="hold" nodeType="withEffect">
                                  <p:stCondLst>
                                    <p:cond delay="0"/>
                                  </p:stCondLst>
                                  <p:childTnLst>
                                    <p:set>
                                      <p:cBhvr>
                                        <p:cTn id="115" dur="1" fill="hold">
                                          <p:stCondLst>
                                            <p:cond delay="0"/>
                                          </p:stCondLst>
                                        </p:cTn>
                                        <p:tgtEl>
                                          <p:spTgt spid="24"/>
                                        </p:tgtEl>
                                        <p:attrNameLst>
                                          <p:attrName>style.visibility</p:attrName>
                                        </p:attrNameLst>
                                      </p:cBhvr>
                                      <p:to>
                                        <p:strVal val="visible"/>
                                      </p:to>
                                    </p:set>
                                    <p:anim calcmode="lin" valueType="num">
                                      <p:cBhvr>
                                        <p:cTn id="116" dur="2000" fill="hold"/>
                                        <p:tgtEl>
                                          <p:spTgt spid="24"/>
                                        </p:tgtEl>
                                        <p:attrNameLst>
                                          <p:attrName>ppt_x</p:attrName>
                                        </p:attrNameLst>
                                      </p:cBhvr>
                                      <p:tavLst>
                                        <p:tav tm="0">
                                          <p:val>
                                            <p:strVal val="#ppt_x"/>
                                          </p:val>
                                        </p:tav>
                                        <p:tav tm="100000">
                                          <p:val>
                                            <p:strVal val="#ppt_x"/>
                                          </p:val>
                                        </p:tav>
                                      </p:tavLst>
                                    </p:anim>
                                    <p:anim calcmode="lin" valueType="num">
                                      <p:cBhvr>
                                        <p:cTn id="117" dur="2000" fill="hold"/>
                                        <p:tgtEl>
                                          <p:spTgt spid="24"/>
                                        </p:tgtEl>
                                        <p:attrNameLst>
                                          <p:attrName>ppt_y</p:attrName>
                                        </p:attrNameLst>
                                      </p:cBhvr>
                                      <p:tavLst>
                                        <p:tav tm="0">
                                          <p:val>
                                            <p:strVal val="#ppt_y-#ppt_h/2"/>
                                          </p:val>
                                        </p:tav>
                                        <p:tav tm="100000">
                                          <p:val>
                                            <p:strVal val="#ppt_y"/>
                                          </p:val>
                                        </p:tav>
                                      </p:tavLst>
                                    </p:anim>
                                    <p:anim calcmode="lin" valueType="num">
                                      <p:cBhvr>
                                        <p:cTn id="118" dur="2000" fill="hold"/>
                                        <p:tgtEl>
                                          <p:spTgt spid="24"/>
                                        </p:tgtEl>
                                        <p:attrNameLst>
                                          <p:attrName>ppt_w</p:attrName>
                                        </p:attrNameLst>
                                      </p:cBhvr>
                                      <p:tavLst>
                                        <p:tav tm="0">
                                          <p:val>
                                            <p:strVal val="#ppt_w"/>
                                          </p:val>
                                        </p:tav>
                                        <p:tav tm="100000">
                                          <p:val>
                                            <p:strVal val="#ppt_w"/>
                                          </p:val>
                                        </p:tav>
                                      </p:tavLst>
                                    </p:anim>
                                    <p:anim calcmode="lin" valueType="num">
                                      <p:cBhvr>
                                        <p:cTn id="119" dur="2000" fill="hold"/>
                                        <p:tgtEl>
                                          <p:spTgt spid="24"/>
                                        </p:tgtEl>
                                        <p:attrNameLst>
                                          <p:attrName>ppt_h</p:attrName>
                                        </p:attrNameLst>
                                      </p:cBhvr>
                                      <p:tavLst>
                                        <p:tav tm="0">
                                          <p:val>
                                            <p:fltVal val="0"/>
                                          </p:val>
                                        </p:tav>
                                        <p:tav tm="100000">
                                          <p:val>
                                            <p:strVal val="#ppt_h"/>
                                          </p:val>
                                        </p:tav>
                                      </p:tavLst>
                                    </p:anim>
                                  </p:childTnLst>
                                </p:cTn>
                              </p:par>
                              <p:par>
                                <p:cTn id="120" presetID="17" presetClass="entr" presetSubtype="4" fill="hold" nodeType="withEffect">
                                  <p:stCondLst>
                                    <p:cond delay="0"/>
                                  </p:stCondLst>
                                  <p:childTnLst>
                                    <p:set>
                                      <p:cBhvr>
                                        <p:cTn id="121" dur="1" fill="hold">
                                          <p:stCondLst>
                                            <p:cond delay="0"/>
                                          </p:stCondLst>
                                        </p:cTn>
                                        <p:tgtEl>
                                          <p:spTgt spid="9"/>
                                        </p:tgtEl>
                                        <p:attrNameLst>
                                          <p:attrName>style.visibility</p:attrName>
                                        </p:attrNameLst>
                                      </p:cBhvr>
                                      <p:to>
                                        <p:strVal val="visible"/>
                                      </p:to>
                                    </p:set>
                                    <p:anim calcmode="lin" valueType="num">
                                      <p:cBhvr>
                                        <p:cTn id="122" dur="2000" fill="hold"/>
                                        <p:tgtEl>
                                          <p:spTgt spid="9"/>
                                        </p:tgtEl>
                                        <p:attrNameLst>
                                          <p:attrName>ppt_x</p:attrName>
                                        </p:attrNameLst>
                                      </p:cBhvr>
                                      <p:tavLst>
                                        <p:tav tm="0">
                                          <p:val>
                                            <p:strVal val="#ppt_x"/>
                                          </p:val>
                                        </p:tav>
                                        <p:tav tm="100000">
                                          <p:val>
                                            <p:strVal val="#ppt_x"/>
                                          </p:val>
                                        </p:tav>
                                      </p:tavLst>
                                    </p:anim>
                                    <p:anim calcmode="lin" valueType="num">
                                      <p:cBhvr>
                                        <p:cTn id="123" dur="2000" fill="hold"/>
                                        <p:tgtEl>
                                          <p:spTgt spid="9"/>
                                        </p:tgtEl>
                                        <p:attrNameLst>
                                          <p:attrName>ppt_y</p:attrName>
                                        </p:attrNameLst>
                                      </p:cBhvr>
                                      <p:tavLst>
                                        <p:tav tm="0">
                                          <p:val>
                                            <p:strVal val="#ppt_y+#ppt_h/2"/>
                                          </p:val>
                                        </p:tav>
                                        <p:tav tm="100000">
                                          <p:val>
                                            <p:strVal val="#ppt_y"/>
                                          </p:val>
                                        </p:tav>
                                      </p:tavLst>
                                    </p:anim>
                                    <p:anim calcmode="lin" valueType="num">
                                      <p:cBhvr>
                                        <p:cTn id="124" dur="2000" fill="hold"/>
                                        <p:tgtEl>
                                          <p:spTgt spid="9"/>
                                        </p:tgtEl>
                                        <p:attrNameLst>
                                          <p:attrName>ppt_w</p:attrName>
                                        </p:attrNameLst>
                                      </p:cBhvr>
                                      <p:tavLst>
                                        <p:tav tm="0">
                                          <p:val>
                                            <p:strVal val="#ppt_w"/>
                                          </p:val>
                                        </p:tav>
                                        <p:tav tm="100000">
                                          <p:val>
                                            <p:strVal val="#ppt_w"/>
                                          </p:val>
                                        </p:tav>
                                      </p:tavLst>
                                    </p:anim>
                                    <p:anim calcmode="lin" valueType="num">
                                      <p:cBhvr>
                                        <p:cTn id="125" dur="2000" fill="hold"/>
                                        <p:tgtEl>
                                          <p:spTgt spid="9"/>
                                        </p:tgtEl>
                                        <p:attrNameLst>
                                          <p:attrName>ppt_h</p:attrName>
                                        </p:attrNameLst>
                                      </p:cBhvr>
                                      <p:tavLst>
                                        <p:tav tm="0">
                                          <p:val>
                                            <p:fltVal val="0"/>
                                          </p:val>
                                        </p:tav>
                                        <p:tav tm="100000">
                                          <p:val>
                                            <p:strVal val="#ppt_h"/>
                                          </p:val>
                                        </p:tav>
                                      </p:tavLst>
                                    </p:anim>
                                  </p:childTnLst>
                                </p:cTn>
                              </p:par>
                            </p:childTnLst>
                          </p:cTn>
                        </p:par>
                        <p:par>
                          <p:cTn id="126" fill="hold">
                            <p:stCondLst>
                              <p:cond delay="4000"/>
                            </p:stCondLst>
                            <p:childTnLst>
                              <p:par>
                                <p:cTn id="127" presetID="17" presetClass="exit" presetSubtype="2" fill="hold" nodeType="afterEffect">
                                  <p:stCondLst>
                                    <p:cond delay="0"/>
                                  </p:stCondLst>
                                  <p:childTnLst>
                                    <p:anim calcmode="lin" valueType="num">
                                      <p:cBhvr>
                                        <p:cTn id="128" dur="2000"/>
                                        <p:tgtEl>
                                          <p:spTgt spid="30"/>
                                        </p:tgtEl>
                                        <p:attrNameLst>
                                          <p:attrName>ppt_x</p:attrName>
                                        </p:attrNameLst>
                                      </p:cBhvr>
                                      <p:tavLst>
                                        <p:tav tm="0">
                                          <p:val>
                                            <p:strVal val="ppt_x"/>
                                          </p:val>
                                        </p:tav>
                                        <p:tav tm="100000">
                                          <p:val>
                                            <p:strVal val="ppt_x+ppt_w/2"/>
                                          </p:val>
                                        </p:tav>
                                      </p:tavLst>
                                    </p:anim>
                                    <p:anim calcmode="lin" valueType="num">
                                      <p:cBhvr>
                                        <p:cTn id="129" dur="2000"/>
                                        <p:tgtEl>
                                          <p:spTgt spid="30"/>
                                        </p:tgtEl>
                                        <p:attrNameLst>
                                          <p:attrName>ppt_y</p:attrName>
                                        </p:attrNameLst>
                                      </p:cBhvr>
                                      <p:tavLst>
                                        <p:tav tm="0">
                                          <p:val>
                                            <p:strVal val="ppt_y"/>
                                          </p:val>
                                        </p:tav>
                                        <p:tav tm="100000">
                                          <p:val>
                                            <p:strVal val="ppt_y"/>
                                          </p:val>
                                        </p:tav>
                                      </p:tavLst>
                                    </p:anim>
                                    <p:anim calcmode="lin" valueType="num">
                                      <p:cBhvr>
                                        <p:cTn id="130" dur="2000"/>
                                        <p:tgtEl>
                                          <p:spTgt spid="30"/>
                                        </p:tgtEl>
                                        <p:attrNameLst>
                                          <p:attrName>ppt_w</p:attrName>
                                        </p:attrNameLst>
                                      </p:cBhvr>
                                      <p:tavLst>
                                        <p:tav tm="0">
                                          <p:val>
                                            <p:strVal val="ppt_w"/>
                                          </p:val>
                                        </p:tav>
                                        <p:tav tm="100000">
                                          <p:val>
                                            <p:fltVal val="0"/>
                                          </p:val>
                                        </p:tav>
                                      </p:tavLst>
                                    </p:anim>
                                    <p:anim calcmode="lin" valueType="num">
                                      <p:cBhvr>
                                        <p:cTn id="131" dur="2000"/>
                                        <p:tgtEl>
                                          <p:spTgt spid="30"/>
                                        </p:tgtEl>
                                        <p:attrNameLst>
                                          <p:attrName>ppt_h</p:attrName>
                                        </p:attrNameLst>
                                      </p:cBhvr>
                                      <p:tavLst>
                                        <p:tav tm="0">
                                          <p:val>
                                            <p:strVal val="ppt_h"/>
                                          </p:val>
                                        </p:tav>
                                        <p:tav tm="100000">
                                          <p:val>
                                            <p:strVal val="ppt_h"/>
                                          </p:val>
                                        </p:tav>
                                      </p:tavLst>
                                    </p:anim>
                                    <p:set>
                                      <p:cBhvr>
                                        <p:cTn id="132" dur="1" fill="hold">
                                          <p:stCondLst>
                                            <p:cond delay="1999"/>
                                          </p:stCondLst>
                                        </p:cTn>
                                        <p:tgtEl>
                                          <p:spTgt spid="30"/>
                                        </p:tgtEl>
                                        <p:attrNameLst>
                                          <p:attrName>style.visibility</p:attrName>
                                        </p:attrNameLst>
                                      </p:cBhvr>
                                      <p:to>
                                        <p:strVal val="hidden"/>
                                      </p:to>
                                    </p:set>
                                  </p:childTnLst>
                                </p:cTn>
                              </p:par>
                              <p:par>
                                <p:cTn id="133" presetID="17" presetClass="exit" presetSubtype="8" fill="hold" nodeType="withEffect">
                                  <p:stCondLst>
                                    <p:cond delay="0"/>
                                  </p:stCondLst>
                                  <p:childTnLst>
                                    <p:anim calcmode="lin" valueType="num">
                                      <p:cBhvr>
                                        <p:cTn id="134" dur="2000"/>
                                        <p:tgtEl>
                                          <p:spTgt spid="29"/>
                                        </p:tgtEl>
                                        <p:attrNameLst>
                                          <p:attrName>ppt_x</p:attrName>
                                        </p:attrNameLst>
                                      </p:cBhvr>
                                      <p:tavLst>
                                        <p:tav tm="0">
                                          <p:val>
                                            <p:strVal val="ppt_x"/>
                                          </p:val>
                                        </p:tav>
                                        <p:tav tm="100000">
                                          <p:val>
                                            <p:strVal val="ppt_x-ppt_w/2"/>
                                          </p:val>
                                        </p:tav>
                                      </p:tavLst>
                                    </p:anim>
                                    <p:anim calcmode="lin" valueType="num">
                                      <p:cBhvr>
                                        <p:cTn id="135" dur="2000"/>
                                        <p:tgtEl>
                                          <p:spTgt spid="29"/>
                                        </p:tgtEl>
                                        <p:attrNameLst>
                                          <p:attrName>ppt_y</p:attrName>
                                        </p:attrNameLst>
                                      </p:cBhvr>
                                      <p:tavLst>
                                        <p:tav tm="0">
                                          <p:val>
                                            <p:strVal val="ppt_y"/>
                                          </p:val>
                                        </p:tav>
                                        <p:tav tm="100000">
                                          <p:val>
                                            <p:strVal val="ppt_y"/>
                                          </p:val>
                                        </p:tav>
                                      </p:tavLst>
                                    </p:anim>
                                    <p:anim calcmode="lin" valueType="num">
                                      <p:cBhvr>
                                        <p:cTn id="136" dur="2000"/>
                                        <p:tgtEl>
                                          <p:spTgt spid="29"/>
                                        </p:tgtEl>
                                        <p:attrNameLst>
                                          <p:attrName>ppt_w</p:attrName>
                                        </p:attrNameLst>
                                      </p:cBhvr>
                                      <p:tavLst>
                                        <p:tav tm="0">
                                          <p:val>
                                            <p:strVal val="ppt_w"/>
                                          </p:val>
                                        </p:tav>
                                        <p:tav tm="100000">
                                          <p:val>
                                            <p:fltVal val="0"/>
                                          </p:val>
                                        </p:tav>
                                      </p:tavLst>
                                    </p:anim>
                                    <p:anim calcmode="lin" valueType="num">
                                      <p:cBhvr>
                                        <p:cTn id="137" dur="2000"/>
                                        <p:tgtEl>
                                          <p:spTgt spid="29"/>
                                        </p:tgtEl>
                                        <p:attrNameLst>
                                          <p:attrName>ppt_h</p:attrName>
                                        </p:attrNameLst>
                                      </p:cBhvr>
                                      <p:tavLst>
                                        <p:tav tm="0">
                                          <p:val>
                                            <p:strVal val="ppt_h"/>
                                          </p:val>
                                        </p:tav>
                                        <p:tav tm="100000">
                                          <p:val>
                                            <p:strVal val="ppt_h"/>
                                          </p:val>
                                        </p:tav>
                                      </p:tavLst>
                                    </p:anim>
                                    <p:set>
                                      <p:cBhvr>
                                        <p:cTn id="138" dur="1" fill="hold">
                                          <p:stCondLst>
                                            <p:cond delay="1999"/>
                                          </p:stCondLst>
                                        </p:cTn>
                                        <p:tgtEl>
                                          <p:spTgt spid="29"/>
                                        </p:tgtEl>
                                        <p:attrNameLst>
                                          <p:attrName>style.visibility</p:attrName>
                                        </p:attrNameLst>
                                      </p:cBhvr>
                                      <p:to>
                                        <p:strVal val="hidden"/>
                                      </p:to>
                                    </p:set>
                                  </p:childTnLst>
                                </p:cTn>
                              </p:par>
                              <p:par>
                                <p:cTn id="139" presetID="17" presetClass="exit" presetSubtype="1" fill="hold" nodeType="withEffect">
                                  <p:stCondLst>
                                    <p:cond delay="0"/>
                                  </p:stCondLst>
                                  <p:childTnLst>
                                    <p:anim calcmode="lin" valueType="num">
                                      <p:cBhvr>
                                        <p:cTn id="140" dur="2000"/>
                                        <p:tgtEl>
                                          <p:spTgt spid="20"/>
                                        </p:tgtEl>
                                        <p:attrNameLst>
                                          <p:attrName>ppt_x</p:attrName>
                                        </p:attrNameLst>
                                      </p:cBhvr>
                                      <p:tavLst>
                                        <p:tav tm="0">
                                          <p:val>
                                            <p:strVal val="ppt_x"/>
                                          </p:val>
                                        </p:tav>
                                        <p:tav tm="100000">
                                          <p:val>
                                            <p:strVal val="ppt_x"/>
                                          </p:val>
                                        </p:tav>
                                      </p:tavLst>
                                    </p:anim>
                                    <p:anim calcmode="lin" valueType="num">
                                      <p:cBhvr>
                                        <p:cTn id="141" dur="2000"/>
                                        <p:tgtEl>
                                          <p:spTgt spid="20"/>
                                        </p:tgtEl>
                                        <p:attrNameLst>
                                          <p:attrName>ppt_y</p:attrName>
                                        </p:attrNameLst>
                                      </p:cBhvr>
                                      <p:tavLst>
                                        <p:tav tm="0">
                                          <p:val>
                                            <p:strVal val="ppt_y"/>
                                          </p:val>
                                        </p:tav>
                                        <p:tav tm="100000">
                                          <p:val>
                                            <p:strVal val="ppt_y-ppt_h/2"/>
                                          </p:val>
                                        </p:tav>
                                      </p:tavLst>
                                    </p:anim>
                                    <p:anim calcmode="lin" valueType="num">
                                      <p:cBhvr>
                                        <p:cTn id="142" dur="2000"/>
                                        <p:tgtEl>
                                          <p:spTgt spid="20"/>
                                        </p:tgtEl>
                                        <p:attrNameLst>
                                          <p:attrName>ppt_w</p:attrName>
                                        </p:attrNameLst>
                                      </p:cBhvr>
                                      <p:tavLst>
                                        <p:tav tm="0">
                                          <p:val>
                                            <p:strVal val="ppt_w"/>
                                          </p:val>
                                        </p:tav>
                                        <p:tav tm="100000">
                                          <p:val>
                                            <p:strVal val="ppt_w"/>
                                          </p:val>
                                        </p:tav>
                                      </p:tavLst>
                                    </p:anim>
                                    <p:anim calcmode="lin" valueType="num">
                                      <p:cBhvr>
                                        <p:cTn id="143" dur="2000"/>
                                        <p:tgtEl>
                                          <p:spTgt spid="20"/>
                                        </p:tgtEl>
                                        <p:attrNameLst>
                                          <p:attrName>ppt_h</p:attrName>
                                        </p:attrNameLst>
                                      </p:cBhvr>
                                      <p:tavLst>
                                        <p:tav tm="0">
                                          <p:val>
                                            <p:strVal val="ppt_h"/>
                                          </p:val>
                                        </p:tav>
                                        <p:tav tm="100000">
                                          <p:val>
                                            <p:fltVal val="0"/>
                                          </p:val>
                                        </p:tav>
                                      </p:tavLst>
                                    </p:anim>
                                    <p:set>
                                      <p:cBhvr>
                                        <p:cTn id="144" dur="1" fill="hold">
                                          <p:stCondLst>
                                            <p:cond delay="1999"/>
                                          </p:stCondLst>
                                        </p:cTn>
                                        <p:tgtEl>
                                          <p:spTgt spid="20"/>
                                        </p:tgtEl>
                                        <p:attrNameLst>
                                          <p:attrName>style.visibility</p:attrName>
                                        </p:attrNameLst>
                                      </p:cBhvr>
                                      <p:to>
                                        <p:strVal val="hidden"/>
                                      </p:to>
                                    </p:set>
                                  </p:childTnLst>
                                </p:cTn>
                              </p:par>
                              <p:par>
                                <p:cTn id="145" presetID="17" presetClass="exit" presetSubtype="4" fill="hold" nodeType="withEffect">
                                  <p:stCondLst>
                                    <p:cond delay="0"/>
                                  </p:stCondLst>
                                  <p:childTnLst>
                                    <p:anim calcmode="lin" valueType="num">
                                      <p:cBhvr>
                                        <p:cTn id="146" dur="2000"/>
                                        <p:tgtEl>
                                          <p:spTgt spid="2"/>
                                        </p:tgtEl>
                                        <p:attrNameLst>
                                          <p:attrName>ppt_x</p:attrName>
                                        </p:attrNameLst>
                                      </p:cBhvr>
                                      <p:tavLst>
                                        <p:tav tm="0">
                                          <p:val>
                                            <p:strVal val="ppt_x"/>
                                          </p:val>
                                        </p:tav>
                                        <p:tav tm="100000">
                                          <p:val>
                                            <p:strVal val="ppt_x"/>
                                          </p:val>
                                        </p:tav>
                                      </p:tavLst>
                                    </p:anim>
                                    <p:anim calcmode="lin" valueType="num">
                                      <p:cBhvr>
                                        <p:cTn id="147" dur="2000"/>
                                        <p:tgtEl>
                                          <p:spTgt spid="2"/>
                                        </p:tgtEl>
                                        <p:attrNameLst>
                                          <p:attrName>ppt_y</p:attrName>
                                        </p:attrNameLst>
                                      </p:cBhvr>
                                      <p:tavLst>
                                        <p:tav tm="0">
                                          <p:val>
                                            <p:strVal val="ppt_y"/>
                                          </p:val>
                                        </p:tav>
                                        <p:tav tm="100000">
                                          <p:val>
                                            <p:strVal val="ppt_y+ppt_h/2"/>
                                          </p:val>
                                        </p:tav>
                                      </p:tavLst>
                                    </p:anim>
                                    <p:anim calcmode="lin" valueType="num">
                                      <p:cBhvr>
                                        <p:cTn id="148" dur="2000"/>
                                        <p:tgtEl>
                                          <p:spTgt spid="2"/>
                                        </p:tgtEl>
                                        <p:attrNameLst>
                                          <p:attrName>ppt_w</p:attrName>
                                        </p:attrNameLst>
                                      </p:cBhvr>
                                      <p:tavLst>
                                        <p:tav tm="0">
                                          <p:val>
                                            <p:strVal val="ppt_w"/>
                                          </p:val>
                                        </p:tav>
                                        <p:tav tm="100000">
                                          <p:val>
                                            <p:strVal val="ppt_w"/>
                                          </p:val>
                                        </p:tav>
                                      </p:tavLst>
                                    </p:anim>
                                    <p:anim calcmode="lin" valueType="num">
                                      <p:cBhvr>
                                        <p:cTn id="149" dur="2000"/>
                                        <p:tgtEl>
                                          <p:spTgt spid="2"/>
                                        </p:tgtEl>
                                        <p:attrNameLst>
                                          <p:attrName>ppt_h</p:attrName>
                                        </p:attrNameLst>
                                      </p:cBhvr>
                                      <p:tavLst>
                                        <p:tav tm="0">
                                          <p:val>
                                            <p:strVal val="ppt_h"/>
                                          </p:val>
                                        </p:tav>
                                        <p:tav tm="100000">
                                          <p:val>
                                            <p:fltVal val="0"/>
                                          </p:val>
                                        </p:tav>
                                      </p:tavLst>
                                    </p:anim>
                                    <p:set>
                                      <p:cBhvr>
                                        <p:cTn id="150" dur="1" fill="hold">
                                          <p:stCondLst>
                                            <p:cond delay="1999"/>
                                          </p:stCondLst>
                                        </p:cTn>
                                        <p:tgtEl>
                                          <p:spTgt spid="2"/>
                                        </p:tgtEl>
                                        <p:attrNameLst>
                                          <p:attrName>style.visibility</p:attrName>
                                        </p:attrNameLst>
                                      </p:cBhvr>
                                      <p:to>
                                        <p:strVal val="hidden"/>
                                      </p:to>
                                    </p:set>
                                  </p:childTnLst>
                                </p:cTn>
                              </p:par>
                              <p:par>
                                <p:cTn id="151" presetID="17" presetClass="exit" presetSubtype="1" fill="hold" nodeType="withEffect">
                                  <p:stCondLst>
                                    <p:cond delay="0"/>
                                  </p:stCondLst>
                                  <p:childTnLst>
                                    <p:anim calcmode="lin" valueType="num">
                                      <p:cBhvr>
                                        <p:cTn id="152" dur="2000"/>
                                        <p:tgtEl>
                                          <p:spTgt spid="21"/>
                                        </p:tgtEl>
                                        <p:attrNameLst>
                                          <p:attrName>ppt_x</p:attrName>
                                        </p:attrNameLst>
                                      </p:cBhvr>
                                      <p:tavLst>
                                        <p:tav tm="0">
                                          <p:val>
                                            <p:strVal val="ppt_x"/>
                                          </p:val>
                                        </p:tav>
                                        <p:tav tm="100000">
                                          <p:val>
                                            <p:strVal val="ppt_x"/>
                                          </p:val>
                                        </p:tav>
                                      </p:tavLst>
                                    </p:anim>
                                    <p:anim calcmode="lin" valueType="num">
                                      <p:cBhvr>
                                        <p:cTn id="153" dur="2000"/>
                                        <p:tgtEl>
                                          <p:spTgt spid="21"/>
                                        </p:tgtEl>
                                        <p:attrNameLst>
                                          <p:attrName>ppt_y</p:attrName>
                                        </p:attrNameLst>
                                      </p:cBhvr>
                                      <p:tavLst>
                                        <p:tav tm="0">
                                          <p:val>
                                            <p:strVal val="ppt_y"/>
                                          </p:val>
                                        </p:tav>
                                        <p:tav tm="100000">
                                          <p:val>
                                            <p:strVal val="ppt_y-ppt_h/2"/>
                                          </p:val>
                                        </p:tav>
                                      </p:tavLst>
                                    </p:anim>
                                    <p:anim calcmode="lin" valueType="num">
                                      <p:cBhvr>
                                        <p:cTn id="154" dur="2000"/>
                                        <p:tgtEl>
                                          <p:spTgt spid="21"/>
                                        </p:tgtEl>
                                        <p:attrNameLst>
                                          <p:attrName>ppt_w</p:attrName>
                                        </p:attrNameLst>
                                      </p:cBhvr>
                                      <p:tavLst>
                                        <p:tav tm="0">
                                          <p:val>
                                            <p:strVal val="ppt_w"/>
                                          </p:val>
                                        </p:tav>
                                        <p:tav tm="100000">
                                          <p:val>
                                            <p:strVal val="ppt_w"/>
                                          </p:val>
                                        </p:tav>
                                      </p:tavLst>
                                    </p:anim>
                                    <p:anim calcmode="lin" valueType="num">
                                      <p:cBhvr>
                                        <p:cTn id="155" dur="2000"/>
                                        <p:tgtEl>
                                          <p:spTgt spid="21"/>
                                        </p:tgtEl>
                                        <p:attrNameLst>
                                          <p:attrName>ppt_h</p:attrName>
                                        </p:attrNameLst>
                                      </p:cBhvr>
                                      <p:tavLst>
                                        <p:tav tm="0">
                                          <p:val>
                                            <p:strVal val="ppt_h"/>
                                          </p:val>
                                        </p:tav>
                                        <p:tav tm="100000">
                                          <p:val>
                                            <p:fltVal val="0"/>
                                          </p:val>
                                        </p:tav>
                                      </p:tavLst>
                                    </p:anim>
                                    <p:set>
                                      <p:cBhvr>
                                        <p:cTn id="156" dur="1" fill="hold">
                                          <p:stCondLst>
                                            <p:cond delay="1999"/>
                                          </p:stCondLst>
                                        </p:cTn>
                                        <p:tgtEl>
                                          <p:spTgt spid="21"/>
                                        </p:tgtEl>
                                        <p:attrNameLst>
                                          <p:attrName>style.visibility</p:attrName>
                                        </p:attrNameLst>
                                      </p:cBhvr>
                                      <p:to>
                                        <p:strVal val="hidden"/>
                                      </p:to>
                                    </p:set>
                                  </p:childTnLst>
                                </p:cTn>
                              </p:par>
                              <p:par>
                                <p:cTn id="157" presetID="17" presetClass="exit" presetSubtype="4" fill="hold" nodeType="withEffect">
                                  <p:stCondLst>
                                    <p:cond delay="0"/>
                                  </p:stCondLst>
                                  <p:childTnLst>
                                    <p:anim calcmode="lin" valueType="num">
                                      <p:cBhvr>
                                        <p:cTn id="158" dur="2000"/>
                                        <p:tgtEl>
                                          <p:spTgt spid="6"/>
                                        </p:tgtEl>
                                        <p:attrNameLst>
                                          <p:attrName>ppt_x</p:attrName>
                                        </p:attrNameLst>
                                      </p:cBhvr>
                                      <p:tavLst>
                                        <p:tav tm="0">
                                          <p:val>
                                            <p:strVal val="ppt_x"/>
                                          </p:val>
                                        </p:tav>
                                        <p:tav tm="100000">
                                          <p:val>
                                            <p:strVal val="ppt_x"/>
                                          </p:val>
                                        </p:tav>
                                      </p:tavLst>
                                    </p:anim>
                                    <p:anim calcmode="lin" valueType="num">
                                      <p:cBhvr>
                                        <p:cTn id="159" dur="2000"/>
                                        <p:tgtEl>
                                          <p:spTgt spid="6"/>
                                        </p:tgtEl>
                                        <p:attrNameLst>
                                          <p:attrName>ppt_y</p:attrName>
                                        </p:attrNameLst>
                                      </p:cBhvr>
                                      <p:tavLst>
                                        <p:tav tm="0">
                                          <p:val>
                                            <p:strVal val="ppt_y"/>
                                          </p:val>
                                        </p:tav>
                                        <p:tav tm="100000">
                                          <p:val>
                                            <p:strVal val="ppt_y+ppt_h/2"/>
                                          </p:val>
                                        </p:tav>
                                      </p:tavLst>
                                    </p:anim>
                                    <p:anim calcmode="lin" valueType="num">
                                      <p:cBhvr>
                                        <p:cTn id="160" dur="2000"/>
                                        <p:tgtEl>
                                          <p:spTgt spid="6"/>
                                        </p:tgtEl>
                                        <p:attrNameLst>
                                          <p:attrName>ppt_w</p:attrName>
                                        </p:attrNameLst>
                                      </p:cBhvr>
                                      <p:tavLst>
                                        <p:tav tm="0">
                                          <p:val>
                                            <p:strVal val="ppt_w"/>
                                          </p:val>
                                        </p:tav>
                                        <p:tav tm="100000">
                                          <p:val>
                                            <p:strVal val="ppt_w"/>
                                          </p:val>
                                        </p:tav>
                                      </p:tavLst>
                                    </p:anim>
                                    <p:anim calcmode="lin" valueType="num">
                                      <p:cBhvr>
                                        <p:cTn id="161" dur="2000"/>
                                        <p:tgtEl>
                                          <p:spTgt spid="6"/>
                                        </p:tgtEl>
                                        <p:attrNameLst>
                                          <p:attrName>ppt_h</p:attrName>
                                        </p:attrNameLst>
                                      </p:cBhvr>
                                      <p:tavLst>
                                        <p:tav tm="0">
                                          <p:val>
                                            <p:strVal val="ppt_h"/>
                                          </p:val>
                                        </p:tav>
                                        <p:tav tm="100000">
                                          <p:val>
                                            <p:fltVal val="0"/>
                                          </p:val>
                                        </p:tav>
                                      </p:tavLst>
                                    </p:anim>
                                    <p:set>
                                      <p:cBhvr>
                                        <p:cTn id="162" dur="1" fill="hold">
                                          <p:stCondLst>
                                            <p:cond delay="1999"/>
                                          </p:stCondLst>
                                        </p:cTn>
                                        <p:tgtEl>
                                          <p:spTgt spid="6"/>
                                        </p:tgtEl>
                                        <p:attrNameLst>
                                          <p:attrName>style.visibility</p:attrName>
                                        </p:attrNameLst>
                                      </p:cBhvr>
                                      <p:to>
                                        <p:strVal val="hidden"/>
                                      </p:to>
                                    </p:set>
                                  </p:childTnLst>
                                </p:cTn>
                              </p:par>
                              <p:par>
                                <p:cTn id="163" presetID="17" presetClass="exit" presetSubtype="1" fill="hold" nodeType="withEffect">
                                  <p:stCondLst>
                                    <p:cond delay="0"/>
                                  </p:stCondLst>
                                  <p:childTnLst>
                                    <p:anim calcmode="lin" valueType="num">
                                      <p:cBhvr>
                                        <p:cTn id="164" dur="2000"/>
                                        <p:tgtEl>
                                          <p:spTgt spid="22"/>
                                        </p:tgtEl>
                                        <p:attrNameLst>
                                          <p:attrName>ppt_x</p:attrName>
                                        </p:attrNameLst>
                                      </p:cBhvr>
                                      <p:tavLst>
                                        <p:tav tm="0">
                                          <p:val>
                                            <p:strVal val="ppt_x"/>
                                          </p:val>
                                        </p:tav>
                                        <p:tav tm="100000">
                                          <p:val>
                                            <p:strVal val="ppt_x"/>
                                          </p:val>
                                        </p:tav>
                                      </p:tavLst>
                                    </p:anim>
                                    <p:anim calcmode="lin" valueType="num">
                                      <p:cBhvr>
                                        <p:cTn id="165" dur="2000"/>
                                        <p:tgtEl>
                                          <p:spTgt spid="22"/>
                                        </p:tgtEl>
                                        <p:attrNameLst>
                                          <p:attrName>ppt_y</p:attrName>
                                        </p:attrNameLst>
                                      </p:cBhvr>
                                      <p:tavLst>
                                        <p:tav tm="0">
                                          <p:val>
                                            <p:strVal val="ppt_y"/>
                                          </p:val>
                                        </p:tav>
                                        <p:tav tm="100000">
                                          <p:val>
                                            <p:strVal val="ppt_y-ppt_h/2"/>
                                          </p:val>
                                        </p:tav>
                                      </p:tavLst>
                                    </p:anim>
                                    <p:anim calcmode="lin" valueType="num">
                                      <p:cBhvr>
                                        <p:cTn id="166" dur="2000"/>
                                        <p:tgtEl>
                                          <p:spTgt spid="22"/>
                                        </p:tgtEl>
                                        <p:attrNameLst>
                                          <p:attrName>ppt_w</p:attrName>
                                        </p:attrNameLst>
                                      </p:cBhvr>
                                      <p:tavLst>
                                        <p:tav tm="0">
                                          <p:val>
                                            <p:strVal val="ppt_w"/>
                                          </p:val>
                                        </p:tav>
                                        <p:tav tm="100000">
                                          <p:val>
                                            <p:strVal val="ppt_w"/>
                                          </p:val>
                                        </p:tav>
                                      </p:tavLst>
                                    </p:anim>
                                    <p:anim calcmode="lin" valueType="num">
                                      <p:cBhvr>
                                        <p:cTn id="167" dur="2000"/>
                                        <p:tgtEl>
                                          <p:spTgt spid="22"/>
                                        </p:tgtEl>
                                        <p:attrNameLst>
                                          <p:attrName>ppt_h</p:attrName>
                                        </p:attrNameLst>
                                      </p:cBhvr>
                                      <p:tavLst>
                                        <p:tav tm="0">
                                          <p:val>
                                            <p:strVal val="ppt_h"/>
                                          </p:val>
                                        </p:tav>
                                        <p:tav tm="100000">
                                          <p:val>
                                            <p:fltVal val="0"/>
                                          </p:val>
                                        </p:tav>
                                      </p:tavLst>
                                    </p:anim>
                                    <p:set>
                                      <p:cBhvr>
                                        <p:cTn id="168" dur="1" fill="hold">
                                          <p:stCondLst>
                                            <p:cond delay="1999"/>
                                          </p:stCondLst>
                                        </p:cTn>
                                        <p:tgtEl>
                                          <p:spTgt spid="22"/>
                                        </p:tgtEl>
                                        <p:attrNameLst>
                                          <p:attrName>style.visibility</p:attrName>
                                        </p:attrNameLst>
                                      </p:cBhvr>
                                      <p:to>
                                        <p:strVal val="hidden"/>
                                      </p:to>
                                    </p:set>
                                  </p:childTnLst>
                                </p:cTn>
                              </p:par>
                              <p:par>
                                <p:cTn id="169" presetID="17" presetClass="exit" presetSubtype="4" fill="hold" nodeType="withEffect">
                                  <p:stCondLst>
                                    <p:cond delay="0"/>
                                  </p:stCondLst>
                                  <p:childTnLst>
                                    <p:anim calcmode="lin" valueType="num">
                                      <p:cBhvr>
                                        <p:cTn id="170" dur="2000"/>
                                        <p:tgtEl>
                                          <p:spTgt spid="7"/>
                                        </p:tgtEl>
                                        <p:attrNameLst>
                                          <p:attrName>ppt_x</p:attrName>
                                        </p:attrNameLst>
                                      </p:cBhvr>
                                      <p:tavLst>
                                        <p:tav tm="0">
                                          <p:val>
                                            <p:strVal val="ppt_x"/>
                                          </p:val>
                                        </p:tav>
                                        <p:tav tm="100000">
                                          <p:val>
                                            <p:strVal val="ppt_x"/>
                                          </p:val>
                                        </p:tav>
                                      </p:tavLst>
                                    </p:anim>
                                    <p:anim calcmode="lin" valueType="num">
                                      <p:cBhvr>
                                        <p:cTn id="171" dur="2000"/>
                                        <p:tgtEl>
                                          <p:spTgt spid="7"/>
                                        </p:tgtEl>
                                        <p:attrNameLst>
                                          <p:attrName>ppt_y</p:attrName>
                                        </p:attrNameLst>
                                      </p:cBhvr>
                                      <p:tavLst>
                                        <p:tav tm="0">
                                          <p:val>
                                            <p:strVal val="ppt_y"/>
                                          </p:val>
                                        </p:tav>
                                        <p:tav tm="100000">
                                          <p:val>
                                            <p:strVal val="ppt_y+ppt_h/2"/>
                                          </p:val>
                                        </p:tav>
                                      </p:tavLst>
                                    </p:anim>
                                    <p:anim calcmode="lin" valueType="num">
                                      <p:cBhvr>
                                        <p:cTn id="172" dur="2000"/>
                                        <p:tgtEl>
                                          <p:spTgt spid="7"/>
                                        </p:tgtEl>
                                        <p:attrNameLst>
                                          <p:attrName>ppt_w</p:attrName>
                                        </p:attrNameLst>
                                      </p:cBhvr>
                                      <p:tavLst>
                                        <p:tav tm="0">
                                          <p:val>
                                            <p:strVal val="ppt_w"/>
                                          </p:val>
                                        </p:tav>
                                        <p:tav tm="100000">
                                          <p:val>
                                            <p:strVal val="ppt_w"/>
                                          </p:val>
                                        </p:tav>
                                      </p:tavLst>
                                    </p:anim>
                                    <p:anim calcmode="lin" valueType="num">
                                      <p:cBhvr>
                                        <p:cTn id="173" dur="2000"/>
                                        <p:tgtEl>
                                          <p:spTgt spid="7"/>
                                        </p:tgtEl>
                                        <p:attrNameLst>
                                          <p:attrName>ppt_h</p:attrName>
                                        </p:attrNameLst>
                                      </p:cBhvr>
                                      <p:tavLst>
                                        <p:tav tm="0">
                                          <p:val>
                                            <p:strVal val="ppt_h"/>
                                          </p:val>
                                        </p:tav>
                                        <p:tav tm="100000">
                                          <p:val>
                                            <p:fltVal val="0"/>
                                          </p:val>
                                        </p:tav>
                                      </p:tavLst>
                                    </p:anim>
                                    <p:set>
                                      <p:cBhvr>
                                        <p:cTn id="174" dur="1" fill="hold">
                                          <p:stCondLst>
                                            <p:cond delay="1999"/>
                                          </p:stCondLst>
                                        </p:cTn>
                                        <p:tgtEl>
                                          <p:spTgt spid="7"/>
                                        </p:tgtEl>
                                        <p:attrNameLst>
                                          <p:attrName>style.visibility</p:attrName>
                                        </p:attrNameLst>
                                      </p:cBhvr>
                                      <p:to>
                                        <p:strVal val="hidden"/>
                                      </p:to>
                                    </p:set>
                                  </p:childTnLst>
                                </p:cTn>
                              </p:par>
                              <p:par>
                                <p:cTn id="175" presetID="17" presetClass="exit" presetSubtype="1" fill="hold" nodeType="withEffect">
                                  <p:stCondLst>
                                    <p:cond delay="0"/>
                                  </p:stCondLst>
                                  <p:childTnLst>
                                    <p:anim calcmode="lin" valueType="num">
                                      <p:cBhvr>
                                        <p:cTn id="176" dur="2000"/>
                                        <p:tgtEl>
                                          <p:spTgt spid="23"/>
                                        </p:tgtEl>
                                        <p:attrNameLst>
                                          <p:attrName>ppt_x</p:attrName>
                                        </p:attrNameLst>
                                      </p:cBhvr>
                                      <p:tavLst>
                                        <p:tav tm="0">
                                          <p:val>
                                            <p:strVal val="ppt_x"/>
                                          </p:val>
                                        </p:tav>
                                        <p:tav tm="100000">
                                          <p:val>
                                            <p:strVal val="ppt_x"/>
                                          </p:val>
                                        </p:tav>
                                      </p:tavLst>
                                    </p:anim>
                                    <p:anim calcmode="lin" valueType="num">
                                      <p:cBhvr>
                                        <p:cTn id="177" dur="2000"/>
                                        <p:tgtEl>
                                          <p:spTgt spid="23"/>
                                        </p:tgtEl>
                                        <p:attrNameLst>
                                          <p:attrName>ppt_y</p:attrName>
                                        </p:attrNameLst>
                                      </p:cBhvr>
                                      <p:tavLst>
                                        <p:tav tm="0">
                                          <p:val>
                                            <p:strVal val="ppt_y"/>
                                          </p:val>
                                        </p:tav>
                                        <p:tav tm="100000">
                                          <p:val>
                                            <p:strVal val="ppt_y-ppt_h/2"/>
                                          </p:val>
                                        </p:tav>
                                      </p:tavLst>
                                    </p:anim>
                                    <p:anim calcmode="lin" valueType="num">
                                      <p:cBhvr>
                                        <p:cTn id="178" dur="2000"/>
                                        <p:tgtEl>
                                          <p:spTgt spid="23"/>
                                        </p:tgtEl>
                                        <p:attrNameLst>
                                          <p:attrName>ppt_w</p:attrName>
                                        </p:attrNameLst>
                                      </p:cBhvr>
                                      <p:tavLst>
                                        <p:tav tm="0">
                                          <p:val>
                                            <p:strVal val="ppt_w"/>
                                          </p:val>
                                        </p:tav>
                                        <p:tav tm="100000">
                                          <p:val>
                                            <p:strVal val="ppt_w"/>
                                          </p:val>
                                        </p:tav>
                                      </p:tavLst>
                                    </p:anim>
                                    <p:anim calcmode="lin" valueType="num">
                                      <p:cBhvr>
                                        <p:cTn id="179" dur="2000"/>
                                        <p:tgtEl>
                                          <p:spTgt spid="23"/>
                                        </p:tgtEl>
                                        <p:attrNameLst>
                                          <p:attrName>ppt_h</p:attrName>
                                        </p:attrNameLst>
                                      </p:cBhvr>
                                      <p:tavLst>
                                        <p:tav tm="0">
                                          <p:val>
                                            <p:strVal val="ppt_h"/>
                                          </p:val>
                                        </p:tav>
                                        <p:tav tm="100000">
                                          <p:val>
                                            <p:fltVal val="0"/>
                                          </p:val>
                                        </p:tav>
                                      </p:tavLst>
                                    </p:anim>
                                    <p:set>
                                      <p:cBhvr>
                                        <p:cTn id="180" dur="1" fill="hold">
                                          <p:stCondLst>
                                            <p:cond delay="1999"/>
                                          </p:stCondLst>
                                        </p:cTn>
                                        <p:tgtEl>
                                          <p:spTgt spid="23"/>
                                        </p:tgtEl>
                                        <p:attrNameLst>
                                          <p:attrName>style.visibility</p:attrName>
                                        </p:attrNameLst>
                                      </p:cBhvr>
                                      <p:to>
                                        <p:strVal val="hidden"/>
                                      </p:to>
                                    </p:set>
                                  </p:childTnLst>
                                </p:cTn>
                              </p:par>
                              <p:par>
                                <p:cTn id="181" presetID="17" presetClass="exit" presetSubtype="4" fill="hold" nodeType="withEffect">
                                  <p:stCondLst>
                                    <p:cond delay="0"/>
                                  </p:stCondLst>
                                  <p:childTnLst>
                                    <p:anim calcmode="lin" valueType="num">
                                      <p:cBhvr>
                                        <p:cTn id="182" dur="2000"/>
                                        <p:tgtEl>
                                          <p:spTgt spid="8"/>
                                        </p:tgtEl>
                                        <p:attrNameLst>
                                          <p:attrName>ppt_x</p:attrName>
                                        </p:attrNameLst>
                                      </p:cBhvr>
                                      <p:tavLst>
                                        <p:tav tm="0">
                                          <p:val>
                                            <p:strVal val="ppt_x"/>
                                          </p:val>
                                        </p:tav>
                                        <p:tav tm="100000">
                                          <p:val>
                                            <p:strVal val="ppt_x"/>
                                          </p:val>
                                        </p:tav>
                                      </p:tavLst>
                                    </p:anim>
                                    <p:anim calcmode="lin" valueType="num">
                                      <p:cBhvr>
                                        <p:cTn id="183" dur="2000"/>
                                        <p:tgtEl>
                                          <p:spTgt spid="8"/>
                                        </p:tgtEl>
                                        <p:attrNameLst>
                                          <p:attrName>ppt_y</p:attrName>
                                        </p:attrNameLst>
                                      </p:cBhvr>
                                      <p:tavLst>
                                        <p:tav tm="0">
                                          <p:val>
                                            <p:strVal val="ppt_y"/>
                                          </p:val>
                                        </p:tav>
                                        <p:tav tm="100000">
                                          <p:val>
                                            <p:strVal val="ppt_y+ppt_h/2"/>
                                          </p:val>
                                        </p:tav>
                                      </p:tavLst>
                                    </p:anim>
                                    <p:anim calcmode="lin" valueType="num">
                                      <p:cBhvr>
                                        <p:cTn id="184" dur="2000"/>
                                        <p:tgtEl>
                                          <p:spTgt spid="8"/>
                                        </p:tgtEl>
                                        <p:attrNameLst>
                                          <p:attrName>ppt_w</p:attrName>
                                        </p:attrNameLst>
                                      </p:cBhvr>
                                      <p:tavLst>
                                        <p:tav tm="0">
                                          <p:val>
                                            <p:strVal val="ppt_w"/>
                                          </p:val>
                                        </p:tav>
                                        <p:tav tm="100000">
                                          <p:val>
                                            <p:strVal val="ppt_w"/>
                                          </p:val>
                                        </p:tav>
                                      </p:tavLst>
                                    </p:anim>
                                    <p:anim calcmode="lin" valueType="num">
                                      <p:cBhvr>
                                        <p:cTn id="185" dur="2000"/>
                                        <p:tgtEl>
                                          <p:spTgt spid="8"/>
                                        </p:tgtEl>
                                        <p:attrNameLst>
                                          <p:attrName>ppt_h</p:attrName>
                                        </p:attrNameLst>
                                      </p:cBhvr>
                                      <p:tavLst>
                                        <p:tav tm="0">
                                          <p:val>
                                            <p:strVal val="ppt_h"/>
                                          </p:val>
                                        </p:tav>
                                        <p:tav tm="100000">
                                          <p:val>
                                            <p:fltVal val="0"/>
                                          </p:val>
                                        </p:tav>
                                      </p:tavLst>
                                    </p:anim>
                                    <p:set>
                                      <p:cBhvr>
                                        <p:cTn id="186" dur="1" fill="hold">
                                          <p:stCondLst>
                                            <p:cond delay="1999"/>
                                          </p:stCondLst>
                                        </p:cTn>
                                        <p:tgtEl>
                                          <p:spTgt spid="8"/>
                                        </p:tgtEl>
                                        <p:attrNameLst>
                                          <p:attrName>style.visibility</p:attrName>
                                        </p:attrNameLst>
                                      </p:cBhvr>
                                      <p:to>
                                        <p:strVal val="hidden"/>
                                      </p:to>
                                    </p:set>
                                  </p:childTnLst>
                                </p:cTn>
                              </p:par>
                              <p:par>
                                <p:cTn id="187" presetID="17" presetClass="exit" presetSubtype="1" fill="hold" nodeType="withEffect">
                                  <p:stCondLst>
                                    <p:cond delay="0"/>
                                  </p:stCondLst>
                                  <p:childTnLst>
                                    <p:anim calcmode="lin" valueType="num">
                                      <p:cBhvr>
                                        <p:cTn id="188" dur="2000"/>
                                        <p:tgtEl>
                                          <p:spTgt spid="24"/>
                                        </p:tgtEl>
                                        <p:attrNameLst>
                                          <p:attrName>ppt_x</p:attrName>
                                        </p:attrNameLst>
                                      </p:cBhvr>
                                      <p:tavLst>
                                        <p:tav tm="0">
                                          <p:val>
                                            <p:strVal val="ppt_x"/>
                                          </p:val>
                                        </p:tav>
                                        <p:tav tm="100000">
                                          <p:val>
                                            <p:strVal val="ppt_x"/>
                                          </p:val>
                                        </p:tav>
                                      </p:tavLst>
                                    </p:anim>
                                    <p:anim calcmode="lin" valueType="num">
                                      <p:cBhvr>
                                        <p:cTn id="189" dur="2000"/>
                                        <p:tgtEl>
                                          <p:spTgt spid="24"/>
                                        </p:tgtEl>
                                        <p:attrNameLst>
                                          <p:attrName>ppt_y</p:attrName>
                                        </p:attrNameLst>
                                      </p:cBhvr>
                                      <p:tavLst>
                                        <p:tav tm="0">
                                          <p:val>
                                            <p:strVal val="ppt_y"/>
                                          </p:val>
                                        </p:tav>
                                        <p:tav tm="100000">
                                          <p:val>
                                            <p:strVal val="ppt_y-ppt_h/2"/>
                                          </p:val>
                                        </p:tav>
                                      </p:tavLst>
                                    </p:anim>
                                    <p:anim calcmode="lin" valueType="num">
                                      <p:cBhvr>
                                        <p:cTn id="190" dur="2000"/>
                                        <p:tgtEl>
                                          <p:spTgt spid="24"/>
                                        </p:tgtEl>
                                        <p:attrNameLst>
                                          <p:attrName>ppt_w</p:attrName>
                                        </p:attrNameLst>
                                      </p:cBhvr>
                                      <p:tavLst>
                                        <p:tav tm="0">
                                          <p:val>
                                            <p:strVal val="ppt_w"/>
                                          </p:val>
                                        </p:tav>
                                        <p:tav tm="100000">
                                          <p:val>
                                            <p:strVal val="ppt_w"/>
                                          </p:val>
                                        </p:tav>
                                      </p:tavLst>
                                    </p:anim>
                                    <p:anim calcmode="lin" valueType="num">
                                      <p:cBhvr>
                                        <p:cTn id="191" dur="2000"/>
                                        <p:tgtEl>
                                          <p:spTgt spid="24"/>
                                        </p:tgtEl>
                                        <p:attrNameLst>
                                          <p:attrName>ppt_h</p:attrName>
                                        </p:attrNameLst>
                                      </p:cBhvr>
                                      <p:tavLst>
                                        <p:tav tm="0">
                                          <p:val>
                                            <p:strVal val="ppt_h"/>
                                          </p:val>
                                        </p:tav>
                                        <p:tav tm="100000">
                                          <p:val>
                                            <p:fltVal val="0"/>
                                          </p:val>
                                        </p:tav>
                                      </p:tavLst>
                                    </p:anim>
                                    <p:set>
                                      <p:cBhvr>
                                        <p:cTn id="192" dur="1" fill="hold">
                                          <p:stCondLst>
                                            <p:cond delay="1999"/>
                                          </p:stCondLst>
                                        </p:cTn>
                                        <p:tgtEl>
                                          <p:spTgt spid="24"/>
                                        </p:tgtEl>
                                        <p:attrNameLst>
                                          <p:attrName>style.visibility</p:attrName>
                                        </p:attrNameLst>
                                      </p:cBhvr>
                                      <p:to>
                                        <p:strVal val="hidden"/>
                                      </p:to>
                                    </p:set>
                                  </p:childTnLst>
                                </p:cTn>
                              </p:par>
                              <p:par>
                                <p:cTn id="193" presetID="17" presetClass="exit" presetSubtype="4" fill="hold" nodeType="withEffect">
                                  <p:stCondLst>
                                    <p:cond delay="0"/>
                                  </p:stCondLst>
                                  <p:childTnLst>
                                    <p:anim calcmode="lin" valueType="num">
                                      <p:cBhvr>
                                        <p:cTn id="194" dur="2000"/>
                                        <p:tgtEl>
                                          <p:spTgt spid="9"/>
                                        </p:tgtEl>
                                        <p:attrNameLst>
                                          <p:attrName>ppt_x</p:attrName>
                                        </p:attrNameLst>
                                      </p:cBhvr>
                                      <p:tavLst>
                                        <p:tav tm="0">
                                          <p:val>
                                            <p:strVal val="ppt_x"/>
                                          </p:val>
                                        </p:tav>
                                        <p:tav tm="100000">
                                          <p:val>
                                            <p:strVal val="ppt_x"/>
                                          </p:val>
                                        </p:tav>
                                      </p:tavLst>
                                    </p:anim>
                                    <p:anim calcmode="lin" valueType="num">
                                      <p:cBhvr>
                                        <p:cTn id="195" dur="2000"/>
                                        <p:tgtEl>
                                          <p:spTgt spid="9"/>
                                        </p:tgtEl>
                                        <p:attrNameLst>
                                          <p:attrName>ppt_y</p:attrName>
                                        </p:attrNameLst>
                                      </p:cBhvr>
                                      <p:tavLst>
                                        <p:tav tm="0">
                                          <p:val>
                                            <p:strVal val="ppt_y"/>
                                          </p:val>
                                        </p:tav>
                                        <p:tav tm="100000">
                                          <p:val>
                                            <p:strVal val="ppt_y+ppt_h/2"/>
                                          </p:val>
                                        </p:tav>
                                      </p:tavLst>
                                    </p:anim>
                                    <p:anim calcmode="lin" valueType="num">
                                      <p:cBhvr>
                                        <p:cTn id="196" dur="2000"/>
                                        <p:tgtEl>
                                          <p:spTgt spid="9"/>
                                        </p:tgtEl>
                                        <p:attrNameLst>
                                          <p:attrName>ppt_w</p:attrName>
                                        </p:attrNameLst>
                                      </p:cBhvr>
                                      <p:tavLst>
                                        <p:tav tm="0">
                                          <p:val>
                                            <p:strVal val="ppt_w"/>
                                          </p:val>
                                        </p:tav>
                                        <p:tav tm="100000">
                                          <p:val>
                                            <p:strVal val="ppt_w"/>
                                          </p:val>
                                        </p:tav>
                                      </p:tavLst>
                                    </p:anim>
                                    <p:anim calcmode="lin" valueType="num">
                                      <p:cBhvr>
                                        <p:cTn id="197" dur="2000"/>
                                        <p:tgtEl>
                                          <p:spTgt spid="9"/>
                                        </p:tgtEl>
                                        <p:attrNameLst>
                                          <p:attrName>ppt_h</p:attrName>
                                        </p:attrNameLst>
                                      </p:cBhvr>
                                      <p:tavLst>
                                        <p:tav tm="0">
                                          <p:val>
                                            <p:strVal val="ppt_h"/>
                                          </p:val>
                                        </p:tav>
                                        <p:tav tm="100000">
                                          <p:val>
                                            <p:fltVal val="0"/>
                                          </p:val>
                                        </p:tav>
                                      </p:tavLst>
                                    </p:anim>
                                    <p:set>
                                      <p:cBhvr>
                                        <p:cTn id="198" dur="1" fill="hold">
                                          <p:stCondLst>
                                            <p:cond delay="1999"/>
                                          </p:stCondLst>
                                        </p:cTn>
                                        <p:tgtEl>
                                          <p:spTgt spid="9"/>
                                        </p:tgtEl>
                                        <p:attrNameLst>
                                          <p:attrName>style.visibility</p:attrName>
                                        </p:attrNameLst>
                                      </p:cBhvr>
                                      <p:to>
                                        <p:strVal val="hidden"/>
                                      </p:to>
                                    </p:set>
                                  </p:childTnLst>
                                </p:cTn>
                              </p:par>
                              <p:par>
                                <p:cTn id="199" presetID="17" presetClass="exit" presetSubtype="1" fill="hold" nodeType="withEffect">
                                  <p:stCondLst>
                                    <p:cond delay="0"/>
                                  </p:stCondLst>
                                  <p:childTnLst>
                                    <p:anim calcmode="lin" valueType="num">
                                      <p:cBhvr>
                                        <p:cTn id="200" dur="2000"/>
                                        <p:tgtEl>
                                          <p:spTgt spid="28"/>
                                        </p:tgtEl>
                                        <p:attrNameLst>
                                          <p:attrName>ppt_x</p:attrName>
                                        </p:attrNameLst>
                                      </p:cBhvr>
                                      <p:tavLst>
                                        <p:tav tm="0">
                                          <p:val>
                                            <p:strVal val="ppt_x"/>
                                          </p:val>
                                        </p:tav>
                                        <p:tav tm="100000">
                                          <p:val>
                                            <p:strVal val="ppt_x"/>
                                          </p:val>
                                        </p:tav>
                                      </p:tavLst>
                                    </p:anim>
                                    <p:anim calcmode="lin" valueType="num">
                                      <p:cBhvr>
                                        <p:cTn id="201" dur="2000"/>
                                        <p:tgtEl>
                                          <p:spTgt spid="28"/>
                                        </p:tgtEl>
                                        <p:attrNameLst>
                                          <p:attrName>ppt_y</p:attrName>
                                        </p:attrNameLst>
                                      </p:cBhvr>
                                      <p:tavLst>
                                        <p:tav tm="0">
                                          <p:val>
                                            <p:strVal val="ppt_y"/>
                                          </p:val>
                                        </p:tav>
                                        <p:tav tm="100000">
                                          <p:val>
                                            <p:strVal val="ppt_y-ppt_h/2"/>
                                          </p:val>
                                        </p:tav>
                                      </p:tavLst>
                                    </p:anim>
                                    <p:anim calcmode="lin" valueType="num">
                                      <p:cBhvr>
                                        <p:cTn id="202" dur="2000"/>
                                        <p:tgtEl>
                                          <p:spTgt spid="28"/>
                                        </p:tgtEl>
                                        <p:attrNameLst>
                                          <p:attrName>ppt_w</p:attrName>
                                        </p:attrNameLst>
                                      </p:cBhvr>
                                      <p:tavLst>
                                        <p:tav tm="0">
                                          <p:val>
                                            <p:strVal val="ppt_w"/>
                                          </p:val>
                                        </p:tav>
                                        <p:tav tm="100000">
                                          <p:val>
                                            <p:strVal val="ppt_w"/>
                                          </p:val>
                                        </p:tav>
                                      </p:tavLst>
                                    </p:anim>
                                    <p:anim calcmode="lin" valueType="num">
                                      <p:cBhvr>
                                        <p:cTn id="203" dur="2000"/>
                                        <p:tgtEl>
                                          <p:spTgt spid="28"/>
                                        </p:tgtEl>
                                        <p:attrNameLst>
                                          <p:attrName>ppt_h</p:attrName>
                                        </p:attrNameLst>
                                      </p:cBhvr>
                                      <p:tavLst>
                                        <p:tav tm="0">
                                          <p:val>
                                            <p:strVal val="ppt_h"/>
                                          </p:val>
                                        </p:tav>
                                        <p:tav tm="100000">
                                          <p:val>
                                            <p:fltVal val="0"/>
                                          </p:val>
                                        </p:tav>
                                      </p:tavLst>
                                    </p:anim>
                                    <p:set>
                                      <p:cBhvr>
                                        <p:cTn id="204" dur="1" fill="hold">
                                          <p:stCondLst>
                                            <p:cond delay="1999"/>
                                          </p:stCondLst>
                                        </p:cTn>
                                        <p:tgtEl>
                                          <p:spTgt spid="28"/>
                                        </p:tgtEl>
                                        <p:attrNameLst>
                                          <p:attrName>style.visibility</p:attrName>
                                        </p:attrNameLst>
                                      </p:cBhvr>
                                      <p:to>
                                        <p:strVal val="hidden"/>
                                      </p:to>
                                    </p:set>
                                  </p:childTnLst>
                                </p:cTn>
                              </p:par>
                              <p:par>
                                <p:cTn id="205" presetID="17" presetClass="exit" presetSubtype="4" fill="hold" nodeType="withEffect">
                                  <p:stCondLst>
                                    <p:cond delay="0"/>
                                  </p:stCondLst>
                                  <p:childTnLst>
                                    <p:anim calcmode="lin" valueType="num">
                                      <p:cBhvr>
                                        <p:cTn id="206" dur="2000"/>
                                        <p:tgtEl>
                                          <p:spTgt spid="18"/>
                                        </p:tgtEl>
                                        <p:attrNameLst>
                                          <p:attrName>ppt_x</p:attrName>
                                        </p:attrNameLst>
                                      </p:cBhvr>
                                      <p:tavLst>
                                        <p:tav tm="0">
                                          <p:val>
                                            <p:strVal val="ppt_x"/>
                                          </p:val>
                                        </p:tav>
                                        <p:tav tm="100000">
                                          <p:val>
                                            <p:strVal val="ppt_x"/>
                                          </p:val>
                                        </p:tav>
                                      </p:tavLst>
                                    </p:anim>
                                    <p:anim calcmode="lin" valueType="num">
                                      <p:cBhvr>
                                        <p:cTn id="207" dur="2000"/>
                                        <p:tgtEl>
                                          <p:spTgt spid="18"/>
                                        </p:tgtEl>
                                        <p:attrNameLst>
                                          <p:attrName>ppt_y</p:attrName>
                                        </p:attrNameLst>
                                      </p:cBhvr>
                                      <p:tavLst>
                                        <p:tav tm="0">
                                          <p:val>
                                            <p:strVal val="ppt_y"/>
                                          </p:val>
                                        </p:tav>
                                        <p:tav tm="100000">
                                          <p:val>
                                            <p:strVal val="ppt_y+ppt_h/2"/>
                                          </p:val>
                                        </p:tav>
                                      </p:tavLst>
                                    </p:anim>
                                    <p:anim calcmode="lin" valueType="num">
                                      <p:cBhvr>
                                        <p:cTn id="208" dur="2000"/>
                                        <p:tgtEl>
                                          <p:spTgt spid="18"/>
                                        </p:tgtEl>
                                        <p:attrNameLst>
                                          <p:attrName>ppt_w</p:attrName>
                                        </p:attrNameLst>
                                      </p:cBhvr>
                                      <p:tavLst>
                                        <p:tav tm="0">
                                          <p:val>
                                            <p:strVal val="ppt_w"/>
                                          </p:val>
                                        </p:tav>
                                        <p:tav tm="100000">
                                          <p:val>
                                            <p:strVal val="ppt_w"/>
                                          </p:val>
                                        </p:tav>
                                      </p:tavLst>
                                    </p:anim>
                                    <p:anim calcmode="lin" valueType="num">
                                      <p:cBhvr>
                                        <p:cTn id="209" dur="2000"/>
                                        <p:tgtEl>
                                          <p:spTgt spid="18"/>
                                        </p:tgtEl>
                                        <p:attrNameLst>
                                          <p:attrName>ppt_h</p:attrName>
                                        </p:attrNameLst>
                                      </p:cBhvr>
                                      <p:tavLst>
                                        <p:tav tm="0">
                                          <p:val>
                                            <p:strVal val="ppt_h"/>
                                          </p:val>
                                        </p:tav>
                                        <p:tav tm="100000">
                                          <p:val>
                                            <p:fltVal val="0"/>
                                          </p:val>
                                        </p:tav>
                                      </p:tavLst>
                                    </p:anim>
                                    <p:set>
                                      <p:cBhvr>
                                        <p:cTn id="210" dur="1" fill="hold">
                                          <p:stCondLst>
                                            <p:cond delay="1999"/>
                                          </p:stCondLst>
                                        </p:cTn>
                                        <p:tgtEl>
                                          <p:spTgt spid="18"/>
                                        </p:tgtEl>
                                        <p:attrNameLst>
                                          <p:attrName>style.visibility</p:attrName>
                                        </p:attrNameLst>
                                      </p:cBhvr>
                                      <p:to>
                                        <p:strVal val="hidden"/>
                                      </p:to>
                                    </p:set>
                                  </p:childTnLst>
                                </p:cTn>
                              </p:par>
                              <p:par>
                                <p:cTn id="211" presetID="17" presetClass="exit" presetSubtype="1" fill="hold" nodeType="withEffect">
                                  <p:stCondLst>
                                    <p:cond delay="0"/>
                                  </p:stCondLst>
                                  <p:childTnLst>
                                    <p:anim calcmode="lin" valueType="num">
                                      <p:cBhvr>
                                        <p:cTn id="212" dur="2000"/>
                                        <p:tgtEl>
                                          <p:spTgt spid="27"/>
                                        </p:tgtEl>
                                        <p:attrNameLst>
                                          <p:attrName>ppt_x</p:attrName>
                                        </p:attrNameLst>
                                      </p:cBhvr>
                                      <p:tavLst>
                                        <p:tav tm="0">
                                          <p:val>
                                            <p:strVal val="ppt_x"/>
                                          </p:val>
                                        </p:tav>
                                        <p:tav tm="100000">
                                          <p:val>
                                            <p:strVal val="ppt_x"/>
                                          </p:val>
                                        </p:tav>
                                      </p:tavLst>
                                    </p:anim>
                                    <p:anim calcmode="lin" valueType="num">
                                      <p:cBhvr>
                                        <p:cTn id="213" dur="2000"/>
                                        <p:tgtEl>
                                          <p:spTgt spid="27"/>
                                        </p:tgtEl>
                                        <p:attrNameLst>
                                          <p:attrName>ppt_y</p:attrName>
                                        </p:attrNameLst>
                                      </p:cBhvr>
                                      <p:tavLst>
                                        <p:tav tm="0">
                                          <p:val>
                                            <p:strVal val="ppt_y"/>
                                          </p:val>
                                        </p:tav>
                                        <p:tav tm="100000">
                                          <p:val>
                                            <p:strVal val="ppt_y-ppt_h/2"/>
                                          </p:val>
                                        </p:tav>
                                      </p:tavLst>
                                    </p:anim>
                                    <p:anim calcmode="lin" valueType="num">
                                      <p:cBhvr>
                                        <p:cTn id="214" dur="2000"/>
                                        <p:tgtEl>
                                          <p:spTgt spid="27"/>
                                        </p:tgtEl>
                                        <p:attrNameLst>
                                          <p:attrName>ppt_w</p:attrName>
                                        </p:attrNameLst>
                                      </p:cBhvr>
                                      <p:tavLst>
                                        <p:tav tm="0">
                                          <p:val>
                                            <p:strVal val="ppt_w"/>
                                          </p:val>
                                        </p:tav>
                                        <p:tav tm="100000">
                                          <p:val>
                                            <p:strVal val="ppt_w"/>
                                          </p:val>
                                        </p:tav>
                                      </p:tavLst>
                                    </p:anim>
                                    <p:anim calcmode="lin" valueType="num">
                                      <p:cBhvr>
                                        <p:cTn id="215" dur="2000"/>
                                        <p:tgtEl>
                                          <p:spTgt spid="27"/>
                                        </p:tgtEl>
                                        <p:attrNameLst>
                                          <p:attrName>ppt_h</p:attrName>
                                        </p:attrNameLst>
                                      </p:cBhvr>
                                      <p:tavLst>
                                        <p:tav tm="0">
                                          <p:val>
                                            <p:strVal val="ppt_h"/>
                                          </p:val>
                                        </p:tav>
                                        <p:tav tm="100000">
                                          <p:val>
                                            <p:fltVal val="0"/>
                                          </p:val>
                                        </p:tav>
                                      </p:tavLst>
                                    </p:anim>
                                    <p:set>
                                      <p:cBhvr>
                                        <p:cTn id="216" dur="1" fill="hold">
                                          <p:stCondLst>
                                            <p:cond delay="1999"/>
                                          </p:stCondLst>
                                        </p:cTn>
                                        <p:tgtEl>
                                          <p:spTgt spid="27"/>
                                        </p:tgtEl>
                                        <p:attrNameLst>
                                          <p:attrName>style.visibility</p:attrName>
                                        </p:attrNameLst>
                                      </p:cBhvr>
                                      <p:to>
                                        <p:strVal val="hidden"/>
                                      </p:to>
                                    </p:set>
                                  </p:childTnLst>
                                </p:cTn>
                              </p:par>
                              <p:par>
                                <p:cTn id="217" presetID="17" presetClass="exit" presetSubtype="4" fill="hold" nodeType="withEffect">
                                  <p:stCondLst>
                                    <p:cond delay="0"/>
                                  </p:stCondLst>
                                  <p:childTnLst>
                                    <p:anim calcmode="lin" valueType="num">
                                      <p:cBhvr>
                                        <p:cTn id="218" dur="2000"/>
                                        <p:tgtEl>
                                          <p:spTgt spid="17"/>
                                        </p:tgtEl>
                                        <p:attrNameLst>
                                          <p:attrName>ppt_x</p:attrName>
                                        </p:attrNameLst>
                                      </p:cBhvr>
                                      <p:tavLst>
                                        <p:tav tm="0">
                                          <p:val>
                                            <p:strVal val="ppt_x"/>
                                          </p:val>
                                        </p:tav>
                                        <p:tav tm="100000">
                                          <p:val>
                                            <p:strVal val="ppt_x"/>
                                          </p:val>
                                        </p:tav>
                                      </p:tavLst>
                                    </p:anim>
                                    <p:anim calcmode="lin" valueType="num">
                                      <p:cBhvr>
                                        <p:cTn id="219" dur="2000"/>
                                        <p:tgtEl>
                                          <p:spTgt spid="17"/>
                                        </p:tgtEl>
                                        <p:attrNameLst>
                                          <p:attrName>ppt_y</p:attrName>
                                        </p:attrNameLst>
                                      </p:cBhvr>
                                      <p:tavLst>
                                        <p:tav tm="0">
                                          <p:val>
                                            <p:strVal val="ppt_y"/>
                                          </p:val>
                                        </p:tav>
                                        <p:tav tm="100000">
                                          <p:val>
                                            <p:strVal val="ppt_y+ppt_h/2"/>
                                          </p:val>
                                        </p:tav>
                                      </p:tavLst>
                                    </p:anim>
                                    <p:anim calcmode="lin" valueType="num">
                                      <p:cBhvr>
                                        <p:cTn id="220" dur="2000"/>
                                        <p:tgtEl>
                                          <p:spTgt spid="17"/>
                                        </p:tgtEl>
                                        <p:attrNameLst>
                                          <p:attrName>ppt_w</p:attrName>
                                        </p:attrNameLst>
                                      </p:cBhvr>
                                      <p:tavLst>
                                        <p:tav tm="0">
                                          <p:val>
                                            <p:strVal val="ppt_w"/>
                                          </p:val>
                                        </p:tav>
                                        <p:tav tm="100000">
                                          <p:val>
                                            <p:strVal val="ppt_w"/>
                                          </p:val>
                                        </p:tav>
                                      </p:tavLst>
                                    </p:anim>
                                    <p:anim calcmode="lin" valueType="num">
                                      <p:cBhvr>
                                        <p:cTn id="221" dur="2000"/>
                                        <p:tgtEl>
                                          <p:spTgt spid="17"/>
                                        </p:tgtEl>
                                        <p:attrNameLst>
                                          <p:attrName>ppt_h</p:attrName>
                                        </p:attrNameLst>
                                      </p:cBhvr>
                                      <p:tavLst>
                                        <p:tav tm="0">
                                          <p:val>
                                            <p:strVal val="ppt_h"/>
                                          </p:val>
                                        </p:tav>
                                        <p:tav tm="100000">
                                          <p:val>
                                            <p:fltVal val="0"/>
                                          </p:val>
                                        </p:tav>
                                      </p:tavLst>
                                    </p:anim>
                                    <p:set>
                                      <p:cBhvr>
                                        <p:cTn id="222" dur="1" fill="hold">
                                          <p:stCondLst>
                                            <p:cond delay="1999"/>
                                          </p:stCondLst>
                                        </p:cTn>
                                        <p:tgtEl>
                                          <p:spTgt spid="17"/>
                                        </p:tgtEl>
                                        <p:attrNameLst>
                                          <p:attrName>style.visibility</p:attrName>
                                        </p:attrNameLst>
                                      </p:cBhvr>
                                      <p:to>
                                        <p:strVal val="hidden"/>
                                      </p:to>
                                    </p:set>
                                  </p:childTnLst>
                                </p:cTn>
                              </p:par>
                              <p:par>
                                <p:cTn id="223" presetID="17" presetClass="exit" presetSubtype="1" fill="hold" nodeType="withEffect">
                                  <p:stCondLst>
                                    <p:cond delay="0"/>
                                  </p:stCondLst>
                                  <p:childTnLst>
                                    <p:anim calcmode="lin" valueType="num">
                                      <p:cBhvr>
                                        <p:cTn id="224" dur="2000"/>
                                        <p:tgtEl>
                                          <p:spTgt spid="26"/>
                                        </p:tgtEl>
                                        <p:attrNameLst>
                                          <p:attrName>ppt_x</p:attrName>
                                        </p:attrNameLst>
                                      </p:cBhvr>
                                      <p:tavLst>
                                        <p:tav tm="0">
                                          <p:val>
                                            <p:strVal val="ppt_x"/>
                                          </p:val>
                                        </p:tav>
                                        <p:tav tm="100000">
                                          <p:val>
                                            <p:strVal val="ppt_x"/>
                                          </p:val>
                                        </p:tav>
                                      </p:tavLst>
                                    </p:anim>
                                    <p:anim calcmode="lin" valueType="num">
                                      <p:cBhvr>
                                        <p:cTn id="225" dur="2000"/>
                                        <p:tgtEl>
                                          <p:spTgt spid="26"/>
                                        </p:tgtEl>
                                        <p:attrNameLst>
                                          <p:attrName>ppt_y</p:attrName>
                                        </p:attrNameLst>
                                      </p:cBhvr>
                                      <p:tavLst>
                                        <p:tav tm="0">
                                          <p:val>
                                            <p:strVal val="ppt_y"/>
                                          </p:val>
                                        </p:tav>
                                        <p:tav tm="100000">
                                          <p:val>
                                            <p:strVal val="ppt_y-ppt_h/2"/>
                                          </p:val>
                                        </p:tav>
                                      </p:tavLst>
                                    </p:anim>
                                    <p:anim calcmode="lin" valueType="num">
                                      <p:cBhvr>
                                        <p:cTn id="226" dur="2000"/>
                                        <p:tgtEl>
                                          <p:spTgt spid="26"/>
                                        </p:tgtEl>
                                        <p:attrNameLst>
                                          <p:attrName>ppt_w</p:attrName>
                                        </p:attrNameLst>
                                      </p:cBhvr>
                                      <p:tavLst>
                                        <p:tav tm="0">
                                          <p:val>
                                            <p:strVal val="ppt_w"/>
                                          </p:val>
                                        </p:tav>
                                        <p:tav tm="100000">
                                          <p:val>
                                            <p:strVal val="ppt_w"/>
                                          </p:val>
                                        </p:tav>
                                      </p:tavLst>
                                    </p:anim>
                                    <p:anim calcmode="lin" valueType="num">
                                      <p:cBhvr>
                                        <p:cTn id="227" dur="2000"/>
                                        <p:tgtEl>
                                          <p:spTgt spid="26"/>
                                        </p:tgtEl>
                                        <p:attrNameLst>
                                          <p:attrName>ppt_h</p:attrName>
                                        </p:attrNameLst>
                                      </p:cBhvr>
                                      <p:tavLst>
                                        <p:tav tm="0">
                                          <p:val>
                                            <p:strVal val="ppt_h"/>
                                          </p:val>
                                        </p:tav>
                                        <p:tav tm="100000">
                                          <p:val>
                                            <p:fltVal val="0"/>
                                          </p:val>
                                        </p:tav>
                                      </p:tavLst>
                                    </p:anim>
                                    <p:set>
                                      <p:cBhvr>
                                        <p:cTn id="228" dur="1" fill="hold">
                                          <p:stCondLst>
                                            <p:cond delay="1999"/>
                                          </p:stCondLst>
                                        </p:cTn>
                                        <p:tgtEl>
                                          <p:spTgt spid="26"/>
                                        </p:tgtEl>
                                        <p:attrNameLst>
                                          <p:attrName>style.visibility</p:attrName>
                                        </p:attrNameLst>
                                      </p:cBhvr>
                                      <p:to>
                                        <p:strVal val="hidden"/>
                                      </p:to>
                                    </p:set>
                                  </p:childTnLst>
                                </p:cTn>
                              </p:par>
                              <p:par>
                                <p:cTn id="229" presetID="17" presetClass="exit" presetSubtype="4" fill="hold" nodeType="withEffect">
                                  <p:stCondLst>
                                    <p:cond delay="0"/>
                                  </p:stCondLst>
                                  <p:childTnLst>
                                    <p:anim calcmode="lin" valueType="num">
                                      <p:cBhvr>
                                        <p:cTn id="230" dur="2000"/>
                                        <p:tgtEl>
                                          <p:spTgt spid="16"/>
                                        </p:tgtEl>
                                        <p:attrNameLst>
                                          <p:attrName>ppt_x</p:attrName>
                                        </p:attrNameLst>
                                      </p:cBhvr>
                                      <p:tavLst>
                                        <p:tav tm="0">
                                          <p:val>
                                            <p:strVal val="ppt_x"/>
                                          </p:val>
                                        </p:tav>
                                        <p:tav tm="100000">
                                          <p:val>
                                            <p:strVal val="ppt_x"/>
                                          </p:val>
                                        </p:tav>
                                      </p:tavLst>
                                    </p:anim>
                                    <p:anim calcmode="lin" valueType="num">
                                      <p:cBhvr>
                                        <p:cTn id="231" dur="2000"/>
                                        <p:tgtEl>
                                          <p:spTgt spid="16"/>
                                        </p:tgtEl>
                                        <p:attrNameLst>
                                          <p:attrName>ppt_y</p:attrName>
                                        </p:attrNameLst>
                                      </p:cBhvr>
                                      <p:tavLst>
                                        <p:tav tm="0">
                                          <p:val>
                                            <p:strVal val="ppt_y"/>
                                          </p:val>
                                        </p:tav>
                                        <p:tav tm="100000">
                                          <p:val>
                                            <p:strVal val="ppt_y+ppt_h/2"/>
                                          </p:val>
                                        </p:tav>
                                      </p:tavLst>
                                    </p:anim>
                                    <p:anim calcmode="lin" valueType="num">
                                      <p:cBhvr>
                                        <p:cTn id="232" dur="2000"/>
                                        <p:tgtEl>
                                          <p:spTgt spid="16"/>
                                        </p:tgtEl>
                                        <p:attrNameLst>
                                          <p:attrName>ppt_w</p:attrName>
                                        </p:attrNameLst>
                                      </p:cBhvr>
                                      <p:tavLst>
                                        <p:tav tm="0">
                                          <p:val>
                                            <p:strVal val="ppt_w"/>
                                          </p:val>
                                        </p:tav>
                                        <p:tav tm="100000">
                                          <p:val>
                                            <p:strVal val="ppt_w"/>
                                          </p:val>
                                        </p:tav>
                                      </p:tavLst>
                                    </p:anim>
                                    <p:anim calcmode="lin" valueType="num">
                                      <p:cBhvr>
                                        <p:cTn id="233" dur="2000"/>
                                        <p:tgtEl>
                                          <p:spTgt spid="16"/>
                                        </p:tgtEl>
                                        <p:attrNameLst>
                                          <p:attrName>ppt_h</p:attrName>
                                        </p:attrNameLst>
                                      </p:cBhvr>
                                      <p:tavLst>
                                        <p:tav tm="0">
                                          <p:val>
                                            <p:strVal val="ppt_h"/>
                                          </p:val>
                                        </p:tav>
                                        <p:tav tm="100000">
                                          <p:val>
                                            <p:fltVal val="0"/>
                                          </p:val>
                                        </p:tav>
                                      </p:tavLst>
                                    </p:anim>
                                    <p:set>
                                      <p:cBhvr>
                                        <p:cTn id="234" dur="1" fill="hold">
                                          <p:stCondLst>
                                            <p:cond delay="1999"/>
                                          </p:stCondLst>
                                        </p:cTn>
                                        <p:tgtEl>
                                          <p:spTgt spid="16"/>
                                        </p:tgtEl>
                                        <p:attrNameLst>
                                          <p:attrName>style.visibility</p:attrName>
                                        </p:attrNameLst>
                                      </p:cBhvr>
                                      <p:to>
                                        <p:strVal val="hidden"/>
                                      </p:to>
                                    </p:set>
                                  </p:childTnLst>
                                </p:cTn>
                              </p:par>
                              <p:par>
                                <p:cTn id="235" presetID="17" presetClass="exit" presetSubtype="1" fill="hold" nodeType="withEffect">
                                  <p:stCondLst>
                                    <p:cond delay="0"/>
                                  </p:stCondLst>
                                  <p:childTnLst>
                                    <p:anim calcmode="lin" valueType="num">
                                      <p:cBhvr>
                                        <p:cTn id="236" dur="2000"/>
                                        <p:tgtEl>
                                          <p:spTgt spid="25"/>
                                        </p:tgtEl>
                                        <p:attrNameLst>
                                          <p:attrName>ppt_x</p:attrName>
                                        </p:attrNameLst>
                                      </p:cBhvr>
                                      <p:tavLst>
                                        <p:tav tm="0">
                                          <p:val>
                                            <p:strVal val="ppt_x"/>
                                          </p:val>
                                        </p:tav>
                                        <p:tav tm="100000">
                                          <p:val>
                                            <p:strVal val="ppt_x"/>
                                          </p:val>
                                        </p:tav>
                                      </p:tavLst>
                                    </p:anim>
                                    <p:anim calcmode="lin" valueType="num">
                                      <p:cBhvr>
                                        <p:cTn id="237" dur="2000"/>
                                        <p:tgtEl>
                                          <p:spTgt spid="25"/>
                                        </p:tgtEl>
                                        <p:attrNameLst>
                                          <p:attrName>ppt_y</p:attrName>
                                        </p:attrNameLst>
                                      </p:cBhvr>
                                      <p:tavLst>
                                        <p:tav tm="0">
                                          <p:val>
                                            <p:strVal val="ppt_y"/>
                                          </p:val>
                                        </p:tav>
                                        <p:tav tm="100000">
                                          <p:val>
                                            <p:strVal val="ppt_y-ppt_h/2"/>
                                          </p:val>
                                        </p:tav>
                                      </p:tavLst>
                                    </p:anim>
                                    <p:anim calcmode="lin" valueType="num">
                                      <p:cBhvr>
                                        <p:cTn id="238" dur="2000"/>
                                        <p:tgtEl>
                                          <p:spTgt spid="25"/>
                                        </p:tgtEl>
                                        <p:attrNameLst>
                                          <p:attrName>ppt_w</p:attrName>
                                        </p:attrNameLst>
                                      </p:cBhvr>
                                      <p:tavLst>
                                        <p:tav tm="0">
                                          <p:val>
                                            <p:strVal val="ppt_w"/>
                                          </p:val>
                                        </p:tav>
                                        <p:tav tm="100000">
                                          <p:val>
                                            <p:strVal val="ppt_w"/>
                                          </p:val>
                                        </p:tav>
                                      </p:tavLst>
                                    </p:anim>
                                    <p:anim calcmode="lin" valueType="num">
                                      <p:cBhvr>
                                        <p:cTn id="239" dur="2000"/>
                                        <p:tgtEl>
                                          <p:spTgt spid="25"/>
                                        </p:tgtEl>
                                        <p:attrNameLst>
                                          <p:attrName>ppt_h</p:attrName>
                                        </p:attrNameLst>
                                      </p:cBhvr>
                                      <p:tavLst>
                                        <p:tav tm="0">
                                          <p:val>
                                            <p:strVal val="ppt_h"/>
                                          </p:val>
                                        </p:tav>
                                        <p:tav tm="100000">
                                          <p:val>
                                            <p:fltVal val="0"/>
                                          </p:val>
                                        </p:tav>
                                      </p:tavLst>
                                    </p:anim>
                                    <p:set>
                                      <p:cBhvr>
                                        <p:cTn id="240" dur="1" fill="hold">
                                          <p:stCondLst>
                                            <p:cond delay="1999"/>
                                          </p:stCondLst>
                                        </p:cTn>
                                        <p:tgtEl>
                                          <p:spTgt spid="25"/>
                                        </p:tgtEl>
                                        <p:attrNameLst>
                                          <p:attrName>style.visibility</p:attrName>
                                        </p:attrNameLst>
                                      </p:cBhvr>
                                      <p:to>
                                        <p:strVal val="hidden"/>
                                      </p:to>
                                    </p:set>
                                  </p:childTnLst>
                                </p:cTn>
                              </p:par>
                              <p:par>
                                <p:cTn id="241" presetID="17" presetClass="exit" presetSubtype="4" fill="hold" nodeType="withEffect">
                                  <p:stCondLst>
                                    <p:cond delay="0"/>
                                  </p:stCondLst>
                                  <p:childTnLst>
                                    <p:anim calcmode="lin" valueType="num">
                                      <p:cBhvr>
                                        <p:cTn id="242" dur="2000"/>
                                        <p:tgtEl>
                                          <p:spTgt spid="15"/>
                                        </p:tgtEl>
                                        <p:attrNameLst>
                                          <p:attrName>ppt_x</p:attrName>
                                        </p:attrNameLst>
                                      </p:cBhvr>
                                      <p:tavLst>
                                        <p:tav tm="0">
                                          <p:val>
                                            <p:strVal val="ppt_x"/>
                                          </p:val>
                                        </p:tav>
                                        <p:tav tm="100000">
                                          <p:val>
                                            <p:strVal val="ppt_x"/>
                                          </p:val>
                                        </p:tav>
                                      </p:tavLst>
                                    </p:anim>
                                    <p:anim calcmode="lin" valueType="num">
                                      <p:cBhvr>
                                        <p:cTn id="243" dur="2000"/>
                                        <p:tgtEl>
                                          <p:spTgt spid="15"/>
                                        </p:tgtEl>
                                        <p:attrNameLst>
                                          <p:attrName>ppt_y</p:attrName>
                                        </p:attrNameLst>
                                      </p:cBhvr>
                                      <p:tavLst>
                                        <p:tav tm="0">
                                          <p:val>
                                            <p:strVal val="ppt_y"/>
                                          </p:val>
                                        </p:tav>
                                        <p:tav tm="100000">
                                          <p:val>
                                            <p:strVal val="ppt_y+ppt_h/2"/>
                                          </p:val>
                                        </p:tav>
                                      </p:tavLst>
                                    </p:anim>
                                    <p:anim calcmode="lin" valueType="num">
                                      <p:cBhvr>
                                        <p:cTn id="244" dur="2000"/>
                                        <p:tgtEl>
                                          <p:spTgt spid="15"/>
                                        </p:tgtEl>
                                        <p:attrNameLst>
                                          <p:attrName>ppt_w</p:attrName>
                                        </p:attrNameLst>
                                      </p:cBhvr>
                                      <p:tavLst>
                                        <p:tav tm="0">
                                          <p:val>
                                            <p:strVal val="ppt_w"/>
                                          </p:val>
                                        </p:tav>
                                        <p:tav tm="100000">
                                          <p:val>
                                            <p:strVal val="ppt_w"/>
                                          </p:val>
                                        </p:tav>
                                      </p:tavLst>
                                    </p:anim>
                                    <p:anim calcmode="lin" valueType="num">
                                      <p:cBhvr>
                                        <p:cTn id="245" dur="2000"/>
                                        <p:tgtEl>
                                          <p:spTgt spid="15"/>
                                        </p:tgtEl>
                                        <p:attrNameLst>
                                          <p:attrName>ppt_h</p:attrName>
                                        </p:attrNameLst>
                                      </p:cBhvr>
                                      <p:tavLst>
                                        <p:tav tm="0">
                                          <p:val>
                                            <p:strVal val="ppt_h"/>
                                          </p:val>
                                        </p:tav>
                                        <p:tav tm="100000">
                                          <p:val>
                                            <p:fltVal val="0"/>
                                          </p:val>
                                        </p:tav>
                                      </p:tavLst>
                                    </p:anim>
                                    <p:set>
                                      <p:cBhvr>
                                        <p:cTn id="246" dur="1" fill="hold">
                                          <p:stCondLst>
                                            <p:cond delay="1999"/>
                                          </p:stCondLst>
                                        </p:cTn>
                                        <p:tgtEl>
                                          <p:spTgt spid="15"/>
                                        </p:tgtEl>
                                        <p:attrNameLst>
                                          <p:attrName>style.visibility</p:attrName>
                                        </p:attrNameLst>
                                      </p:cBhvr>
                                      <p:to>
                                        <p:strVal val="hidden"/>
                                      </p:to>
                                    </p:set>
                                  </p:childTnLst>
                                </p:cTn>
                              </p:par>
                              <p:par>
                                <p:cTn id="247" presetID="16" presetClass="entr" presetSubtype="42" fill="hold" nodeType="withEffect">
                                  <p:stCondLst>
                                    <p:cond delay="0"/>
                                  </p:stCondLst>
                                  <p:childTnLst>
                                    <p:set>
                                      <p:cBhvr>
                                        <p:cTn id="248" dur="1" fill="hold">
                                          <p:stCondLst>
                                            <p:cond delay="0"/>
                                          </p:stCondLst>
                                        </p:cTn>
                                        <p:tgtEl>
                                          <p:spTgt spid="40"/>
                                        </p:tgtEl>
                                        <p:attrNameLst>
                                          <p:attrName>style.visibility</p:attrName>
                                        </p:attrNameLst>
                                      </p:cBhvr>
                                      <p:to>
                                        <p:strVal val="visible"/>
                                      </p:to>
                                    </p:set>
                                    <p:animEffect transition="in" filter="barn(outHorizontal)">
                                      <p:cBhvr>
                                        <p:cTn id="249" dur="3000"/>
                                        <p:tgtEl>
                                          <p:spTgt spid="40"/>
                                        </p:tgtEl>
                                      </p:cBhvr>
                                    </p:animEffect>
                                  </p:childTnLst>
                                </p:cTn>
                              </p:par>
                              <p:par>
                                <p:cTn id="250" presetID="23" presetClass="entr" presetSubtype="288" fill="hold" nodeType="withEffect">
                                  <p:stCondLst>
                                    <p:cond delay="0"/>
                                  </p:stCondLst>
                                  <p:childTnLst>
                                    <p:set>
                                      <p:cBhvr>
                                        <p:cTn id="251" dur="1" fill="hold">
                                          <p:stCondLst>
                                            <p:cond delay="0"/>
                                          </p:stCondLst>
                                        </p:cTn>
                                        <p:tgtEl>
                                          <p:spTgt spid="40"/>
                                        </p:tgtEl>
                                        <p:attrNameLst>
                                          <p:attrName>style.visibility</p:attrName>
                                        </p:attrNameLst>
                                      </p:cBhvr>
                                      <p:to>
                                        <p:strVal val="visible"/>
                                      </p:to>
                                    </p:set>
                                    <p:anim calcmode="lin" valueType="num">
                                      <p:cBhvr>
                                        <p:cTn id="252" dur="3000" fill="hold"/>
                                        <p:tgtEl>
                                          <p:spTgt spid="40"/>
                                        </p:tgtEl>
                                        <p:attrNameLst>
                                          <p:attrName>ppt_w</p:attrName>
                                        </p:attrNameLst>
                                      </p:cBhvr>
                                      <p:tavLst>
                                        <p:tav tm="0">
                                          <p:val>
                                            <p:strVal val="4/3*#ppt_w"/>
                                          </p:val>
                                        </p:tav>
                                        <p:tav tm="100000">
                                          <p:val>
                                            <p:strVal val="#ppt_w"/>
                                          </p:val>
                                        </p:tav>
                                      </p:tavLst>
                                    </p:anim>
                                    <p:anim calcmode="lin" valueType="num">
                                      <p:cBhvr>
                                        <p:cTn id="253" dur="3000" fill="hold"/>
                                        <p:tgtEl>
                                          <p:spTgt spid="40"/>
                                        </p:tgtEl>
                                        <p:attrNameLst>
                                          <p:attrName>ppt_h</p:attrName>
                                        </p:attrNameLst>
                                      </p:cBhvr>
                                      <p:tavLst>
                                        <p:tav tm="0">
                                          <p:val>
                                            <p:strVal val="4/3*#ppt_h"/>
                                          </p:val>
                                        </p:tav>
                                        <p:tav tm="100000">
                                          <p:val>
                                            <p:strVal val="#ppt_h"/>
                                          </p:val>
                                        </p:tav>
                                      </p:tavLst>
                                    </p:anim>
                                  </p:childTnLst>
                                </p:cTn>
                              </p:par>
                            </p:childTnLst>
                          </p:cTn>
                        </p:par>
                        <p:par>
                          <p:cTn id="254" fill="hold">
                            <p:stCondLst>
                              <p:cond delay="7000"/>
                            </p:stCondLst>
                            <p:childTnLst>
                              <p:par>
                                <p:cTn id="255" presetID="40" presetClass="entr" presetSubtype="0" fill="hold" grpId="0" nodeType="afterEffect">
                                  <p:stCondLst>
                                    <p:cond delay="0"/>
                                  </p:stCondLst>
                                  <p:iterate type="lt">
                                    <p:tmPct val="10000"/>
                                  </p:iterate>
                                  <p:childTnLst>
                                    <p:set>
                                      <p:cBhvr>
                                        <p:cTn id="256" dur="1" fill="hold">
                                          <p:stCondLst>
                                            <p:cond delay="0"/>
                                          </p:stCondLst>
                                        </p:cTn>
                                        <p:tgtEl>
                                          <p:spTgt spid="31"/>
                                        </p:tgtEl>
                                        <p:attrNameLst>
                                          <p:attrName>style.visibility</p:attrName>
                                        </p:attrNameLst>
                                      </p:cBhvr>
                                      <p:to>
                                        <p:strVal val="visible"/>
                                      </p:to>
                                    </p:set>
                                    <p:animEffect transition="in" filter="fade">
                                      <p:cBhvr>
                                        <p:cTn id="257" dur="1000"/>
                                        <p:tgtEl>
                                          <p:spTgt spid="31"/>
                                        </p:tgtEl>
                                      </p:cBhvr>
                                    </p:animEffect>
                                    <p:anim calcmode="lin" valueType="num">
                                      <p:cBhvr>
                                        <p:cTn id="258" dur="1000" fill="hold"/>
                                        <p:tgtEl>
                                          <p:spTgt spid="31"/>
                                        </p:tgtEl>
                                        <p:attrNameLst>
                                          <p:attrName>ppt_x</p:attrName>
                                        </p:attrNameLst>
                                      </p:cBhvr>
                                      <p:tavLst>
                                        <p:tav tm="0">
                                          <p:val>
                                            <p:strVal val="#ppt_x-.1"/>
                                          </p:val>
                                        </p:tav>
                                        <p:tav tm="100000">
                                          <p:val>
                                            <p:strVal val="#ppt_x"/>
                                          </p:val>
                                        </p:tav>
                                      </p:tavLst>
                                    </p:anim>
                                    <p:anim calcmode="lin" valueType="num">
                                      <p:cBhvr>
                                        <p:cTn id="259"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0" y="-236562"/>
            <a:ext cx="9144000" cy="5616624"/>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 name="1 Rectángulo"/>
          <p:cNvSpPr/>
          <p:nvPr/>
        </p:nvSpPr>
        <p:spPr>
          <a:xfrm>
            <a:off x="0" y="-236562"/>
            <a:ext cx="9144000" cy="5616624"/>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CuadroTexto"/>
          <p:cNvSpPr txBox="1"/>
          <p:nvPr/>
        </p:nvSpPr>
        <p:spPr>
          <a:xfrm>
            <a:off x="899592" y="4299942"/>
            <a:ext cx="6624092" cy="646331"/>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Esta es la Avenida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del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Padre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Claret</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y creo, no me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gustaría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equivocarme, que es la carretera que va para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Ávila.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17000">
        <p14:shred dir="out"/>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ox(out)">
                                      <p:cBhvr>
                                        <p:cTn id="11" dur="3000"/>
                                        <p:tgtEl>
                                          <p:spTgt spid="2"/>
                                        </p:tgtEl>
                                      </p:cBhvr>
                                    </p:animEffect>
                                  </p:childTnLst>
                                </p:cTn>
                              </p:par>
                              <p:par>
                                <p:cTn id="12" presetID="23" presetClass="entr" presetSubtype="288"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4/3*#ppt_w"/>
                                          </p:val>
                                        </p:tav>
                                        <p:tav tm="100000">
                                          <p:val>
                                            <p:strVal val="#ppt_w"/>
                                          </p:val>
                                        </p:tav>
                                      </p:tavLst>
                                    </p:anim>
                                    <p:anim calcmode="lin" valueType="num">
                                      <p:cBhvr>
                                        <p:cTn id="15" dur="3000" fill="hold"/>
                                        <p:tgtEl>
                                          <p:spTgt spid="3"/>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wheel(8)">
                                      <p:cBhvr>
                                        <p:cTn id="18" dur="3000"/>
                                        <p:tgtEl>
                                          <p:spTgt spid="3"/>
                                        </p:tgtEl>
                                      </p:cBhvr>
                                    </p:animEffect>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143500"/>
          </a:xfrm>
          <a:prstGeom prst="rect">
            <a:avLst/>
          </a:prstGeom>
          <a:noFill/>
          <a:ln w="9525">
            <a:noFill/>
            <a:miter lim="800000"/>
            <a:headEnd/>
            <a:tailEnd/>
          </a:ln>
        </p:spPr>
      </p:pic>
      <p:sp>
        <p:nvSpPr>
          <p:cNvPr id="7" name="6 CuadroTexto"/>
          <p:cNvSpPr txBox="1"/>
          <p:nvPr/>
        </p:nvSpPr>
        <p:spPr>
          <a:xfrm>
            <a:off x="539552" y="3507854"/>
            <a:ext cx="8186738" cy="147796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Regresando de nuevo por la Calle de los </a:t>
            </a:r>
            <a:r>
              <a:rPr lang="es-ES" b="1" dirty="0" err="1">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Cañuelos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encontramos a este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lindo y simpático gatito, le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pregunto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si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quiere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posar para una foto,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dice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si y aquí le traigo, la dueña desde su terraza nos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comenta </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muy raro que se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deje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fotografiar por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muy vergonzoso,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pues ya lo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ve,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decimos,,,,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con nosotros se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ha portado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un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señor.</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8000">
        <p14:switch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4/3*#ppt_w"/>
                                          </p:val>
                                        </p:tav>
                                        <p:tav tm="100000">
                                          <p:val>
                                            <p:strVal val="#ppt_w"/>
                                          </p:val>
                                        </p:tav>
                                      </p:tavLst>
                                    </p:anim>
                                    <p:anim calcmode="lin" valueType="num">
                                      <p:cBhvr>
                                        <p:cTn id="8" dur="3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3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3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3" name="2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4" name="3 Rectángulo"/>
          <p:cNvSpPr/>
          <p:nvPr/>
        </p:nvSpPr>
        <p:spPr>
          <a:xfrm>
            <a:off x="0" y="-308570"/>
            <a:ext cx="9144000" cy="5760640"/>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CuadroTexto"/>
          <p:cNvSpPr txBox="1"/>
          <p:nvPr/>
        </p:nvSpPr>
        <p:spPr>
          <a:xfrm>
            <a:off x="539750" y="3724275"/>
            <a:ext cx="8108950" cy="1200150"/>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Nos pillaba un poco lejos para acercarnos hasta esta iglesia, así es 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 me ocurrió acercarme a ella con el zoom, mas que nada por capturar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 esta familia de cigüeñas, la iglesia se puede ver que parece estar en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un estado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deterioro.</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2/3*#ppt_w"/>
                                          </p:val>
                                        </p:tav>
                                        <p:tav tm="100000">
                                          <p:val>
                                            <p:strVal val="#ppt_w"/>
                                          </p:val>
                                        </p:tav>
                                      </p:tavLst>
                                    </p:anim>
                                    <p:anim calcmode="lin" valueType="num">
                                      <p:cBhvr>
                                        <p:cTn id="8" dur="3000" fill="hold"/>
                                        <p:tgtEl>
                                          <p:spTgt spid="4"/>
                                        </p:tgtEl>
                                        <p:attrNameLst>
                                          <p:attrName>ppt_h</p:attrName>
                                        </p:attrNameLst>
                                      </p:cBhvr>
                                      <p:tavLst>
                                        <p:tav tm="0">
                                          <p:val>
                                            <p:strVal val="2/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3000" fill="hold"/>
                                        <p:tgtEl>
                                          <p:spTgt spid="3"/>
                                        </p:tgtEl>
                                        <p:attrNameLst>
                                          <p:attrName>ppt_w</p:attrName>
                                        </p:attrNameLst>
                                      </p:cBhvr>
                                      <p:tavLst>
                                        <p:tav tm="0">
                                          <p:val>
                                            <p:strVal val="2/3*#ppt_w"/>
                                          </p:val>
                                        </p:tav>
                                        <p:tav tm="100000">
                                          <p:val>
                                            <p:strVal val="#ppt_w"/>
                                          </p:val>
                                        </p:tav>
                                      </p:tavLst>
                                    </p:anim>
                                    <p:anim calcmode="lin" valueType="num">
                                      <p:cBhvr>
                                        <p:cTn id="15" dur="3000" fill="hold"/>
                                        <p:tgtEl>
                                          <p:spTgt spid="3"/>
                                        </p:tgtEl>
                                        <p:attrNameLst>
                                          <p:attrName>ppt_h</p:attrName>
                                        </p:attrNameLst>
                                      </p:cBhvr>
                                      <p:tavLst>
                                        <p:tav tm="0">
                                          <p:val>
                                            <p:strVal val="2/3*#ppt_h"/>
                                          </p:val>
                                        </p:tav>
                                        <p:tav tm="100000">
                                          <p:val>
                                            <p:strVal val="#ppt_h"/>
                                          </p:val>
                                        </p:tav>
                                      </p:tavLst>
                                    </p:anim>
                                  </p:childTnLst>
                                </p:cTn>
                              </p:par>
                              <p:par>
                                <p:cTn id="16" presetID="8" presetClass="entr" presetSubtype="16"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diamond(in)">
                                      <p:cBhvr>
                                        <p:cTn id="18" dur="3000"/>
                                        <p:tgtEl>
                                          <p:spTgt spid="3"/>
                                        </p:tgtEl>
                                      </p:cBhvr>
                                    </p:animEffect>
                                  </p:childTnLst>
                                </p:cTn>
                              </p:par>
                              <p:par>
                                <p:cTn id="19" presetID="6" presetClass="entr" presetSubtype="3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circle(out)">
                                      <p:cBhvr>
                                        <p:cTn id="21" dur="3000"/>
                                        <p:tgtEl>
                                          <p:spTgt spid="2"/>
                                        </p:tgtEl>
                                      </p:cBhvr>
                                    </p:animEffect>
                                  </p:childTnLst>
                                </p:cTn>
                              </p:par>
                              <p:par>
                                <p:cTn id="22" presetID="23" presetClass="entr" presetSubtype="272"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0" fill="hold"/>
                                        <p:tgtEl>
                                          <p:spTgt spid="2"/>
                                        </p:tgtEl>
                                        <p:attrNameLst>
                                          <p:attrName>ppt_w</p:attrName>
                                        </p:attrNameLst>
                                      </p:cBhvr>
                                      <p:tavLst>
                                        <p:tav tm="0">
                                          <p:val>
                                            <p:strVal val="2/3*#ppt_w"/>
                                          </p:val>
                                        </p:tav>
                                        <p:tav tm="100000">
                                          <p:val>
                                            <p:strVal val="#ppt_w"/>
                                          </p:val>
                                        </p:tav>
                                      </p:tavLst>
                                    </p:anim>
                                    <p:anim calcmode="lin" valueType="num">
                                      <p:cBhvr>
                                        <p:cTn id="25" dur="3000" fill="hold"/>
                                        <p:tgtEl>
                                          <p:spTgt spid="2"/>
                                        </p:tgtEl>
                                        <p:attrNameLst>
                                          <p:attrName>ppt_h</p:attrName>
                                        </p:attrNameLst>
                                      </p:cBhvr>
                                      <p:tavLst>
                                        <p:tav tm="0">
                                          <p:val>
                                            <p:strVal val="2/3*#ppt_h"/>
                                          </p:val>
                                        </p:tav>
                                        <p:tav tm="100000">
                                          <p:val>
                                            <p:strVal val="#ppt_h"/>
                                          </p:val>
                                        </p:tav>
                                      </p:tavLst>
                                    </p:anim>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5"/>
                                        </p:tgtEl>
                                        <p:attrNameLst>
                                          <p:attrName>style.visibility</p:attrName>
                                        </p:attrNameLst>
                                      </p:cBhvr>
                                      <p:to>
                                        <p:strVal val="visible"/>
                                      </p:to>
                                    </p:set>
                                    <p:animEffect transition="in" filter="fade">
                                      <p:cBhvr>
                                        <p:cTn id="29" dur="1000"/>
                                        <p:tgtEl>
                                          <p:spTgt spid="5"/>
                                        </p:tgtEl>
                                      </p:cBhvr>
                                    </p:animEffect>
                                    <p:anim calcmode="lin" valueType="num">
                                      <p:cBhvr>
                                        <p:cTn id="30" dur="1000" fill="hold"/>
                                        <p:tgtEl>
                                          <p:spTgt spid="5"/>
                                        </p:tgtEl>
                                        <p:attrNameLst>
                                          <p:attrName>ppt_x</p:attrName>
                                        </p:attrNameLst>
                                      </p:cBhvr>
                                      <p:tavLst>
                                        <p:tav tm="0">
                                          <p:val>
                                            <p:strVal val="#ppt_x-.1"/>
                                          </p:val>
                                        </p:tav>
                                        <p:tav tm="100000">
                                          <p:val>
                                            <p:strVal val="#ppt_x"/>
                                          </p:val>
                                        </p:tav>
                                      </p:tavLst>
                                    </p:anim>
                                    <p:anim calcmode="lin" valueType="num">
                                      <p:cBhvr>
                                        <p:cTn id="3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0" y="0"/>
            <a:ext cx="9144000"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4" name="3 Imagen" descr="imágenes-montajes-y-fotomanipulaciones-digitales-de-Caras-Ionut-8.jpg"/>
          <p:cNvPicPr>
            <a:picLocks noChangeAspect="1"/>
          </p:cNvPicPr>
          <p:nvPr/>
        </p:nvPicPr>
        <p:blipFill>
          <a:blip r:embed="rId2" cstate="print"/>
          <a:stretch>
            <a:fillRect/>
          </a:stretch>
        </p:blipFill>
        <p:spPr bwMode="auto">
          <a:xfrm>
            <a:off x="0" y="-308570"/>
            <a:ext cx="9144000" cy="5760640"/>
          </a:xfrm>
          <a:prstGeom prst="rect">
            <a:avLst/>
          </a:prstGeom>
          <a:ln>
            <a:noFill/>
          </a:ln>
          <a:effectLst/>
        </p:spPr>
      </p:pic>
      <p:pic>
        <p:nvPicPr>
          <p:cNvPr id="5" name="4 Imagen" descr="imágenes-montajes-y-fotomanipulaciones-digitales-de-Caras-Ionut-8.jpg"/>
          <p:cNvPicPr>
            <a:picLocks noChangeAspect="1"/>
          </p:cNvPicPr>
          <p:nvPr/>
        </p:nvPicPr>
        <p:blipFill>
          <a:blip r:embed="rId2" cstate="print"/>
          <a:stretch>
            <a:fillRect/>
          </a:stretch>
        </p:blipFill>
        <p:spPr bwMode="auto">
          <a:xfrm>
            <a:off x="0" y="-308570"/>
            <a:ext cx="9144000" cy="5760640"/>
          </a:xfrm>
          <a:prstGeom prst="rect">
            <a:avLst/>
          </a:prstGeom>
          <a:ln>
            <a:noFill/>
          </a:ln>
          <a:effectLst/>
        </p:spPr>
      </p:pic>
      <p:sp>
        <p:nvSpPr>
          <p:cNvPr id="7" name="6 CuadroTexto"/>
          <p:cNvSpPr txBox="1"/>
          <p:nvPr/>
        </p:nvSpPr>
        <p:spPr>
          <a:xfrm>
            <a:off x="539750" y="3508375"/>
            <a:ext cx="8075613" cy="1476375"/>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Llegamos de nuevo hasta el Acueducto a través de la avenida que lleva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su nombre, decir tan solo que las piedras de este monumento son de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granito y que tiene mas o menos unas 25.000 y los agujeros o huecos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que tienen, son las marcas dejadas por las pinzas de las grúas que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utilizaron en aquella época para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colocarlas.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35000">
        <p14:gallery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2000"/>
                                        <p:tgtEl>
                                          <p:spTgt spid="5"/>
                                        </p:tgtEl>
                                        <p:attrNameLst>
                                          <p:attrName>ppt_w</p:attrName>
                                        </p:attrNameLst>
                                      </p:cBhvr>
                                      <p:tavLst>
                                        <p:tav tm="0">
                                          <p:val>
                                            <p:strVal val="ppt_w"/>
                                          </p:val>
                                        </p:tav>
                                        <p:tav tm="100000">
                                          <p:val>
                                            <p:strVal val="4/3*ppt_w"/>
                                          </p:val>
                                        </p:tav>
                                      </p:tavLst>
                                    </p:anim>
                                    <p:anim calcmode="lin" valueType="num">
                                      <p:cBhvr>
                                        <p:cTn id="7" dur="2000"/>
                                        <p:tgtEl>
                                          <p:spTgt spid="5"/>
                                        </p:tgtEl>
                                        <p:attrNameLst>
                                          <p:attrName>ppt_h</p:attrName>
                                        </p:attrNameLst>
                                      </p:cBhvr>
                                      <p:tavLst>
                                        <p:tav tm="0">
                                          <p:val>
                                            <p:strVal val="ppt_h"/>
                                          </p:val>
                                        </p:tav>
                                        <p:tav tm="100000">
                                          <p:val>
                                            <p:strVal val="4/3*ppt_h"/>
                                          </p:val>
                                        </p:tav>
                                      </p:tavLst>
                                    </p:anim>
                                    <p:set>
                                      <p:cBhvr>
                                        <p:cTn id="8" dur="1" fill="hold">
                                          <p:stCondLst>
                                            <p:cond delay="1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par>
                                <p:cTn id="12" presetID="20"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edge">
                                      <p:cBhvr>
                                        <p:cTn id="14" dur="3000"/>
                                        <p:tgtEl>
                                          <p:spTgt spid="4"/>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500" fill="hold"/>
                                        <p:tgtEl>
                                          <p:spTgt spid="4"/>
                                        </p:tgtEl>
                                        <p:attrNameLst>
                                          <p:attrName>ppt_w</p:attrName>
                                        </p:attrNameLst>
                                      </p:cBhvr>
                                      <p:tavLst>
                                        <p:tav tm="0">
                                          <p:val>
                                            <p:strVal val="4/3*#ppt_w"/>
                                          </p:val>
                                        </p:tav>
                                        <p:tav tm="100000">
                                          <p:val>
                                            <p:strVal val="#ppt_w"/>
                                          </p:val>
                                        </p:tav>
                                      </p:tavLst>
                                    </p:anim>
                                    <p:anim calcmode="lin" valueType="num">
                                      <p:cBhvr>
                                        <p:cTn id="18" dur="3500" fill="hold"/>
                                        <p:tgtEl>
                                          <p:spTgt spid="4"/>
                                        </p:tgtEl>
                                        <p:attrNameLst>
                                          <p:attrName>ppt_h</p:attrName>
                                        </p:attrNameLst>
                                      </p:cBhvr>
                                      <p:tavLst>
                                        <p:tav tm="0">
                                          <p:val>
                                            <p:strVal val="4/3*#ppt_h"/>
                                          </p:val>
                                        </p:tav>
                                        <p:tav tm="100000">
                                          <p:val>
                                            <p:strVal val="#ppt_h"/>
                                          </p:val>
                                        </p:tav>
                                      </p:tavLst>
                                    </p:anim>
                                  </p:childTnLst>
                                </p:cTn>
                              </p:par>
                            </p:childTnLst>
                          </p:cTn>
                        </p:par>
                        <p:par>
                          <p:cTn id="19" fill="hold">
                            <p:stCondLst>
                              <p:cond delay="3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cstate="print"/>
          <a:stretch>
            <a:fillRect/>
          </a:stretch>
        </p:blipFill>
        <p:spPr bwMode="auto">
          <a:xfrm>
            <a:off x="0" y="-452586"/>
            <a:ext cx="9144000" cy="5760640"/>
          </a:xfrm>
          <a:prstGeom prst="rect">
            <a:avLst/>
          </a:prstGeom>
          <a:noFill/>
          <a:ln w="9525">
            <a:noFill/>
            <a:miter lim="800000"/>
            <a:headEnd/>
            <a:tailEnd/>
          </a:ln>
        </p:spPr>
      </p:pic>
      <p:pic>
        <p:nvPicPr>
          <p:cNvPr id="3" name="2 Imagen" descr="1(11).jpg"/>
          <p:cNvPicPr>
            <a:picLocks noGrp="1" noChangeAspect="1"/>
          </p:cNvPicPr>
          <p:nvPr isPhoto="1"/>
        </p:nvPicPr>
        <p:blipFill>
          <a:blip r:embed="rId2" cstate="print"/>
          <a:stretch>
            <a:fillRect/>
          </a:stretch>
        </p:blipFill>
        <p:spPr bwMode="auto">
          <a:xfrm>
            <a:off x="0" y="-452586"/>
            <a:ext cx="9144000" cy="5760640"/>
          </a:xfrm>
          <a:prstGeom prst="rect">
            <a:avLst/>
          </a:prstGeom>
          <a:noFill/>
          <a:ln w="9525">
            <a:noFill/>
            <a:miter lim="800000"/>
            <a:headEnd/>
            <a:tailEnd/>
          </a:ln>
        </p:spPr>
      </p:pic>
      <p:sp>
        <p:nvSpPr>
          <p:cNvPr id="4" name="3 CuadroTexto"/>
          <p:cNvSpPr txBox="1"/>
          <p:nvPr/>
        </p:nvSpPr>
        <p:spPr>
          <a:xfrm>
            <a:off x="755576" y="4371950"/>
            <a:ext cx="7699375" cy="646112"/>
          </a:xfrm>
          <a:prstGeom prst="rect">
            <a:avLst/>
          </a:prstGeom>
          <a:noFill/>
        </p:spPr>
        <p:txBody>
          <a:bodyPr wrap="non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Como decíamos al principio desde el Mirador del Postigo, esta es la </a:t>
            </a:r>
          </a:p>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Avenida del Acueducto llamada anteriormente Fernández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Ladreda</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42" presetClass="entr" presetSubtype="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3000"/>
                                        <p:tgtEl>
                                          <p:spTgt spid="2"/>
                                        </p:tgtEl>
                                      </p:cBhvr>
                                    </p:animEffect>
                                    <p:anim calcmode="lin" valueType="num">
                                      <p:cBhvr>
                                        <p:cTn id="21" dur="3000" fill="hold"/>
                                        <p:tgtEl>
                                          <p:spTgt spid="2"/>
                                        </p:tgtEl>
                                        <p:attrNameLst>
                                          <p:attrName>ppt_x</p:attrName>
                                        </p:attrNameLst>
                                      </p:cBhvr>
                                      <p:tavLst>
                                        <p:tav tm="0">
                                          <p:val>
                                            <p:strVal val="#ppt_x"/>
                                          </p:val>
                                        </p:tav>
                                        <p:tav tm="100000">
                                          <p:val>
                                            <p:strVal val="#ppt_x"/>
                                          </p:val>
                                        </p:tav>
                                      </p:tavLst>
                                    </p:anim>
                                    <p:anim calcmode="lin" valueType="num">
                                      <p:cBhvr>
                                        <p:cTn id="22" dur="3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cstate="print"/>
          <a:stretch>
            <a:fillRect/>
          </a:stretch>
        </p:blipFill>
        <p:spPr bwMode="auto">
          <a:xfrm>
            <a:off x="0" y="-380578"/>
            <a:ext cx="9144000" cy="5760640"/>
          </a:xfrm>
          <a:prstGeom prst="rect">
            <a:avLst/>
          </a:prstGeom>
          <a:noFill/>
          <a:ln w="9525">
            <a:noFill/>
            <a:miter lim="800000"/>
            <a:headEnd/>
            <a:tailEnd/>
          </a:ln>
        </p:spPr>
      </p:pic>
      <p:pic>
        <p:nvPicPr>
          <p:cNvPr id="3" name="2 Imagen" descr="1(12).jpg"/>
          <p:cNvPicPr>
            <a:picLocks noGrp="1" noChangeAspect="1"/>
          </p:cNvPicPr>
          <p:nvPr isPhoto="1"/>
        </p:nvPicPr>
        <p:blipFill>
          <a:blip r:embed="rId2" cstate="print"/>
          <a:stretch>
            <a:fillRect/>
          </a:stretch>
        </p:blipFill>
        <p:spPr bwMode="auto">
          <a:xfrm>
            <a:off x="0" y="-380578"/>
            <a:ext cx="9144000" cy="5760640"/>
          </a:xfrm>
          <a:prstGeom prst="rect">
            <a:avLst/>
          </a:prstGeom>
          <a:noFill/>
          <a:ln w="9525">
            <a:noFill/>
            <a:miter lim="800000"/>
            <a:headEnd/>
            <a:tailEnd/>
          </a:ln>
        </p:spPr>
      </p:pic>
      <p:sp>
        <p:nvSpPr>
          <p:cNvPr id="4" name="3 CuadroTexto"/>
          <p:cNvSpPr txBox="1"/>
          <p:nvPr/>
        </p:nvSpPr>
        <p:spPr>
          <a:xfrm>
            <a:off x="899592" y="4011910"/>
            <a:ext cx="7488832" cy="923330"/>
          </a:xfrm>
          <a:prstGeom prst="rect">
            <a:avLst/>
          </a:prstGeom>
          <a:noFill/>
        </p:spPr>
        <p:txBody>
          <a:bodyPr wrap="square">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esta misma avenida y casi pegando al Acueducto dentro de un pequeño jardín, se encuentra la Loba Capitolina.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Según la leyenda,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la que amamantó a Rómulo y Remo, los fundadores de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Roma.</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3"/>
                                        </p:tgtEl>
                                        <p:attrNameLst>
                                          <p:attrName>ppt_w</p:attrName>
                                        </p:attrNameLst>
                                      </p:cBhvr>
                                      <p:tavLst>
                                        <p:tav tm="0">
                                          <p:val>
                                            <p:strVal val="ppt_w"/>
                                          </p:val>
                                        </p:tav>
                                        <p:tav tm="100000">
                                          <p:val>
                                            <p:strVal val="4/3*ppt_w"/>
                                          </p:val>
                                        </p:tav>
                                      </p:tavLst>
                                    </p:anim>
                                    <p:anim calcmode="lin" valueType="num">
                                      <p:cBhvr>
                                        <p:cTn id="7" dur="3000"/>
                                        <p:tgtEl>
                                          <p:spTgt spid="3"/>
                                        </p:tgtEl>
                                        <p:attrNameLst>
                                          <p:attrName>ppt_h</p:attrName>
                                        </p:attrNameLst>
                                      </p:cBhvr>
                                      <p:tavLst>
                                        <p:tav tm="0">
                                          <p:val>
                                            <p:strVal val="ppt_h"/>
                                          </p:val>
                                        </p:tav>
                                        <p:tav tm="100000">
                                          <p:val>
                                            <p:strVal val="4/3*ppt_h"/>
                                          </p:val>
                                        </p:tav>
                                      </p:tavLst>
                                    </p:anim>
                                    <p:set>
                                      <p:cBhvr>
                                        <p:cTn id="8" dur="1" fill="hold">
                                          <p:stCondLst>
                                            <p:cond delay="2999"/>
                                          </p:stCondLst>
                                        </p:cTn>
                                        <p:tgtEl>
                                          <p:spTgt spid="3"/>
                                        </p:tgtEl>
                                        <p:attrNameLst>
                                          <p:attrName>style.visibility</p:attrName>
                                        </p:attrNameLst>
                                      </p:cBhvr>
                                      <p:to>
                                        <p:strVal val="hidden"/>
                                      </p:to>
                                    </p:set>
                                  </p:childTnLst>
                                </p:cTn>
                              </p:par>
                              <p:par>
                                <p:cTn id="9" presetID="29" presetClass="exit" presetSubtype="0" fill="hold" nodeType="withEffect">
                                  <p:stCondLst>
                                    <p:cond delay="0"/>
                                  </p:stCondLst>
                                  <p:childTnLst>
                                    <p:anim calcmode="lin" valueType="num">
                                      <p:cBhvr>
                                        <p:cTn id="10" dur="3000"/>
                                        <p:tgtEl>
                                          <p:spTgt spid="3"/>
                                        </p:tgtEl>
                                        <p:attrNameLst>
                                          <p:attrName>ppt_x</p:attrName>
                                        </p:attrNameLst>
                                      </p:cBhvr>
                                      <p:tavLst>
                                        <p:tav tm="0">
                                          <p:val>
                                            <p:strVal val="ppt_x"/>
                                          </p:val>
                                        </p:tav>
                                        <p:tav tm="100000">
                                          <p:val>
                                            <p:strVal val="ppt_x-.2"/>
                                          </p:val>
                                        </p:tav>
                                      </p:tavLst>
                                    </p:anim>
                                    <p:anim calcmode="lin" valueType="num">
                                      <p:cBhvr>
                                        <p:cTn id="11" dur="3000"/>
                                        <p:tgtEl>
                                          <p:spTgt spid="3"/>
                                        </p:tgtEl>
                                        <p:attrNameLst>
                                          <p:attrName>ppt_y</p:attrName>
                                        </p:attrNameLst>
                                      </p:cBhvr>
                                      <p:tavLst>
                                        <p:tav tm="0">
                                          <p:val>
                                            <p:strVal val="ppt_y"/>
                                          </p:val>
                                        </p:tav>
                                        <p:tav tm="100000">
                                          <p:val>
                                            <p:strVal val="ppt_y"/>
                                          </p:val>
                                        </p:tav>
                                      </p:tavLst>
                                    </p:anim>
                                    <p:animEffect transition="out" filter="fade">
                                      <p:cBhvr>
                                        <p:cTn id="12" dur="3000"/>
                                        <p:tgtEl>
                                          <p:spTgt spid="3"/>
                                        </p:tgtEl>
                                      </p:cBhvr>
                                    </p:animEffect>
                                    <p:set>
                                      <p:cBhvr>
                                        <p:cTn id="13" dur="1" fill="hold">
                                          <p:stCondLst>
                                            <p:cond delay="2999"/>
                                          </p:stCondLst>
                                        </p:cTn>
                                        <p:tgtEl>
                                          <p:spTgt spid="3"/>
                                        </p:tgtEl>
                                        <p:attrNameLst>
                                          <p:attrName>style.visibility</p:attrName>
                                        </p:attrNameLst>
                                      </p:cBhvr>
                                      <p:to>
                                        <p:strVal val="hidden"/>
                                      </p:to>
                                    </p:set>
                                  </p:childTnLst>
                                </p:cTn>
                              </p:par>
                              <p:par>
                                <p:cTn id="14" presetID="23" presetClass="entr" presetSubtype="28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3000" fill="hold"/>
                                        <p:tgtEl>
                                          <p:spTgt spid="2"/>
                                        </p:tgtEl>
                                        <p:attrNameLst>
                                          <p:attrName>ppt_w</p:attrName>
                                        </p:attrNameLst>
                                      </p:cBhvr>
                                      <p:tavLst>
                                        <p:tav tm="0">
                                          <p:val>
                                            <p:strVal val="4/3*#ppt_w"/>
                                          </p:val>
                                        </p:tav>
                                        <p:tav tm="100000">
                                          <p:val>
                                            <p:strVal val="#ppt_w"/>
                                          </p:val>
                                        </p:tav>
                                      </p:tavLst>
                                    </p:anim>
                                    <p:anim calcmode="lin" valueType="num">
                                      <p:cBhvr>
                                        <p:cTn id="17" dur="3000" fill="hold"/>
                                        <p:tgtEl>
                                          <p:spTgt spid="2"/>
                                        </p:tgtEl>
                                        <p:attrNameLst>
                                          <p:attrName>ppt_h</p:attrName>
                                        </p:attrNameLst>
                                      </p:cBhvr>
                                      <p:tavLst>
                                        <p:tav tm="0">
                                          <p:val>
                                            <p:strVal val="4/3*#ppt_h"/>
                                          </p:val>
                                        </p:tav>
                                        <p:tav tm="100000">
                                          <p:val>
                                            <p:strVal val="#ppt_h"/>
                                          </p:val>
                                        </p:tav>
                                      </p:tavLst>
                                    </p:anim>
                                  </p:childTnLst>
                                </p:cTn>
                              </p:par>
                              <p:par>
                                <p:cTn id="18" presetID="50" presetClass="entr" presetSubtype="0" decel="100000" fill="hold" nodeType="with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3000" fill="hold"/>
                                        <p:tgtEl>
                                          <p:spTgt spid="2"/>
                                        </p:tgtEl>
                                        <p:attrNameLst>
                                          <p:attrName>ppt_w</p:attrName>
                                        </p:attrNameLst>
                                      </p:cBhvr>
                                      <p:tavLst>
                                        <p:tav tm="0">
                                          <p:val>
                                            <p:strVal val="#ppt_w+.3"/>
                                          </p:val>
                                        </p:tav>
                                        <p:tav tm="100000">
                                          <p:val>
                                            <p:strVal val="#ppt_w"/>
                                          </p:val>
                                        </p:tav>
                                      </p:tavLst>
                                    </p:anim>
                                    <p:anim calcmode="lin" valueType="num">
                                      <p:cBhvr>
                                        <p:cTn id="21" dur="3000" fill="hold"/>
                                        <p:tgtEl>
                                          <p:spTgt spid="2"/>
                                        </p:tgtEl>
                                        <p:attrNameLst>
                                          <p:attrName>ppt_h</p:attrName>
                                        </p:attrNameLst>
                                      </p:cBhvr>
                                      <p:tavLst>
                                        <p:tav tm="0">
                                          <p:val>
                                            <p:strVal val="#ppt_h"/>
                                          </p:val>
                                        </p:tav>
                                        <p:tav tm="100000">
                                          <p:val>
                                            <p:strVal val="#ppt_h"/>
                                          </p:val>
                                        </p:tav>
                                      </p:tavLst>
                                    </p:anim>
                                    <p:animEffect transition="in" filter="fade">
                                      <p:cBhvr>
                                        <p:cTn id="22" dur="3000"/>
                                        <p:tgtEl>
                                          <p:spTgt spid="2"/>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4"/>
                                        </p:tgtEl>
                                        <p:attrNameLst>
                                          <p:attrName>style.visibility</p:attrName>
                                        </p:attrNameLst>
                                      </p:cBhvr>
                                      <p:to>
                                        <p:strVal val="visible"/>
                                      </p:to>
                                    </p:set>
                                    <p:animEffect transition="in" filter="fade">
                                      <p:cBhvr>
                                        <p:cTn id="26" dur="1000"/>
                                        <p:tgtEl>
                                          <p:spTgt spid="4"/>
                                        </p:tgtEl>
                                      </p:cBhvr>
                                    </p:animEffect>
                                    <p:anim calcmode="lin" valueType="num">
                                      <p:cBhvr>
                                        <p:cTn id="27" dur="1000" fill="hold"/>
                                        <p:tgtEl>
                                          <p:spTgt spid="4"/>
                                        </p:tgtEl>
                                        <p:attrNameLst>
                                          <p:attrName>ppt_x</p:attrName>
                                        </p:attrNameLst>
                                      </p:cBhvr>
                                      <p:tavLst>
                                        <p:tav tm="0">
                                          <p:val>
                                            <p:strVal val="#ppt_x-.1"/>
                                          </p:val>
                                        </p:tav>
                                        <p:tav tm="100000">
                                          <p:val>
                                            <p:strVal val="#ppt_x"/>
                                          </p:val>
                                        </p:tav>
                                      </p:tavLst>
                                    </p:anim>
                                    <p:anim calcmode="lin" valueType="num">
                                      <p:cBhvr>
                                        <p:cTn id="2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28 Imagen" descr="Color 08.jpg"/>
          <p:cNvPicPr>
            <a:picLocks noChangeAspect="1"/>
          </p:cNvPicPr>
          <p:nvPr/>
        </p:nvPicPr>
        <p:blipFill>
          <a:blip r:embed="rId2" cstate="print"/>
          <a:stretch>
            <a:fillRect/>
          </a:stretch>
        </p:blipFill>
        <p:spPr bwMode="auto">
          <a:xfrm>
            <a:off x="1" y="-308570"/>
            <a:ext cx="9143999" cy="5832648"/>
          </a:xfrm>
          <a:prstGeom prst="rect">
            <a:avLst/>
          </a:prstGeom>
          <a:noFill/>
          <a:ln w="9525">
            <a:noFill/>
            <a:miter lim="800000"/>
            <a:headEnd/>
            <a:tailEnd/>
          </a:ln>
        </p:spPr>
      </p:pic>
      <p:sp>
        <p:nvSpPr>
          <p:cNvPr id="166" name="165 Triángulo rectángulo"/>
          <p:cNvSpPr/>
          <p:nvPr/>
        </p:nvSpPr>
        <p:spPr>
          <a:xfrm>
            <a:off x="0" y="2733199"/>
            <a:ext cx="3500438" cy="2410301"/>
          </a:xfrm>
          <a:prstGeom prst="rtTriangle">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9" name="168 Triángulo rectángulo"/>
          <p:cNvSpPr/>
          <p:nvPr/>
        </p:nvSpPr>
        <p:spPr>
          <a:xfrm rot="5400000">
            <a:off x="240745" y="-240744"/>
            <a:ext cx="2518887" cy="3000375"/>
          </a:xfrm>
          <a:prstGeom prst="rtTriangle">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8" name="167 Triángulo rectángulo"/>
          <p:cNvSpPr/>
          <p:nvPr/>
        </p:nvSpPr>
        <p:spPr>
          <a:xfrm rot="16200000">
            <a:off x="6385084" y="2384584"/>
            <a:ext cx="2517458" cy="3000375"/>
          </a:xfrm>
          <a:prstGeom prst="rtTriangle">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7" name="166 Triángulo rectángulo"/>
          <p:cNvSpPr/>
          <p:nvPr/>
        </p:nvSpPr>
        <p:spPr>
          <a:xfrm rot="10800000">
            <a:off x="5643560" y="0"/>
            <a:ext cx="3500440" cy="2411730"/>
          </a:xfrm>
          <a:prstGeom prst="rtTriangle">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5" name="144 Luna"/>
          <p:cNvSpPr/>
          <p:nvPr/>
        </p:nvSpPr>
        <p:spPr>
          <a:xfrm>
            <a:off x="0"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1" name="150 Luna"/>
          <p:cNvSpPr/>
          <p:nvPr/>
        </p:nvSpPr>
        <p:spPr>
          <a:xfrm rot="10800000">
            <a:off x="4572000"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6" name="155 Luna"/>
          <p:cNvSpPr/>
          <p:nvPr/>
        </p:nvSpPr>
        <p:spPr>
          <a:xfrm>
            <a:off x="428625"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7" name="156 Luna"/>
          <p:cNvSpPr/>
          <p:nvPr/>
        </p:nvSpPr>
        <p:spPr>
          <a:xfrm rot="10800000">
            <a:off x="4214814" y="0"/>
            <a:ext cx="4529137"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8" name="157 Luna"/>
          <p:cNvSpPr/>
          <p:nvPr/>
        </p:nvSpPr>
        <p:spPr>
          <a:xfrm>
            <a:off x="857250"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9" name="158 Luna"/>
          <p:cNvSpPr/>
          <p:nvPr/>
        </p:nvSpPr>
        <p:spPr>
          <a:xfrm rot="10800000">
            <a:off x="3714750" y="0"/>
            <a:ext cx="4529138"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0" name="159 Luna"/>
          <p:cNvSpPr/>
          <p:nvPr/>
        </p:nvSpPr>
        <p:spPr>
          <a:xfrm>
            <a:off x="1357313"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1" name="160 Luna"/>
          <p:cNvSpPr/>
          <p:nvPr/>
        </p:nvSpPr>
        <p:spPr>
          <a:xfrm rot="10800000">
            <a:off x="3214689" y="0"/>
            <a:ext cx="4529137"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2" name="161 Luna"/>
          <p:cNvSpPr/>
          <p:nvPr/>
        </p:nvSpPr>
        <p:spPr>
          <a:xfrm>
            <a:off x="1857375"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3" name="162 Luna"/>
          <p:cNvSpPr/>
          <p:nvPr/>
        </p:nvSpPr>
        <p:spPr>
          <a:xfrm rot="10800000">
            <a:off x="2786064" y="0"/>
            <a:ext cx="4529137"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4" name="163 Luna"/>
          <p:cNvSpPr/>
          <p:nvPr/>
        </p:nvSpPr>
        <p:spPr>
          <a:xfrm>
            <a:off x="2357438" y="0"/>
            <a:ext cx="4572000"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5" name="164 Luna"/>
          <p:cNvSpPr/>
          <p:nvPr/>
        </p:nvSpPr>
        <p:spPr>
          <a:xfrm rot="10800000">
            <a:off x="2214564" y="0"/>
            <a:ext cx="4529137" cy="5143500"/>
          </a:xfrm>
          <a:prstGeom prst="moon">
            <a:avLst/>
          </a:prstGeom>
          <a:solidFill>
            <a:schemeClr val="tx2">
              <a:lumMod val="50000"/>
              <a:alpha val="60000"/>
            </a:schemeClr>
          </a:solidFill>
          <a:ln>
            <a:noFill/>
          </a:ln>
          <a:scene3d>
            <a:camera prst="orthographicFront"/>
            <a:lightRig rig="threePt" dir="t"/>
          </a:scene3d>
          <a:sp3d>
            <a:bevelT w="254000" h="1905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CuadroTexto"/>
          <p:cNvSpPr txBox="1"/>
          <p:nvPr/>
        </p:nvSpPr>
        <p:spPr>
          <a:xfrm>
            <a:off x="1115616" y="4299942"/>
            <a:ext cx="7272338" cy="646112"/>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En el pedestal donde se encuentra la estatua se inscribió que el Acueducto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 </a:t>
            </a:r>
            <a:r>
              <a:rPr lang="es-ES" b="1" dirty="0" err="1"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bi</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-milenario</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es decir, que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tiene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ya dos mil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años.</a:t>
            </a:r>
            <a:endPar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50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wipe(down)">
                                      <p:cBhvr>
                                        <p:cTn id="7" dur="500"/>
                                        <p:tgtEl>
                                          <p:spTgt spid="145"/>
                                        </p:tgtEl>
                                      </p:cBhvr>
                                    </p:animEffect>
                                  </p:childTnLst>
                                </p:cTn>
                              </p:par>
                              <p:par>
                                <p:cTn id="8" presetID="22" presetClass="entr" presetSubtype="1" fill="hold" nodeType="withEffect">
                                  <p:stCondLst>
                                    <p:cond delay="0"/>
                                  </p:stCondLst>
                                  <p:childTnLst>
                                    <p:set>
                                      <p:cBhvr>
                                        <p:cTn id="9" dur="1" fill="hold">
                                          <p:stCondLst>
                                            <p:cond delay="0"/>
                                          </p:stCondLst>
                                        </p:cTn>
                                        <p:tgtEl>
                                          <p:spTgt spid="151"/>
                                        </p:tgtEl>
                                        <p:attrNameLst>
                                          <p:attrName>style.visibility</p:attrName>
                                        </p:attrNameLst>
                                      </p:cBhvr>
                                      <p:to>
                                        <p:strVal val="visible"/>
                                      </p:to>
                                    </p:set>
                                    <p:animEffect transition="in" filter="wipe(up)">
                                      <p:cBhvr>
                                        <p:cTn id="10" dur="500"/>
                                        <p:tgtEl>
                                          <p:spTgt spid="151"/>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157"/>
                                        </p:tgtEl>
                                        <p:attrNameLst>
                                          <p:attrName>style.visibility</p:attrName>
                                        </p:attrNameLst>
                                      </p:cBhvr>
                                      <p:to>
                                        <p:strVal val="visible"/>
                                      </p:to>
                                    </p:set>
                                    <p:animEffect transition="in" filter="wipe(down)">
                                      <p:cBhvr>
                                        <p:cTn id="14" dur="500"/>
                                        <p:tgtEl>
                                          <p:spTgt spid="157"/>
                                        </p:tgtEl>
                                      </p:cBhvr>
                                    </p:animEffect>
                                  </p:childTnLst>
                                </p:cTn>
                              </p:par>
                              <p:par>
                                <p:cTn id="15" presetID="22" presetClass="entr" presetSubtype="1" fill="hold" nodeType="withEffect">
                                  <p:stCondLst>
                                    <p:cond delay="0"/>
                                  </p:stCondLst>
                                  <p:childTnLst>
                                    <p:set>
                                      <p:cBhvr>
                                        <p:cTn id="16" dur="1" fill="hold">
                                          <p:stCondLst>
                                            <p:cond delay="0"/>
                                          </p:stCondLst>
                                        </p:cTn>
                                        <p:tgtEl>
                                          <p:spTgt spid="156"/>
                                        </p:tgtEl>
                                        <p:attrNameLst>
                                          <p:attrName>style.visibility</p:attrName>
                                        </p:attrNameLst>
                                      </p:cBhvr>
                                      <p:to>
                                        <p:strVal val="visible"/>
                                      </p:to>
                                    </p:set>
                                    <p:animEffect transition="in" filter="wipe(up)">
                                      <p:cBhvr>
                                        <p:cTn id="17" dur="500"/>
                                        <p:tgtEl>
                                          <p:spTgt spid="156"/>
                                        </p:tgtEl>
                                      </p:cBhvr>
                                    </p:animEffect>
                                  </p:childTnLst>
                                </p:cTn>
                              </p:par>
                            </p:childTnLst>
                          </p:cTn>
                        </p:par>
                        <p:par>
                          <p:cTn id="18" fill="hold">
                            <p:stCondLst>
                              <p:cond delay="1000"/>
                            </p:stCondLst>
                            <p:childTnLst>
                              <p:par>
                                <p:cTn id="19" presetID="22" presetClass="entr" presetSubtype="4" fill="hold" nodeType="afterEffect">
                                  <p:stCondLst>
                                    <p:cond delay="0"/>
                                  </p:stCondLst>
                                  <p:childTnLst>
                                    <p:set>
                                      <p:cBhvr>
                                        <p:cTn id="20" dur="1" fill="hold">
                                          <p:stCondLst>
                                            <p:cond delay="0"/>
                                          </p:stCondLst>
                                        </p:cTn>
                                        <p:tgtEl>
                                          <p:spTgt spid="158"/>
                                        </p:tgtEl>
                                        <p:attrNameLst>
                                          <p:attrName>style.visibility</p:attrName>
                                        </p:attrNameLst>
                                      </p:cBhvr>
                                      <p:to>
                                        <p:strVal val="visible"/>
                                      </p:to>
                                    </p:set>
                                    <p:animEffect transition="in" filter="wipe(down)">
                                      <p:cBhvr>
                                        <p:cTn id="21" dur="500"/>
                                        <p:tgtEl>
                                          <p:spTgt spid="158"/>
                                        </p:tgtEl>
                                      </p:cBhvr>
                                    </p:animEffect>
                                  </p:childTnLst>
                                </p:cTn>
                              </p:par>
                              <p:par>
                                <p:cTn id="22" presetID="22" presetClass="entr" presetSubtype="1" fill="hold" nodeType="withEffect">
                                  <p:stCondLst>
                                    <p:cond delay="0"/>
                                  </p:stCondLst>
                                  <p:childTnLst>
                                    <p:set>
                                      <p:cBhvr>
                                        <p:cTn id="23" dur="1" fill="hold">
                                          <p:stCondLst>
                                            <p:cond delay="0"/>
                                          </p:stCondLst>
                                        </p:cTn>
                                        <p:tgtEl>
                                          <p:spTgt spid="159"/>
                                        </p:tgtEl>
                                        <p:attrNameLst>
                                          <p:attrName>style.visibility</p:attrName>
                                        </p:attrNameLst>
                                      </p:cBhvr>
                                      <p:to>
                                        <p:strVal val="visible"/>
                                      </p:to>
                                    </p:set>
                                    <p:animEffect transition="in" filter="wipe(up)">
                                      <p:cBhvr>
                                        <p:cTn id="24" dur="500"/>
                                        <p:tgtEl>
                                          <p:spTgt spid="159"/>
                                        </p:tgtEl>
                                      </p:cBhvr>
                                    </p:animEffect>
                                  </p:childTnLst>
                                </p:cTn>
                              </p:par>
                            </p:childTnLst>
                          </p:cTn>
                        </p:par>
                        <p:par>
                          <p:cTn id="25" fill="hold">
                            <p:stCondLst>
                              <p:cond delay="1500"/>
                            </p:stCondLst>
                            <p:childTnLst>
                              <p:par>
                                <p:cTn id="26" presetID="22" presetClass="entr" presetSubtype="4" fill="hold" nodeType="afterEffect">
                                  <p:stCondLst>
                                    <p:cond delay="0"/>
                                  </p:stCondLst>
                                  <p:childTnLst>
                                    <p:set>
                                      <p:cBhvr>
                                        <p:cTn id="27" dur="1" fill="hold">
                                          <p:stCondLst>
                                            <p:cond delay="0"/>
                                          </p:stCondLst>
                                        </p:cTn>
                                        <p:tgtEl>
                                          <p:spTgt spid="161"/>
                                        </p:tgtEl>
                                        <p:attrNameLst>
                                          <p:attrName>style.visibility</p:attrName>
                                        </p:attrNameLst>
                                      </p:cBhvr>
                                      <p:to>
                                        <p:strVal val="visible"/>
                                      </p:to>
                                    </p:set>
                                    <p:animEffect transition="in" filter="wipe(down)">
                                      <p:cBhvr>
                                        <p:cTn id="28" dur="500"/>
                                        <p:tgtEl>
                                          <p:spTgt spid="161"/>
                                        </p:tgtEl>
                                      </p:cBhvr>
                                    </p:animEffect>
                                  </p:childTnLst>
                                </p:cTn>
                              </p:par>
                              <p:par>
                                <p:cTn id="29" presetID="22" presetClass="entr" presetSubtype="1" fill="hold" nodeType="withEffect">
                                  <p:stCondLst>
                                    <p:cond delay="0"/>
                                  </p:stCondLst>
                                  <p:childTnLst>
                                    <p:set>
                                      <p:cBhvr>
                                        <p:cTn id="30" dur="1" fill="hold">
                                          <p:stCondLst>
                                            <p:cond delay="0"/>
                                          </p:stCondLst>
                                        </p:cTn>
                                        <p:tgtEl>
                                          <p:spTgt spid="160"/>
                                        </p:tgtEl>
                                        <p:attrNameLst>
                                          <p:attrName>style.visibility</p:attrName>
                                        </p:attrNameLst>
                                      </p:cBhvr>
                                      <p:to>
                                        <p:strVal val="visible"/>
                                      </p:to>
                                    </p:set>
                                    <p:animEffect transition="in" filter="wipe(up)">
                                      <p:cBhvr>
                                        <p:cTn id="31" dur="500"/>
                                        <p:tgtEl>
                                          <p:spTgt spid="160"/>
                                        </p:tgtEl>
                                      </p:cBhvr>
                                    </p:animEffect>
                                  </p:childTnLst>
                                </p:cTn>
                              </p:par>
                            </p:childTnLst>
                          </p:cTn>
                        </p:par>
                        <p:par>
                          <p:cTn id="32" fill="hold">
                            <p:stCondLst>
                              <p:cond delay="2000"/>
                            </p:stCondLst>
                            <p:childTnLst>
                              <p:par>
                                <p:cTn id="33" presetID="22" presetClass="entr" presetSubtype="4" fill="hold" nodeType="afterEffect">
                                  <p:stCondLst>
                                    <p:cond delay="0"/>
                                  </p:stCondLst>
                                  <p:childTnLst>
                                    <p:set>
                                      <p:cBhvr>
                                        <p:cTn id="34" dur="1" fill="hold">
                                          <p:stCondLst>
                                            <p:cond delay="0"/>
                                          </p:stCondLst>
                                        </p:cTn>
                                        <p:tgtEl>
                                          <p:spTgt spid="162"/>
                                        </p:tgtEl>
                                        <p:attrNameLst>
                                          <p:attrName>style.visibility</p:attrName>
                                        </p:attrNameLst>
                                      </p:cBhvr>
                                      <p:to>
                                        <p:strVal val="visible"/>
                                      </p:to>
                                    </p:set>
                                    <p:animEffect transition="in" filter="wipe(down)">
                                      <p:cBhvr>
                                        <p:cTn id="35" dur="500"/>
                                        <p:tgtEl>
                                          <p:spTgt spid="162"/>
                                        </p:tgtEl>
                                      </p:cBhvr>
                                    </p:animEffect>
                                  </p:childTnLst>
                                </p:cTn>
                              </p:par>
                              <p:par>
                                <p:cTn id="36" presetID="22" presetClass="entr" presetSubtype="1" fill="hold" nodeType="withEffect">
                                  <p:stCondLst>
                                    <p:cond delay="0"/>
                                  </p:stCondLst>
                                  <p:childTnLst>
                                    <p:set>
                                      <p:cBhvr>
                                        <p:cTn id="37" dur="1" fill="hold">
                                          <p:stCondLst>
                                            <p:cond delay="0"/>
                                          </p:stCondLst>
                                        </p:cTn>
                                        <p:tgtEl>
                                          <p:spTgt spid="163"/>
                                        </p:tgtEl>
                                        <p:attrNameLst>
                                          <p:attrName>style.visibility</p:attrName>
                                        </p:attrNameLst>
                                      </p:cBhvr>
                                      <p:to>
                                        <p:strVal val="visible"/>
                                      </p:to>
                                    </p:set>
                                    <p:animEffect transition="in" filter="wipe(up)">
                                      <p:cBhvr>
                                        <p:cTn id="38" dur="500"/>
                                        <p:tgtEl>
                                          <p:spTgt spid="163"/>
                                        </p:tgtEl>
                                      </p:cBhvr>
                                    </p:animEffect>
                                  </p:childTnLst>
                                </p:cTn>
                              </p:par>
                            </p:childTnLst>
                          </p:cTn>
                        </p:par>
                        <p:par>
                          <p:cTn id="39" fill="hold">
                            <p:stCondLst>
                              <p:cond delay="2500"/>
                            </p:stCondLst>
                            <p:childTnLst>
                              <p:par>
                                <p:cTn id="40" presetID="22" presetClass="entr" presetSubtype="4" fill="hold" nodeType="afterEffect">
                                  <p:stCondLst>
                                    <p:cond delay="0"/>
                                  </p:stCondLst>
                                  <p:childTnLst>
                                    <p:set>
                                      <p:cBhvr>
                                        <p:cTn id="41" dur="1" fill="hold">
                                          <p:stCondLst>
                                            <p:cond delay="0"/>
                                          </p:stCondLst>
                                        </p:cTn>
                                        <p:tgtEl>
                                          <p:spTgt spid="165"/>
                                        </p:tgtEl>
                                        <p:attrNameLst>
                                          <p:attrName>style.visibility</p:attrName>
                                        </p:attrNameLst>
                                      </p:cBhvr>
                                      <p:to>
                                        <p:strVal val="visible"/>
                                      </p:to>
                                    </p:set>
                                    <p:animEffect transition="in" filter="wipe(down)">
                                      <p:cBhvr>
                                        <p:cTn id="42" dur="500"/>
                                        <p:tgtEl>
                                          <p:spTgt spid="165"/>
                                        </p:tgtEl>
                                      </p:cBhvr>
                                    </p:animEffect>
                                  </p:childTnLst>
                                </p:cTn>
                              </p:par>
                              <p:par>
                                <p:cTn id="43" presetID="22" presetClass="entr" presetSubtype="1" fill="hold" nodeType="withEffect">
                                  <p:stCondLst>
                                    <p:cond delay="0"/>
                                  </p:stCondLst>
                                  <p:childTnLst>
                                    <p:set>
                                      <p:cBhvr>
                                        <p:cTn id="44" dur="1" fill="hold">
                                          <p:stCondLst>
                                            <p:cond delay="0"/>
                                          </p:stCondLst>
                                        </p:cTn>
                                        <p:tgtEl>
                                          <p:spTgt spid="164"/>
                                        </p:tgtEl>
                                        <p:attrNameLst>
                                          <p:attrName>style.visibility</p:attrName>
                                        </p:attrNameLst>
                                      </p:cBhvr>
                                      <p:to>
                                        <p:strVal val="visible"/>
                                      </p:to>
                                    </p:set>
                                    <p:animEffect transition="in" filter="wipe(up)">
                                      <p:cBhvr>
                                        <p:cTn id="45" dur="500"/>
                                        <p:tgtEl>
                                          <p:spTgt spid="164"/>
                                        </p:tgtEl>
                                      </p:cBhvr>
                                    </p:animEffect>
                                  </p:childTnLst>
                                </p:cTn>
                              </p:par>
                            </p:childTnLst>
                          </p:cTn>
                        </p:par>
                        <p:par>
                          <p:cTn id="46" fill="hold">
                            <p:stCondLst>
                              <p:cond delay="3000"/>
                            </p:stCondLst>
                            <p:childTnLst>
                              <p:par>
                                <p:cTn id="47" presetID="21" presetClass="entr" presetSubtype="4" fill="hold" nodeType="afterEffect">
                                  <p:stCondLst>
                                    <p:cond delay="0"/>
                                  </p:stCondLst>
                                  <p:childTnLst>
                                    <p:set>
                                      <p:cBhvr>
                                        <p:cTn id="48" dur="1" fill="hold">
                                          <p:stCondLst>
                                            <p:cond delay="0"/>
                                          </p:stCondLst>
                                        </p:cTn>
                                        <p:tgtEl>
                                          <p:spTgt spid="169"/>
                                        </p:tgtEl>
                                        <p:attrNameLst>
                                          <p:attrName>style.visibility</p:attrName>
                                        </p:attrNameLst>
                                      </p:cBhvr>
                                      <p:to>
                                        <p:strVal val="visible"/>
                                      </p:to>
                                    </p:set>
                                    <p:animEffect transition="in" filter="wheel(4)">
                                      <p:cBhvr>
                                        <p:cTn id="49" dur="500"/>
                                        <p:tgtEl>
                                          <p:spTgt spid="169"/>
                                        </p:tgtEl>
                                      </p:cBhvr>
                                    </p:animEffect>
                                  </p:childTnLst>
                                </p:cTn>
                              </p:par>
                              <p:par>
                                <p:cTn id="50" presetID="21" presetClass="entr" presetSubtype="4" fill="hold" nodeType="withEffect">
                                  <p:stCondLst>
                                    <p:cond delay="0"/>
                                  </p:stCondLst>
                                  <p:childTnLst>
                                    <p:set>
                                      <p:cBhvr>
                                        <p:cTn id="51" dur="1" fill="hold">
                                          <p:stCondLst>
                                            <p:cond delay="0"/>
                                          </p:stCondLst>
                                        </p:cTn>
                                        <p:tgtEl>
                                          <p:spTgt spid="167"/>
                                        </p:tgtEl>
                                        <p:attrNameLst>
                                          <p:attrName>style.visibility</p:attrName>
                                        </p:attrNameLst>
                                      </p:cBhvr>
                                      <p:to>
                                        <p:strVal val="visible"/>
                                      </p:to>
                                    </p:set>
                                    <p:animEffect transition="in" filter="wheel(4)">
                                      <p:cBhvr>
                                        <p:cTn id="52" dur="500"/>
                                        <p:tgtEl>
                                          <p:spTgt spid="167"/>
                                        </p:tgtEl>
                                      </p:cBhvr>
                                    </p:animEffect>
                                  </p:childTnLst>
                                </p:cTn>
                              </p:par>
                              <p:par>
                                <p:cTn id="53" presetID="21" presetClass="entr" presetSubtype="4" fill="hold" nodeType="withEffect">
                                  <p:stCondLst>
                                    <p:cond delay="0"/>
                                  </p:stCondLst>
                                  <p:childTnLst>
                                    <p:set>
                                      <p:cBhvr>
                                        <p:cTn id="54" dur="1" fill="hold">
                                          <p:stCondLst>
                                            <p:cond delay="0"/>
                                          </p:stCondLst>
                                        </p:cTn>
                                        <p:tgtEl>
                                          <p:spTgt spid="168"/>
                                        </p:tgtEl>
                                        <p:attrNameLst>
                                          <p:attrName>style.visibility</p:attrName>
                                        </p:attrNameLst>
                                      </p:cBhvr>
                                      <p:to>
                                        <p:strVal val="visible"/>
                                      </p:to>
                                    </p:set>
                                    <p:animEffect transition="in" filter="wheel(4)">
                                      <p:cBhvr>
                                        <p:cTn id="55" dur="500"/>
                                        <p:tgtEl>
                                          <p:spTgt spid="168"/>
                                        </p:tgtEl>
                                      </p:cBhvr>
                                    </p:animEffect>
                                  </p:childTnLst>
                                </p:cTn>
                              </p:par>
                              <p:par>
                                <p:cTn id="56" presetID="21" presetClass="entr" presetSubtype="4" fill="hold" nodeType="withEffect">
                                  <p:stCondLst>
                                    <p:cond delay="0"/>
                                  </p:stCondLst>
                                  <p:childTnLst>
                                    <p:set>
                                      <p:cBhvr>
                                        <p:cTn id="57" dur="1" fill="hold">
                                          <p:stCondLst>
                                            <p:cond delay="0"/>
                                          </p:stCondLst>
                                        </p:cTn>
                                        <p:tgtEl>
                                          <p:spTgt spid="166"/>
                                        </p:tgtEl>
                                        <p:attrNameLst>
                                          <p:attrName>style.visibility</p:attrName>
                                        </p:attrNameLst>
                                      </p:cBhvr>
                                      <p:to>
                                        <p:strVal val="visible"/>
                                      </p:to>
                                    </p:set>
                                    <p:animEffect transition="in" filter="wheel(4)">
                                      <p:cBhvr>
                                        <p:cTn id="58" dur="500"/>
                                        <p:tgtEl>
                                          <p:spTgt spid="166"/>
                                        </p:tgtEl>
                                      </p:cBhvr>
                                    </p:animEffect>
                                  </p:childTnLst>
                                </p:cTn>
                              </p:par>
                            </p:childTnLst>
                          </p:cTn>
                        </p:par>
                        <p:par>
                          <p:cTn id="59" fill="hold">
                            <p:stCondLst>
                              <p:cond delay="3500"/>
                            </p:stCondLst>
                            <p:childTnLst>
                              <p:par>
                                <p:cTn id="60" presetID="22" presetClass="exit" presetSubtype="1" fill="hold" nodeType="afterEffect">
                                  <p:stCondLst>
                                    <p:cond delay="0"/>
                                  </p:stCondLst>
                                  <p:childTnLst>
                                    <p:animEffect transition="out" filter="wipe(up)">
                                      <p:cBhvr>
                                        <p:cTn id="61" dur="500"/>
                                        <p:tgtEl>
                                          <p:spTgt spid="145"/>
                                        </p:tgtEl>
                                      </p:cBhvr>
                                    </p:animEffect>
                                    <p:set>
                                      <p:cBhvr>
                                        <p:cTn id="62" dur="1" fill="hold">
                                          <p:stCondLst>
                                            <p:cond delay="499"/>
                                          </p:stCondLst>
                                        </p:cTn>
                                        <p:tgtEl>
                                          <p:spTgt spid="145"/>
                                        </p:tgtEl>
                                        <p:attrNameLst>
                                          <p:attrName>style.visibility</p:attrName>
                                        </p:attrNameLst>
                                      </p:cBhvr>
                                      <p:to>
                                        <p:strVal val="hidden"/>
                                      </p:to>
                                    </p:set>
                                  </p:childTnLst>
                                </p:cTn>
                              </p:par>
                              <p:par>
                                <p:cTn id="63" presetID="22" presetClass="exit" presetSubtype="4" fill="hold" nodeType="withEffect">
                                  <p:stCondLst>
                                    <p:cond delay="0"/>
                                  </p:stCondLst>
                                  <p:childTnLst>
                                    <p:animEffect transition="out" filter="wipe(down)">
                                      <p:cBhvr>
                                        <p:cTn id="64" dur="500"/>
                                        <p:tgtEl>
                                          <p:spTgt spid="151"/>
                                        </p:tgtEl>
                                      </p:cBhvr>
                                    </p:animEffect>
                                    <p:set>
                                      <p:cBhvr>
                                        <p:cTn id="65" dur="1" fill="hold">
                                          <p:stCondLst>
                                            <p:cond delay="499"/>
                                          </p:stCondLst>
                                        </p:cTn>
                                        <p:tgtEl>
                                          <p:spTgt spid="151"/>
                                        </p:tgtEl>
                                        <p:attrNameLst>
                                          <p:attrName>style.visibility</p:attrName>
                                        </p:attrNameLst>
                                      </p:cBhvr>
                                      <p:to>
                                        <p:strVal val="hidden"/>
                                      </p:to>
                                    </p:set>
                                  </p:childTnLst>
                                </p:cTn>
                              </p:par>
                            </p:childTnLst>
                          </p:cTn>
                        </p:par>
                        <p:par>
                          <p:cTn id="66" fill="hold">
                            <p:stCondLst>
                              <p:cond delay="4000"/>
                            </p:stCondLst>
                            <p:childTnLst>
                              <p:par>
                                <p:cTn id="67" presetID="22" presetClass="exit" presetSubtype="1" fill="hold" nodeType="afterEffect">
                                  <p:stCondLst>
                                    <p:cond delay="0"/>
                                  </p:stCondLst>
                                  <p:childTnLst>
                                    <p:animEffect transition="out" filter="wipe(up)">
                                      <p:cBhvr>
                                        <p:cTn id="68" dur="500"/>
                                        <p:tgtEl>
                                          <p:spTgt spid="157"/>
                                        </p:tgtEl>
                                      </p:cBhvr>
                                    </p:animEffect>
                                    <p:set>
                                      <p:cBhvr>
                                        <p:cTn id="69" dur="1" fill="hold">
                                          <p:stCondLst>
                                            <p:cond delay="499"/>
                                          </p:stCondLst>
                                        </p:cTn>
                                        <p:tgtEl>
                                          <p:spTgt spid="157"/>
                                        </p:tgtEl>
                                        <p:attrNameLst>
                                          <p:attrName>style.visibility</p:attrName>
                                        </p:attrNameLst>
                                      </p:cBhvr>
                                      <p:to>
                                        <p:strVal val="hidden"/>
                                      </p:to>
                                    </p:set>
                                  </p:childTnLst>
                                </p:cTn>
                              </p:par>
                              <p:par>
                                <p:cTn id="70" presetID="22" presetClass="exit" presetSubtype="4" fill="hold" nodeType="withEffect">
                                  <p:stCondLst>
                                    <p:cond delay="0"/>
                                  </p:stCondLst>
                                  <p:childTnLst>
                                    <p:animEffect transition="out" filter="wipe(down)">
                                      <p:cBhvr>
                                        <p:cTn id="71" dur="500"/>
                                        <p:tgtEl>
                                          <p:spTgt spid="156"/>
                                        </p:tgtEl>
                                      </p:cBhvr>
                                    </p:animEffect>
                                    <p:set>
                                      <p:cBhvr>
                                        <p:cTn id="72" dur="1" fill="hold">
                                          <p:stCondLst>
                                            <p:cond delay="499"/>
                                          </p:stCondLst>
                                        </p:cTn>
                                        <p:tgtEl>
                                          <p:spTgt spid="156"/>
                                        </p:tgtEl>
                                        <p:attrNameLst>
                                          <p:attrName>style.visibility</p:attrName>
                                        </p:attrNameLst>
                                      </p:cBhvr>
                                      <p:to>
                                        <p:strVal val="hidden"/>
                                      </p:to>
                                    </p:set>
                                  </p:childTnLst>
                                </p:cTn>
                              </p:par>
                            </p:childTnLst>
                          </p:cTn>
                        </p:par>
                        <p:par>
                          <p:cTn id="73" fill="hold">
                            <p:stCondLst>
                              <p:cond delay="4500"/>
                            </p:stCondLst>
                            <p:childTnLst>
                              <p:par>
                                <p:cTn id="74" presetID="22" presetClass="exit" presetSubtype="1" fill="hold" nodeType="afterEffect">
                                  <p:stCondLst>
                                    <p:cond delay="0"/>
                                  </p:stCondLst>
                                  <p:childTnLst>
                                    <p:animEffect transition="out" filter="wipe(up)">
                                      <p:cBhvr>
                                        <p:cTn id="75" dur="500"/>
                                        <p:tgtEl>
                                          <p:spTgt spid="158"/>
                                        </p:tgtEl>
                                      </p:cBhvr>
                                    </p:animEffect>
                                    <p:set>
                                      <p:cBhvr>
                                        <p:cTn id="76" dur="1" fill="hold">
                                          <p:stCondLst>
                                            <p:cond delay="499"/>
                                          </p:stCondLst>
                                        </p:cTn>
                                        <p:tgtEl>
                                          <p:spTgt spid="158"/>
                                        </p:tgtEl>
                                        <p:attrNameLst>
                                          <p:attrName>style.visibility</p:attrName>
                                        </p:attrNameLst>
                                      </p:cBhvr>
                                      <p:to>
                                        <p:strVal val="hidden"/>
                                      </p:to>
                                    </p:set>
                                  </p:childTnLst>
                                </p:cTn>
                              </p:par>
                              <p:par>
                                <p:cTn id="77" presetID="22" presetClass="exit" presetSubtype="4" fill="hold" nodeType="withEffect">
                                  <p:stCondLst>
                                    <p:cond delay="0"/>
                                  </p:stCondLst>
                                  <p:childTnLst>
                                    <p:animEffect transition="out" filter="wipe(down)">
                                      <p:cBhvr>
                                        <p:cTn id="78" dur="500"/>
                                        <p:tgtEl>
                                          <p:spTgt spid="159"/>
                                        </p:tgtEl>
                                      </p:cBhvr>
                                    </p:animEffect>
                                    <p:set>
                                      <p:cBhvr>
                                        <p:cTn id="79" dur="1" fill="hold">
                                          <p:stCondLst>
                                            <p:cond delay="499"/>
                                          </p:stCondLst>
                                        </p:cTn>
                                        <p:tgtEl>
                                          <p:spTgt spid="159"/>
                                        </p:tgtEl>
                                        <p:attrNameLst>
                                          <p:attrName>style.visibility</p:attrName>
                                        </p:attrNameLst>
                                      </p:cBhvr>
                                      <p:to>
                                        <p:strVal val="hidden"/>
                                      </p:to>
                                    </p:set>
                                  </p:childTnLst>
                                </p:cTn>
                              </p:par>
                            </p:childTnLst>
                          </p:cTn>
                        </p:par>
                        <p:par>
                          <p:cTn id="80" fill="hold">
                            <p:stCondLst>
                              <p:cond delay="5000"/>
                            </p:stCondLst>
                            <p:childTnLst>
                              <p:par>
                                <p:cTn id="81" presetID="22" presetClass="exit" presetSubtype="1" fill="hold" nodeType="afterEffect">
                                  <p:stCondLst>
                                    <p:cond delay="0"/>
                                  </p:stCondLst>
                                  <p:childTnLst>
                                    <p:animEffect transition="out" filter="wipe(up)">
                                      <p:cBhvr>
                                        <p:cTn id="82" dur="500"/>
                                        <p:tgtEl>
                                          <p:spTgt spid="161"/>
                                        </p:tgtEl>
                                      </p:cBhvr>
                                    </p:animEffect>
                                    <p:set>
                                      <p:cBhvr>
                                        <p:cTn id="83" dur="1" fill="hold">
                                          <p:stCondLst>
                                            <p:cond delay="499"/>
                                          </p:stCondLst>
                                        </p:cTn>
                                        <p:tgtEl>
                                          <p:spTgt spid="161"/>
                                        </p:tgtEl>
                                        <p:attrNameLst>
                                          <p:attrName>style.visibility</p:attrName>
                                        </p:attrNameLst>
                                      </p:cBhvr>
                                      <p:to>
                                        <p:strVal val="hidden"/>
                                      </p:to>
                                    </p:set>
                                  </p:childTnLst>
                                </p:cTn>
                              </p:par>
                              <p:par>
                                <p:cTn id="84" presetID="22" presetClass="exit" presetSubtype="4" fill="hold" nodeType="withEffect">
                                  <p:stCondLst>
                                    <p:cond delay="0"/>
                                  </p:stCondLst>
                                  <p:childTnLst>
                                    <p:animEffect transition="out" filter="wipe(down)">
                                      <p:cBhvr>
                                        <p:cTn id="85" dur="500"/>
                                        <p:tgtEl>
                                          <p:spTgt spid="160"/>
                                        </p:tgtEl>
                                      </p:cBhvr>
                                    </p:animEffect>
                                    <p:set>
                                      <p:cBhvr>
                                        <p:cTn id="86" dur="1" fill="hold">
                                          <p:stCondLst>
                                            <p:cond delay="499"/>
                                          </p:stCondLst>
                                        </p:cTn>
                                        <p:tgtEl>
                                          <p:spTgt spid="160"/>
                                        </p:tgtEl>
                                        <p:attrNameLst>
                                          <p:attrName>style.visibility</p:attrName>
                                        </p:attrNameLst>
                                      </p:cBhvr>
                                      <p:to>
                                        <p:strVal val="hidden"/>
                                      </p:to>
                                    </p:set>
                                  </p:childTnLst>
                                </p:cTn>
                              </p:par>
                            </p:childTnLst>
                          </p:cTn>
                        </p:par>
                        <p:par>
                          <p:cTn id="87" fill="hold">
                            <p:stCondLst>
                              <p:cond delay="5500"/>
                            </p:stCondLst>
                            <p:childTnLst>
                              <p:par>
                                <p:cTn id="88" presetID="22" presetClass="exit" presetSubtype="1" fill="hold" nodeType="afterEffect">
                                  <p:stCondLst>
                                    <p:cond delay="0"/>
                                  </p:stCondLst>
                                  <p:childTnLst>
                                    <p:animEffect transition="out" filter="wipe(up)">
                                      <p:cBhvr>
                                        <p:cTn id="89" dur="500"/>
                                        <p:tgtEl>
                                          <p:spTgt spid="162"/>
                                        </p:tgtEl>
                                      </p:cBhvr>
                                    </p:animEffect>
                                    <p:set>
                                      <p:cBhvr>
                                        <p:cTn id="90" dur="1" fill="hold">
                                          <p:stCondLst>
                                            <p:cond delay="499"/>
                                          </p:stCondLst>
                                        </p:cTn>
                                        <p:tgtEl>
                                          <p:spTgt spid="162"/>
                                        </p:tgtEl>
                                        <p:attrNameLst>
                                          <p:attrName>style.visibility</p:attrName>
                                        </p:attrNameLst>
                                      </p:cBhvr>
                                      <p:to>
                                        <p:strVal val="hidden"/>
                                      </p:to>
                                    </p:set>
                                  </p:childTnLst>
                                </p:cTn>
                              </p:par>
                              <p:par>
                                <p:cTn id="91" presetID="22" presetClass="exit" presetSubtype="4" fill="hold" nodeType="withEffect">
                                  <p:stCondLst>
                                    <p:cond delay="0"/>
                                  </p:stCondLst>
                                  <p:childTnLst>
                                    <p:animEffect transition="out" filter="wipe(down)">
                                      <p:cBhvr>
                                        <p:cTn id="92" dur="500"/>
                                        <p:tgtEl>
                                          <p:spTgt spid="163"/>
                                        </p:tgtEl>
                                      </p:cBhvr>
                                    </p:animEffect>
                                    <p:set>
                                      <p:cBhvr>
                                        <p:cTn id="93" dur="1" fill="hold">
                                          <p:stCondLst>
                                            <p:cond delay="499"/>
                                          </p:stCondLst>
                                        </p:cTn>
                                        <p:tgtEl>
                                          <p:spTgt spid="163"/>
                                        </p:tgtEl>
                                        <p:attrNameLst>
                                          <p:attrName>style.visibility</p:attrName>
                                        </p:attrNameLst>
                                      </p:cBhvr>
                                      <p:to>
                                        <p:strVal val="hidden"/>
                                      </p:to>
                                    </p:set>
                                  </p:childTnLst>
                                </p:cTn>
                              </p:par>
                            </p:childTnLst>
                          </p:cTn>
                        </p:par>
                        <p:par>
                          <p:cTn id="94" fill="hold">
                            <p:stCondLst>
                              <p:cond delay="6000"/>
                            </p:stCondLst>
                            <p:childTnLst>
                              <p:par>
                                <p:cTn id="95" presetID="22" presetClass="exit" presetSubtype="1" fill="hold" nodeType="afterEffect">
                                  <p:stCondLst>
                                    <p:cond delay="0"/>
                                  </p:stCondLst>
                                  <p:childTnLst>
                                    <p:animEffect transition="out" filter="wipe(up)">
                                      <p:cBhvr>
                                        <p:cTn id="96" dur="500"/>
                                        <p:tgtEl>
                                          <p:spTgt spid="165"/>
                                        </p:tgtEl>
                                      </p:cBhvr>
                                    </p:animEffect>
                                    <p:set>
                                      <p:cBhvr>
                                        <p:cTn id="97" dur="1" fill="hold">
                                          <p:stCondLst>
                                            <p:cond delay="499"/>
                                          </p:stCondLst>
                                        </p:cTn>
                                        <p:tgtEl>
                                          <p:spTgt spid="165"/>
                                        </p:tgtEl>
                                        <p:attrNameLst>
                                          <p:attrName>style.visibility</p:attrName>
                                        </p:attrNameLst>
                                      </p:cBhvr>
                                      <p:to>
                                        <p:strVal val="hidden"/>
                                      </p:to>
                                    </p:set>
                                  </p:childTnLst>
                                </p:cTn>
                              </p:par>
                              <p:par>
                                <p:cTn id="98" presetID="22" presetClass="exit" presetSubtype="4" fill="hold" nodeType="withEffect">
                                  <p:stCondLst>
                                    <p:cond delay="0"/>
                                  </p:stCondLst>
                                  <p:childTnLst>
                                    <p:animEffect transition="out" filter="wipe(down)">
                                      <p:cBhvr>
                                        <p:cTn id="99" dur="500"/>
                                        <p:tgtEl>
                                          <p:spTgt spid="164"/>
                                        </p:tgtEl>
                                      </p:cBhvr>
                                    </p:animEffect>
                                    <p:set>
                                      <p:cBhvr>
                                        <p:cTn id="100" dur="1" fill="hold">
                                          <p:stCondLst>
                                            <p:cond delay="499"/>
                                          </p:stCondLst>
                                        </p:cTn>
                                        <p:tgtEl>
                                          <p:spTgt spid="164"/>
                                        </p:tgtEl>
                                        <p:attrNameLst>
                                          <p:attrName>style.visibility</p:attrName>
                                        </p:attrNameLst>
                                      </p:cBhvr>
                                      <p:to>
                                        <p:strVal val="hidden"/>
                                      </p:to>
                                    </p:set>
                                  </p:childTnLst>
                                </p:cTn>
                              </p:par>
                            </p:childTnLst>
                          </p:cTn>
                        </p:par>
                        <p:par>
                          <p:cTn id="101" fill="hold">
                            <p:stCondLst>
                              <p:cond delay="6500"/>
                            </p:stCondLst>
                            <p:childTnLst>
                              <p:par>
                                <p:cTn id="102" presetID="21" presetClass="exit" presetSubtype="4" fill="hold" nodeType="afterEffect">
                                  <p:stCondLst>
                                    <p:cond delay="0"/>
                                  </p:stCondLst>
                                  <p:childTnLst>
                                    <p:animEffect transition="out" filter="wheel(4)">
                                      <p:cBhvr>
                                        <p:cTn id="103" dur="500"/>
                                        <p:tgtEl>
                                          <p:spTgt spid="167"/>
                                        </p:tgtEl>
                                      </p:cBhvr>
                                    </p:animEffect>
                                    <p:set>
                                      <p:cBhvr>
                                        <p:cTn id="104" dur="1" fill="hold">
                                          <p:stCondLst>
                                            <p:cond delay="499"/>
                                          </p:stCondLst>
                                        </p:cTn>
                                        <p:tgtEl>
                                          <p:spTgt spid="167"/>
                                        </p:tgtEl>
                                        <p:attrNameLst>
                                          <p:attrName>style.visibility</p:attrName>
                                        </p:attrNameLst>
                                      </p:cBhvr>
                                      <p:to>
                                        <p:strVal val="hidden"/>
                                      </p:to>
                                    </p:set>
                                  </p:childTnLst>
                                </p:cTn>
                              </p:par>
                              <p:par>
                                <p:cTn id="105" presetID="21" presetClass="exit" presetSubtype="4" fill="hold" nodeType="withEffect">
                                  <p:stCondLst>
                                    <p:cond delay="0"/>
                                  </p:stCondLst>
                                  <p:childTnLst>
                                    <p:animEffect transition="out" filter="wheel(4)">
                                      <p:cBhvr>
                                        <p:cTn id="106" dur="500"/>
                                        <p:tgtEl>
                                          <p:spTgt spid="169"/>
                                        </p:tgtEl>
                                      </p:cBhvr>
                                    </p:animEffect>
                                    <p:set>
                                      <p:cBhvr>
                                        <p:cTn id="107" dur="1" fill="hold">
                                          <p:stCondLst>
                                            <p:cond delay="499"/>
                                          </p:stCondLst>
                                        </p:cTn>
                                        <p:tgtEl>
                                          <p:spTgt spid="169"/>
                                        </p:tgtEl>
                                        <p:attrNameLst>
                                          <p:attrName>style.visibility</p:attrName>
                                        </p:attrNameLst>
                                      </p:cBhvr>
                                      <p:to>
                                        <p:strVal val="hidden"/>
                                      </p:to>
                                    </p:set>
                                  </p:childTnLst>
                                </p:cTn>
                              </p:par>
                              <p:par>
                                <p:cTn id="108" presetID="21" presetClass="exit" presetSubtype="4" fill="hold" nodeType="withEffect">
                                  <p:stCondLst>
                                    <p:cond delay="0"/>
                                  </p:stCondLst>
                                  <p:childTnLst>
                                    <p:animEffect transition="out" filter="wheel(4)">
                                      <p:cBhvr>
                                        <p:cTn id="109" dur="500"/>
                                        <p:tgtEl>
                                          <p:spTgt spid="166"/>
                                        </p:tgtEl>
                                      </p:cBhvr>
                                    </p:animEffect>
                                    <p:set>
                                      <p:cBhvr>
                                        <p:cTn id="110" dur="1" fill="hold">
                                          <p:stCondLst>
                                            <p:cond delay="499"/>
                                          </p:stCondLst>
                                        </p:cTn>
                                        <p:tgtEl>
                                          <p:spTgt spid="166"/>
                                        </p:tgtEl>
                                        <p:attrNameLst>
                                          <p:attrName>style.visibility</p:attrName>
                                        </p:attrNameLst>
                                      </p:cBhvr>
                                      <p:to>
                                        <p:strVal val="hidden"/>
                                      </p:to>
                                    </p:set>
                                  </p:childTnLst>
                                </p:cTn>
                              </p:par>
                              <p:par>
                                <p:cTn id="111" presetID="21" presetClass="exit" presetSubtype="4" fill="hold" nodeType="withEffect">
                                  <p:stCondLst>
                                    <p:cond delay="0"/>
                                  </p:stCondLst>
                                  <p:childTnLst>
                                    <p:animEffect transition="out" filter="wheel(4)">
                                      <p:cBhvr>
                                        <p:cTn id="112" dur="500"/>
                                        <p:tgtEl>
                                          <p:spTgt spid="168"/>
                                        </p:tgtEl>
                                      </p:cBhvr>
                                    </p:animEffect>
                                    <p:set>
                                      <p:cBhvr>
                                        <p:cTn id="113" dur="1" fill="hold">
                                          <p:stCondLst>
                                            <p:cond delay="499"/>
                                          </p:stCondLst>
                                        </p:cTn>
                                        <p:tgtEl>
                                          <p:spTgt spid="168"/>
                                        </p:tgtEl>
                                        <p:attrNameLst>
                                          <p:attrName>style.visibility</p:attrName>
                                        </p:attrNameLst>
                                      </p:cBhvr>
                                      <p:to>
                                        <p:strVal val="hidden"/>
                                      </p:to>
                                    </p:set>
                                  </p:childTnLst>
                                </p:cTn>
                              </p:par>
                              <p:par>
                                <p:cTn id="114" presetID="6" presetClass="entr" presetSubtype="32" fill="hold" nodeType="withEffect">
                                  <p:stCondLst>
                                    <p:cond delay="0"/>
                                  </p:stCondLst>
                                  <p:childTnLst>
                                    <p:set>
                                      <p:cBhvr>
                                        <p:cTn id="115" dur="1" fill="hold">
                                          <p:stCondLst>
                                            <p:cond delay="0"/>
                                          </p:stCondLst>
                                        </p:cTn>
                                        <p:tgtEl>
                                          <p:spTgt spid="29"/>
                                        </p:tgtEl>
                                        <p:attrNameLst>
                                          <p:attrName>style.visibility</p:attrName>
                                        </p:attrNameLst>
                                      </p:cBhvr>
                                      <p:to>
                                        <p:strVal val="visible"/>
                                      </p:to>
                                    </p:set>
                                    <p:animEffect transition="in" filter="circle(out)">
                                      <p:cBhvr>
                                        <p:cTn id="116" dur="2000"/>
                                        <p:tgtEl>
                                          <p:spTgt spid="29"/>
                                        </p:tgtEl>
                                      </p:cBhvr>
                                    </p:animEffect>
                                  </p:childTnLst>
                                </p:cTn>
                              </p:par>
                              <p:par>
                                <p:cTn id="117" presetID="23" presetClass="entr" presetSubtype="288"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 calcmode="lin" valueType="num">
                                      <p:cBhvr>
                                        <p:cTn id="119" dur="3000" fill="hold"/>
                                        <p:tgtEl>
                                          <p:spTgt spid="29"/>
                                        </p:tgtEl>
                                        <p:attrNameLst>
                                          <p:attrName>ppt_w</p:attrName>
                                        </p:attrNameLst>
                                      </p:cBhvr>
                                      <p:tavLst>
                                        <p:tav tm="0">
                                          <p:val>
                                            <p:strVal val="4/3*#ppt_w"/>
                                          </p:val>
                                        </p:tav>
                                        <p:tav tm="100000">
                                          <p:val>
                                            <p:strVal val="#ppt_w"/>
                                          </p:val>
                                        </p:tav>
                                      </p:tavLst>
                                    </p:anim>
                                    <p:anim calcmode="lin" valueType="num">
                                      <p:cBhvr>
                                        <p:cTn id="120" dur="3000" fill="hold"/>
                                        <p:tgtEl>
                                          <p:spTgt spid="29"/>
                                        </p:tgtEl>
                                        <p:attrNameLst>
                                          <p:attrName>ppt_h</p:attrName>
                                        </p:attrNameLst>
                                      </p:cBhvr>
                                      <p:tavLst>
                                        <p:tav tm="0">
                                          <p:val>
                                            <p:strVal val="4/3*#ppt_h"/>
                                          </p:val>
                                        </p:tav>
                                        <p:tav tm="100000">
                                          <p:val>
                                            <p:strVal val="#ppt_h"/>
                                          </p:val>
                                        </p:tav>
                                      </p:tavLst>
                                    </p:anim>
                                  </p:childTnLst>
                                </p:cTn>
                              </p:par>
                            </p:childTnLst>
                          </p:cTn>
                        </p:par>
                        <p:par>
                          <p:cTn id="121" fill="hold">
                            <p:stCondLst>
                              <p:cond delay="9500"/>
                            </p:stCondLst>
                            <p:childTnLst>
                              <p:par>
                                <p:cTn id="122" presetID="40" presetClass="entr" presetSubtype="0" fill="hold" grpId="0" nodeType="afterEffect">
                                  <p:stCondLst>
                                    <p:cond delay="0"/>
                                  </p:stCondLst>
                                  <p:iterate type="lt">
                                    <p:tmPct val="10000"/>
                                  </p:iterate>
                                  <p:childTnLst>
                                    <p:set>
                                      <p:cBhvr>
                                        <p:cTn id="123" dur="1" fill="hold">
                                          <p:stCondLst>
                                            <p:cond delay="0"/>
                                          </p:stCondLst>
                                        </p:cTn>
                                        <p:tgtEl>
                                          <p:spTgt spid="20"/>
                                        </p:tgtEl>
                                        <p:attrNameLst>
                                          <p:attrName>style.visibility</p:attrName>
                                        </p:attrNameLst>
                                      </p:cBhvr>
                                      <p:to>
                                        <p:strVal val="visible"/>
                                      </p:to>
                                    </p:set>
                                    <p:animEffect transition="in" filter="fade">
                                      <p:cBhvr>
                                        <p:cTn id="124" dur="1000"/>
                                        <p:tgtEl>
                                          <p:spTgt spid="20"/>
                                        </p:tgtEl>
                                      </p:cBhvr>
                                    </p:animEffect>
                                    <p:anim calcmode="lin" valueType="num">
                                      <p:cBhvr>
                                        <p:cTn id="125" dur="1000" fill="hold"/>
                                        <p:tgtEl>
                                          <p:spTgt spid="20"/>
                                        </p:tgtEl>
                                        <p:attrNameLst>
                                          <p:attrName>ppt_x</p:attrName>
                                        </p:attrNameLst>
                                      </p:cBhvr>
                                      <p:tavLst>
                                        <p:tav tm="0">
                                          <p:val>
                                            <p:strVal val="#ppt_x-.1"/>
                                          </p:val>
                                        </p:tav>
                                        <p:tav tm="100000">
                                          <p:val>
                                            <p:strVal val="#ppt_x"/>
                                          </p:val>
                                        </p:tav>
                                      </p:tavLst>
                                    </p:anim>
                                    <p:anim calcmode="lin" valueType="num">
                                      <p:cBhvr>
                                        <p:cTn id="126"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452586"/>
            <a:ext cx="9144000" cy="6048672"/>
          </a:xfrm>
          <a:prstGeom prst="rect">
            <a:avLst/>
          </a:prstGeom>
          <a:blipFill>
            <a:blip r:embed="rId2" cstate="prin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4" name="3 CuadroTexto"/>
          <p:cNvSpPr txBox="1"/>
          <p:nvPr/>
        </p:nvSpPr>
        <p:spPr>
          <a:xfrm>
            <a:off x="611560" y="4083918"/>
            <a:ext cx="7993062" cy="922338"/>
          </a:xfrm>
          <a:prstGeom prst="rect">
            <a:avLst/>
          </a:prstGeom>
          <a:noFill/>
        </p:spPr>
        <p:txBody>
          <a:bodyPr>
            <a:spAutoFit/>
          </a:bodyPr>
          <a:lstStyle/>
          <a:p>
            <a:pPr fontAlgn="auto">
              <a:spcBef>
                <a:spcPts val="0"/>
              </a:spcBef>
              <a:spcAft>
                <a:spcPts val="0"/>
              </a:spcAft>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Muchos turistas se sorprenden de su altura al verlo in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situ, </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parece que las fotos de los libros de arte y viajes no sirven para hacerse una idea de lo que realmente </a:t>
            </a:r>
            <a:r>
              <a:rPr lang="es-ES" b="1" dirty="0" smtClean="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es.</a:t>
            </a:r>
            <a:r>
              <a:rPr lang="es-ES" b="1" dirty="0">
                <a:effectLst>
                  <a:glow rad="101600">
                    <a:schemeClr val="accent2">
                      <a:satMod val="175000"/>
                      <a:alpha val="40000"/>
                    </a:schemeClr>
                  </a:glow>
                  <a:outerShdw blurRad="38100" dist="38100" dir="2700000" algn="tl">
                    <a:srgbClr val="000000">
                      <a:alpha val="43137"/>
                    </a:srgbClr>
                  </a:outerShdw>
                </a:effectLst>
                <a:latin typeface="Arial" pitchFamily="34" charset="0"/>
                <a:cs typeface="Arial" pitchFamily="34" charset="0"/>
              </a:rPr>
              <a:t> HAY QUE VENIR PARA SENTIRLO.</a:t>
            </a:r>
          </a:p>
        </p:txBody>
      </p:sp>
    </p:spTree>
  </p:cSld>
  <p:clrMapOvr>
    <a:masterClrMapping/>
  </p:clrMapOvr>
  <mc:AlternateContent xmlns:mc="http://schemas.openxmlformats.org/markup-compatibility/2006" xmlns:p14="http://schemas.microsoft.com/office/powerpoint/2010/main">
    <mc:Choice Requires="p14">
      <p:transition spd="slow" p14:dur="1500" advTm="28000">
        <p14:warp dir="i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1160">
                                          <p:stCondLst>
                                            <p:cond delay="0"/>
                                          </p:stCondLst>
                                        </p:cTn>
                                        <p:tgtEl>
                                          <p:spTgt spid="2"/>
                                        </p:tgtEl>
                                      </p:cBhvr>
                                    </p:animEffect>
                                    <p:anim calcmode="lin" valueType="num">
                                      <p:cBhvr>
                                        <p:cTn id="8" dur="3644"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1328"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1328" tmFilter="0, 0; 0.125,0.2665; 0.25,0.4; 0.375,0.465; 0.5,0.5;  0.625,0.535; 0.75,0.6; 0.875,0.7335; 1,1">
                                          <p:stCondLst>
                                            <p:cond delay="1328"/>
                                          </p:stCondLst>
                                        </p:cTn>
                                        <p:tgtEl>
                                          <p:spTgt spid="2"/>
                                        </p:tgtEl>
                                        <p:attrNameLst>
                                          <p:attrName>ppt_y</p:attrName>
                                        </p:attrNameLst>
                                      </p:cBhvr>
                                      <p:tavLst>
                                        <p:tav tm="0" fmla="#ppt_y-sin(pi*$)/9">
                                          <p:val>
                                            <p:fltVal val="0"/>
                                          </p:val>
                                        </p:tav>
                                        <p:tav tm="100000">
                                          <p:val>
                                            <p:fltVal val="1"/>
                                          </p:val>
                                        </p:tav>
                                      </p:tavLst>
                                    </p:anim>
                                    <p:anim calcmode="lin" valueType="num">
                                      <p:cBhvr>
                                        <p:cTn id="11" dur="664" tmFilter="0, 0; 0.125,0.2665; 0.25,0.4; 0.375,0.465; 0.5,0.5;  0.625,0.535; 0.75,0.6; 0.875,0.7335; 1,1">
                                          <p:stCondLst>
                                            <p:cond delay="2648"/>
                                          </p:stCondLst>
                                        </p:cTn>
                                        <p:tgtEl>
                                          <p:spTgt spid="2"/>
                                        </p:tgtEl>
                                        <p:attrNameLst>
                                          <p:attrName>ppt_y</p:attrName>
                                        </p:attrNameLst>
                                      </p:cBhvr>
                                      <p:tavLst>
                                        <p:tav tm="0" fmla="#ppt_y-sin(pi*$)/27">
                                          <p:val>
                                            <p:fltVal val="0"/>
                                          </p:val>
                                        </p:tav>
                                        <p:tav tm="100000">
                                          <p:val>
                                            <p:fltVal val="1"/>
                                          </p:val>
                                        </p:tav>
                                      </p:tavLst>
                                    </p:anim>
                                    <p:anim calcmode="lin" valueType="num">
                                      <p:cBhvr>
                                        <p:cTn id="12" dur="328" tmFilter="0, 0; 0.125,0.2665; 0.25,0.4; 0.375,0.465; 0.5,0.5;  0.625,0.535; 0.75,0.6; 0.875,0.7335; 1,1">
                                          <p:stCondLst>
                                            <p:cond delay="3312"/>
                                          </p:stCondLst>
                                        </p:cTn>
                                        <p:tgtEl>
                                          <p:spTgt spid="2"/>
                                        </p:tgtEl>
                                        <p:attrNameLst>
                                          <p:attrName>ppt_y</p:attrName>
                                        </p:attrNameLst>
                                      </p:cBhvr>
                                      <p:tavLst>
                                        <p:tav tm="0" fmla="#ppt_y-sin(pi*$)/81">
                                          <p:val>
                                            <p:fltVal val="0"/>
                                          </p:val>
                                        </p:tav>
                                        <p:tav tm="100000">
                                          <p:val>
                                            <p:fltVal val="1"/>
                                          </p:val>
                                        </p:tav>
                                      </p:tavLst>
                                    </p:anim>
                                    <p:animScale>
                                      <p:cBhvr>
                                        <p:cTn id="13" dur="52">
                                          <p:stCondLst>
                                            <p:cond delay="1300"/>
                                          </p:stCondLst>
                                        </p:cTn>
                                        <p:tgtEl>
                                          <p:spTgt spid="2"/>
                                        </p:tgtEl>
                                      </p:cBhvr>
                                      <p:to x="100000" y="60000"/>
                                    </p:animScale>
                                    <p:animScale>
                                      <p:cBhvr>
                                        <p:cTn id="14" dur="332" decel="50000">
                                          <p:stCondLst>
                                            <p:cond delay="1352"/>
                                          </p:stCondLst>
                                        </p:cTn>
                                        <p:tgtEl>
                                          <p:spTgt spid="2"/>
                                        </p:tgtEl>
                                      </p:cBhvr>
                                      <p:to x="100000" y="100000"/>
                                    </p:animScale>
                                    <p:animScale>
                                      <p:cBhvr>
                                        <p:cTn id="15" dur="52">
                                          <p:stCondLst>
                                            <p:cond delay="2624"/>
                                          </p:stCondLst>
                                        </p:cTn>
                                        <p:tgtEl>
                                          <p:spTgt spid="2"/>
                                        </p:tgtEl>
                                      </p:cBhvr>
                                      <p:to x="100000" y="80000"/>
                                    </p:animScale>
                                    <p:animScale>
                                      <p:cBhvr>
                                        <p:cTn id="16" dur="332" decel="50000">
                                          <p:stCondLst>
                                            <p:cond delay="2676"/>
                                          </p:stCondLst>
                                        </p:cTn>
                                        <p:tgtEl>
                                          <p:spTgt spid="2"/>
                                        </p:tgtEl>
                                      </p:cBhvr>
                                      <p:to x="100000" y="100000"/>
                                    </p:animScale>
                                    <p:animScale>
                                      <p:cBhvr>
                                        <p:cTn id="17" dur="52">
                                          <p:stCondLst>
                                            <p:cond delay="3284"/>
                                          </p:stCondLst>
                                        </p:cTn>
                                        <p:tgtEl>
                                          <p:spTgt spid="2"/>
                                        </p:tgtEl>
                                      </p:cBhvr>
                                      <p:to x="100000" y="90000"/>
                                    </p:animScale>
                                    <p:animScale>
                                      <p:cBhvr>
                                        <p:cTn id="18" dur="332" decel="50000">
                                          <p:stCondLst>
                                            <p:cond delay="3336"/>
                                          </p:stCondLst>
                                        </p:cTn>
                                        <p:tgtEl>
                                          <p:spTgt spid="2"/>
                                        </p:tgtEl>
                                      </p:cBhvr>
                                      <p:to x="100000" y="100000"/>
                                    </p:animScale>
                                    <p:animScale>
                                      <p:cBhvr>
                                        <p:cTn id="19" dur="52">
                                          <p:stCondLst>
                                            <p:cond delay="3616"/>
                                          </p:stCondLst>
                                        </p:cTn>
                                        <p:tgtEl>
                                          <p:spTgt spid="2"/>
                                        </p:tgtEl>
                                      </p:cBhvr>
                                      <p:to x="100000" y="95000"/>
                                    </p:animScale>
                                    <p:animScale>
                                      <p:cBhvr>
                                        <p:cTn id="20" dur="332" decel="50000">
                                          <p:stCondLst>
                                            <p:cond delay="3668"/>
                                          </p:stCondLst>
                                        </p:cTn>
                                        <p:tgtEl>
                                          <p:spTgt spid="2"/>
                                        </p:tgtEl>
                                      </p:cBhvr>
                                      <p:to x="100000" y="100000"/>
                                    </p:animScale>
                                  </p:childTnLst>
                                </p:cTn>
                              </p:par>
                              <p:par>
                                <p:cTn id="21" presetID="8" presetClass="emph" presetSubtype="0" autoRev="1" fill="hold" nodeType="withEffect">
                                  <p:stCondLst>
                                    <p:cond delay="0"/>
                                  </p:stCondLst>
                                  <p:childTnLst>
                                    <p:animRot by="3600000">
                                      <p:cBhvr>
                                        <p:cTn id="22" dur="2000" fill="hold"/>
                                        <p:tgtEl>
                                          <p:spTgt spid="2"/>
                                        </p:tgtEl>
                                        <p:attrNameLst>
                                          <p:attrName>r</p:attrName>
                                        </p:attrNameLst>
                                      </p:cBhvr>
                                    </p:animRot>
                                  </p:childTnLst>
                                </p:cTn>
                              </p:par>
                              <p:par>
                                <p:cTn id="23" presetID="26" presetClass="emph" presetSubtype="0" repeatCount="8000" fill="hold" nodeType="withEffect">
                                  <p:stCondLst>
                                    <p:cond delay="0"/>
                                  </p:stCondLst>
                                  <p:childTnLst>
                                    <p:animEffect transition="out" filter="fade">
                                      <p:cBhvr>
                                        <p:cTn id="24" dur="500" tmFilter="0, 0; .2, .5; .8, .5; 1, 0"/>
                                        <p:tgtEl>
                                          <p:spTgt spid="2"/>
                                        </p:tgtEl>
                                      </p:cBhvr>
                                    </p:animEffect>
                                    <p:animScale>
                                      <p:cBhvr>
                                        <p:cTn id="25" dur="250" autoRev="1" fill="hold"/>
                                        <p:tgtEl>
                                          <p:spTgt spid="2"/>
                                        </p:tgtEl>
                                      </p:cBhvr>
                                      <p:by x="105000" y="105000"/>
                                    </p:animScale>
                                  </p:childTnLst>
                                </p:cTn>
                              </p:par>
                              <p:par>
                                <p:cTn id="26" presetID="23" presetClass="entr" presetSubtype="288" fill="hold" nodeType="withEffect">
                                  <p:stCondLst>
                                    <p:cond delay="2000"/>
                                  </p:stCondLst>
                                  <p:childTnLst>
                                    <p:set>
                                      <p:cBhvr>
                                        <p:cTn id="27" dur="1" fill="hold">
                                          <p:stCondLst>
                                            <p:cond delay="0"/>
                                          </p:stCondLst>
                                        </p:cTn>
                                        <p:tgtEl>
                                          <p:spTgt spid="2"/>
                                        </p:tgtEl>
                                        <p:attrNameLst>
                                          <p:attrName>style.visibility</p:attrName>
                                        </p:attrNameLst>
                                      </p:cBhvr>
                                      <p:to>
                                        <p:strVal val="visible"/>
                                      </p:to>
                                    </p:set>
                                    <p:anim calcmode="lin" valueType="num">
                                      <p:cBhvr>
                                        <p:cTn id="28" dur="3000" fill="hold"/>
                                        <p:tgtEl>
                                          <p:spTgt spid="2"/>
                                        </p:tgtEl>
                                        <p:attrNameLst>
                                          <p:attrName>ppt_w</p:attrName>
                                        </p:attrNameLst>
                                      </p:cBhvr>
                                      <p:tavLst>
                                        <p:tav tm="0">
                                          <p:val>
                                            <p:strVal val="4/3*#ppt_w"/>
                                          </p:val>
                                        </p:tav>
                                        <p:tav tm="100000">
                                          <p:val>
                                            <p:strVal val="#ppt_w"/>
                                          </p:val>
                                        </p:tav>
                                      </p:tavLst>
                                    </p:anim>
                                    <p:anim calcmode="lin" valueType="num">
                                      <p:cBhvr>
                                        <p:cTn id="29" dur="3000" fill="hold"/>
                                        <p:tgtEl>
                                          <p:spTgt spid="2"/>
                                        </p:tgtEl>
                                        <p:attrNameLst>
                                          <p:attrName>ppt_h</p:attrName>
                                        </p:attrNameLst>
                                      </p:cBhvr>
                                      <p:tavLst>
                                        <p:tav tm="0">
                                          <p:val>
                                            <p:strVal val="4/3*#ppt_h"/>
                                          </p:val>
                                        </p:tav>
                                        <p:tav tm="100000">
                                          <p:val>
                                            <p:strVal val="#ppt_h"/>
                                          </p:val>
                                        </p:tav>
                                      </p:tavLst>
                                    </p:anim>
                                  </p:childTnLst>
                                </p:cTn>
                              </p:par>
                            </p:childTnLst>
                          </p:cTn>
                        </p:par>
                        <p:par>
                          <p:cTn id="30" fill="hold">
                            <p:stCondLst>
                              <p:cond delay="5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1"/>
                                          </p:val>
                                        </p:tav>
                                        <p:tav tm="100000">
                                          <p:val>
                                            <p:strVal val="#ppt_x"/>
                                          </p:val>
                                        </p:tav>
                                      </p:tavLst>
                                    </p:anim>
                                    <p:anim calcmode="lin" valueType="num">
                                      <p:cBhvr>
                                        <p:cTn id="3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835150" y="123825"/>
            <a:ext cx="5689600" cy="684213"/>
          </a:xfrm>
          <a:prstGeom prst="rect">
            <a:avLst/>
          </a:prstGeom>
        </p:spPr>
        <p:txBody>
          <a:bodyPr wrap="none" fromWordArt="1">
            <a:prstTxWarp prst="textCanUp">
              <a:avLst>
                <a:gd name="adj" fmla="val 67287"/>
              </a:avLst>
            </a:prstTxWarp>
            <a:scene3d>
              <a:camera prst="legacyPerspectiveBottom"/>
              <a:lightRig rig="legacyHarsh3" dir="t"/>
            </a:scene3d>
            <a:sp3d extrusionH="8874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Música Enlazada: </a:t>
            </a:r>
          </a:p>
        </p:txBody>
      </p:sp>
      <p:sp>
        <p:nvSpPr>
          <p:cNvPr id="89091" name="WordArt 3"/>
          <p:cNvSpPr>
            <a:spLocks noChangeArrowheads="1" noChangeShapeType="1" noTextEdit="1"/>
          </p:cNvSpPr>
          <p:nvPr/>
        </p:nvSpPr>
        <p:spPr bwMode="auto">
          <a:xfrm>
            <a:off x="2339753" y="771525"/>
            <a:ext cx="4321398" cy="792113"/>
          </a:xfrm>
          <a:prstGeom prst="rect">
            <a:avLst/>
          </a:prstGeom>
        </p:spPr>
        <p:txBody>
          <a:bodyPr wrap="none" fromWordArt="1">
            <a:prstTxWarp prst="textDeflateBottom">
              <a:avLst>
                <a:gd name="adj" fmla="val 76472"/>
              </a:avLst>
            </a:prstTxWarp>
            <a:scene3d>
              <a:camera prst="legacyPerspectiveBottom"/>
              <a:lightRig rig="legacyNormal3" dir="t"/>
            </a:scene3d>
            <a:sp3d extrusionH="887400" prstMaterial="legacyMatte">
              <a:bevelT w="38100" h="38100" prst="angle"/>
              <a:extrusionClr>
                <a:srgbClr val="939676"/>
              </a:extrusionClr>
            </a:sp3d>
          </a:bodyPr>
          <a:lstStyle/>
          <a:p>
            <a:pPr algn="ctr"/>
            <a:r>
              <a:rPr lang="es-ES" sz="3200" kern="10" dirty="0" smtClean="0">
                <a:ln w="9525">
                  <a:round/>
                  <a:headEnd/>
                  <a:tailEnd/>
                </a:ln>
                <a:gradFill rotWithShape="1">
                  <a:gsLst>
                    <a:gs pos="0">
                      <a:srgbClr val="707070"/>
                    </a:gs>
                    <a:gs pos="50000">
                      <a:srgbClr val="FFFFFF"/>
                    </a:gs>
                    <a:gs pos="100000">
                      <a:srgbClr val="707070"/>
                    </a:gs>
                  </a:gsLst>
                  <a:lin ang="2700000" scaled="1"/>
                </a:gradFill>
                <a:latin typeface="High Tower Text"/>
              </a:rPr>
              <a:t> Títulos: </a:t>
            </a:r>
            <a:endPar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endParaRPr>
          </a:p>
        </p:txBody>
      </p:sp>
      <p:sp>
        <p:nvSpPr>
          <p:cNvPr id="89092" name="WordArt 4"/>
          <p:cNvSpPr>
            <a:spLocks noChangeArrowheads="1" noChangeShapeType="1" noTextEdit="1"/>
          </p:cNvSpPr>
          <p:nvPr/>
        </p:nvSpPr>
        <p:spPr bwMode="auto">
          <a:xfrm>
            <a:off x="1692275" y="1470024"/>
            <a:ext cx="5759450" cy="885701"/>
          </a:xfrm>
          <a:prstGeom prst="rect">
            <a:avLst/>
          </a:prstGeom>
        </p:spPr>
        <p:txBody>
          <a:bodyPr wrap="none" fromWordArt="1">
            <a:prstTxWarp prst="textCanDown">
              <a:avLst>
                <a:gd name="adj" fmla="val 21921"/>
              </a:avLst>
            </a:prstTxWarp>
            <a:scene3d>
              <a:camera prst="orthographicFront"/>
              <a:lightRig rig="threePt" dir="t"/>
            </a:scene3d>
            <a:sp3d extrusionH="57150">
              <a:bevelT w="82550" h="38100" prst="coolSlant"/>
            </a:sp3d>
          </a:bodyPr>
          <a:lstStyle/>
          <a:p>
            <a:pPr algn="ctr"/>
            <a:r>
              <a:rPr lang="es-ES" sz="32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2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End</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of </a:t>
            </a:r>
            <a:r>
              <a:rPr lang="es-ES" sz="3200" kern="10" dirty="0" err="1">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August</a:t>
            </a:r>
            <a:r>
              <a:rPr lang="es-ES" sz="32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p>
        </p:txBody>
      </p:sp>
      <p:sp>
        <p:nvSpPr>
          <p:cNvPr id="89094" name="WordArt 6"/>
          <p:cNvSpPr>
            <a:spLocks noChangeArrowheads="1" noChangeShapeType="1" noTextEdit="1"/>
          </p:cNvSpPr>
          <p:nvPr/>
        </p:nvSpPr>
        <p:spPr bwMode="auto">
          <a:xfrm>
            <a:off x="1619672" y="2355726"/>
            <a:ext cx="6121400" cy="851024"/>
          </a:xfrm>
          <a:prstGeom prst="rect">
            <a:avLst/>
          </a:prstGeom>
        </p:spPr>
        <p:txBody>
          <a:bodyPr wrap="none" fromWordArt="1">
            <a:prstTxWarp prst="textDoubleWave1">
              <a:avLst>
                <a:gd name="adj1" fmla="val 0"/>
                <a:gd name="adj2" fmla="val 0"/>
              </a:avLst>
            </a:prstTxWarp>
            <a:scene3d>
              <a:camera prst="orthographicFront"/>
              <a:lightRig rig="threePt" dir="t"/>
            </a:scene3d>
            <a:sp3d extrusionH="57150">
              <a:bevelT w="82550" h="38100" prst="coolSlant"/>
            </a:sp3d>
          </a:bodyPr>
          <a:lstStyle/>
          <a:p>
            <a:pPr algn="ctr"/>
            <a:r>
              <a:rPr lang="es-ES" sz="3600" kern="10" spc="-360" dirty="0" smtClean="0">
                <a:ln w="12700">
                  <a:noFill/>
                  <a:round/>
                  <a:headEnd/>
                  <a:tailEnd/>
                </a:ln>
                <a:solidFill>
                  <a:srgbClr val="33CCFF"/>
                </a:solidFill>
                <a:effectLst>
                  <a:prstShdw prst="shdw17" dist="17961" dir="13500000">
                    <a:srgbClr val="1F7A99"/>
                  </a:prstShdw>
                </a:effectLst>
                <a:latin typeface="High Tower Text"/>
              </a:rPr>
              <a:t> - </a:t>
            </a:r>
            <a:r>
              <a:rPr lang="es-ES" sz="3600" kern="10" spc="-360" dirty="0">
                <a:ln w="12700">
                  <a:noFill/>
                  <a:round/>
                  <a:headEnd/>
                  <a:tailEnd/>
                </a:ln>
                <a:solidFill>
                  <a:srgbClr val="33CCFF"/>
                </a:solidFill>
                <a:effectLst>
                  <a:prstShdw prst="shdw17" dist="17961" dir="13500000">
                    <a:srgbClr val="1F7A99"/>
                  </a:prstShdw>
                </a:effectLst>
                <a:latin typeface="High Tower Text"/>
              </a:rPr>
              <a:t>In </a:t>
            </a:r>
            <a:r>
              <a:rPr lang="es-ES" sz="3600" kern="10" spc="-360" dirty="0" err="1">
                <a:ln w="12700">
                  <a:noFill/>
                  <a:round/>
                  <a:headEnd/>
                  <a:tailEnd/>
                </a:ln>
                <a:solidFill>
                  <a:srgbClr val="33CCFF"/>
                </a:solidFill>
                <a:effectLst>
                  <a:prstShdw prst="shdw17" dist="17961" dir="13500000">
                    <a:srgbClr val="1F7A99"/>
                  </a:prstShdw>
                </a:effectLst>
                <a:latin typeface="High Tower Text"/>
              </a:rPr>
              <a:t>the</a:t>
            </a:r>
            <a:r>
              <a:rPr lang="es-ES" sz="3600" kern="10" spc="-360" dirty="0">
                <a:ln w="12700">
                  <a:noFill/>
                  <a:round/>
                  <a:headEnd/>
                  <a:tailEnd/>
                </a:ln>
                <a:solidFill>
                  <a:srgbClr val="33CCFF"/>
                </a:solidFill>
                <a:effectLst>
                  <a:prstShdw prst="shdw17" dist="17961" dir="13500000">
                    <a:srgbClr val="1F7A99"/>
                  </a:prstShdw>
                </a:effectLst>
                <a:latin typeface="High Tower Text"/>
              </a:rPr>
              <a:t> </a:t>
            </a:r>
            <a:r>
              <a:rPr lang="es-ES" sz="3600" kern="10" spc="-360" dirty="0" err="1">
                <a:ln w="12700">
                  <a:noFill/>
                  <a:round/>
                  <a:headEnd/>
                  <a:tailEnd/>
                </a:ln>
                <a:solidFill>
                  <a:srgbClr val="33CCFF"/>
                </a:solidFill>
                <a:effectLst>
                  <a:prstShdw prst="shdw17" dist="17961" dir="13500000">
                    <a:srgbClr val="1F7A99"/>
                  </a:prstShdw>
                </a:effectLst>
                <a:latin typeface="High Tower Text"/>
              </a:rPr>
              <a:t>morning</a:t>
            </a:r>
            <a:r>
              <a:rPr lang="es-ES" sz="3600" kern="10" spc="-360" dirty="0">
                <a:ln w="12700">
                  <a:noFill/>
                  <a:round/>
                  <a:headEnd/>
                  <a:tailEnd/>
                </a:ln>
                <a:solidFill>
                  <a:srgbClr val="33CCFF"/>
                </a:solidFill>
                <a:effectLst>
                  <a:prstShdw prst="shdw17" dist="17961" dir="13500000">
                    <a:srgbClr val="1F7A99"/>
                  </a:prstShdw>
                </a:effectLst>
                <a:latin typeface="High Tower Text"/>
              </a:rPr>
              <a:t> </a:t>
            </a:r>
            <a:r>
              <a:rPr lang="es-ES" sz="3600" kern="10" spc="-360" dirty="0" smtClean="0">
                <a:ln w="12700">
                  <a:noFill/>
                  <a:round/>
                  <a:headEnd/>
                  <a:tailEnd/>
                </a:ln>
                <a:solidFill>
                  <a:srgbClr val="33CCFF"/>
                </a:solidFill>
                <a:effectLst>
                  <a:prstShdw prst="shdw17" dist="17961" dir="13500000">
                    <a:srgbClr val="1F7A99"/>
                  </a:prstShdw>
                </a:effectLst>
                <a:latin typeface="High Tower Text"/>
              </a:rPr>
              <a:t>light  </a:t>
            </a:r>
            <a:endParaRPr lang="es-ES" sz="3600" kern="10" spc="-360" dirty="0">
              <a:ln w="12700">
                <a:noFill/>
                <a:round/>
                <a:headEnd/>
                <a:tailEnd/>
              </a:ln>
              <a:solidFill>
                <a:srgbClr val="33CCFF"/>
              </a:solidFill>
              <a:effectLst>
                <a:prstShdw prst="shdw17" dist="17961" dir="13500000">
                  <a:srgbClr val="1F7A99"/>
                </a:prstShdw>
              </a:effectLst>
              <a:latin typeface="High Tower Text"/>
            </a:endParaRPr>
          </a:p>
        </p:txBody>
      </p:sp>
      <p:sp>
        <p:nvSpPr>
          <p:cNvPr id="89095" name="WordArt 7"/>
          <p:cNvSpPr>
            <a:spLocks noChangeArrowheads="1" noChangeShapeType="1" noTextEdit="1"/>
          </p:cNvSpPr>
          <p:nvPr/>
        </p:nvSpPr>
        <p:spPr bwMode="auto">
          <a:xfrm>
            <a:off x="1547664" y="3219822"/>
            <a:ext cx="6121400" cy="784349"/>
          </a:xfrm>
          <a:prstGeom prst="rect">
            <a:avLst/>
          </a:prstGeom>
        </p:spPr>
        <p:txBody>
          <a:bodyPr wrap="none" fromWordArt="1">
            <a:prstTxWarp prst="textPlain">
              <a:avLst>
                <a:gd name="adj" fmla="val 5000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 </a:t>
            </a:r>
            <a:r>
              <a:rPr lang="es-ES" sz="3600" kern="10" dirty="0" err="1">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Reflections</a:t>
            </a:r>
            <a:r>
              <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of </a:t>
            </a:r>
            <a:r>
              <a:rPr lang="es-ES" sz="3600" kern="10" dirty="0" err="1"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Passion</a:t>
            </a:r>
            <a:r>
              <a:rPr lang="es-ES" sz="3600" kern="10" dirty="0" smtClean="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rPr>
              <a:t>  </a:t>
            </a:r>
            <a:endParaRPr lang="es-ES" sz="3600" kern="10" dirty="0">
              <a:ln w="9525">
                <a:noFill/>
                <a:round/>
                <a:headEnd/>
                <a:tailEnd/>
              </a:ln>
              <a:gradFill rotWithShape="1">
                <a:gsLst>
                  <a:gs pos="0">
                    <a:srgbClr val="DCEBF5"/>
                  </a:gs>
                  <a:gs pos="8000">
                    <a:srgbClr val="83A7C3"/>
                  </a:gs>
                  <a:gs pos="13000">
                    <a:srgbClr val="768FB9"/>
                  </a:gs>
                  <a:gs pos="21001">
                    <a:srgbClr val="83A7C3"/>
                  </a:gs>
                  <a:gs pos="52000">
                    <a:srgbClr val="FFFFFF"/>
                  </a:gs>
                  <a:gs pos="56000">
                    <a:srgbClr val="9C6563"/>
                  </a:gs>
                  <a:gs pos="58000">
                    <a:srgbClr val="80302D"/>
                  </a:gs>
                  <a:gs pos="71001">
                    <a:srgbClr val="C0524E"/>
                  </a:gs>
                  <a:gs pos="94000">
                    <a:srgbClr val="EBDAD4"/>
                  </a:gs>
                  <a:gs pos="100000">
                    <a:srgbClr val="55261C"/>
                  </a:gs>
                </a:gsLst>
                <a:lin ang="5400000" scaled="1"/>
              </a:gradFill>
              <a:effectLst>
                <a:prstShdw prst="shdw17" dist="17961" dir="13500000">
                  <a:srgbClr val="999999"/>
                </a:prstShdw>
              </a:effectLst>
              <a:latin typeface="High Tower Text"/>
            </a:endParaRPr>
          </a:p>
        </p:txBody>
      </p:sp>
      <p:sp>
        <p:nvSpPr>
          <p:cNvPr id="75787" name="WordArt 11"/>
          <p:cNvSpPr>
            <a:spLocks noChangeArrowheads="1" noChangeShapeType="1" noTextEdit="1"/>
          </p:cNvSpPr>
          <p:nvPr/>
        </p:nvSpPr>
        <p:spPr bwMode="auto">
          <a:xfrm>
            <a:off x="1475656" y="4083918"/>
            <a:ext cx="6119813" cy="582612"/>
          </a:xfrm>
          <a:prstGeom prst="rect">
            <a:avLst/>
          </a:prstGeom>
        </p:spPr>
        <p:txBody>
          <a:bodyPr wrap="none" fromWordArt="1">
            <a:prstTxWarp prst="textSlantUp">
              <a:avLst>
                <a:gd name="adj" fmla="val 0"/>
              </a:avLst>
            </a:prstTxWarp>
            <a:scene3d>
              <a:camera prst="orthographicFront"/>
              <a:lightRig rig="threePt" dir="t"/>
            </a:scene3d>
            <a:sp3d extrusionH="57150">
              <a:bevelT w="82550" h="38100" prst="coolSlant"/>
            </a:sp3d>
          </a:bodyPr>
          <a:lstStyle/>
          <a:p>
            <a:pPr algn="ct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 Interpretada </a:t>
            </a: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y dirigida por YANNI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endParaRPr>
          </a:p>
        </p:txBody>
      </p:sp>
      <p:sp>
        <p:nvSpPr>
          <p:cNvPr id="75785" name="Text Box 9"/>
          <p:cNvSpPr txBox="1">
            <a:spLocks noChangeArrowheads="1"/>
          </p:cNvSpPr>
          <p:nvPr/>
        </p:nvSpPr>
        <p:spPr bwMode="auto">
          <a:xfrm>
            <a:off x="1671638" y="4175125"/>
            <a:ext cx="184150" cy="369888"/>
          </a:xfrm>
          <a:prstGeom prst="rect">
            <a:avLst/>
          </a:prstGeom>
          <a:noFill/>
          <a:ln w="9525">
            <a:noFill/>
            <a:miter lim="800000"/>
            <a:headEnd/>
            <a:tailEnd/>
          </a:ln>
          <a:effectLst>
            <a:prstShdw prst="shdw17" dist="17961" dir="2700000">
              <a:schemeClr val="accent1">
                <a:gamma/>
                <a:shade val="60000"/>
                <a:invGamma/>
              </a:schemeClr>
            </a:prstShdw>
          </a:effectLst>
        </p:spPr>
        <p:txBody>
          <a:bodyPr wrap="none" lIns="91435" tIns="45717" rIns="91435" bIns="45717">
            <a:spAutoFit/>
          </a:bodyPr>
          <a:lstStyle/>
          <a:p>
            <a:pPr fontAlgn="auto">
              <a:spcBef>
                <a:spcPts val="0"/>
              </a:spcBef>
              <a:spcAft>
                <a:spcPts val="0"/>
              </a:spcAft>
              <a:defRPr/>
            </a:pPr>
            <a:endParaRPr lang="es-ES">
              <a:latin typeface="+mn-lt"/>
              <a:cs typeface="+mn-cs"/>
            </a:endParaRPr>
          </a:p>
        </p:txBody>
      </p:sp>
    </p:spTree>
  </p:cSld>
  <p:clrMapOvr>
    <a:masterClrMapping/>
  </p:clrMapOvr>
  <mc:AlternateContent xmlns:mc="http://schemas.openxmlformats.org/markup-compatibility/2006" xmlns:p14="http://schemas.microsoft.com/office/powerpoint/2010/main">
    <mc:Choice Requires="p14">
      <p:transition spd="slow" p14:dur="1500" advTm="21000">
        <p14:conveyor dir="l"/>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grpId="0"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2" presetClass="entr" presetSubtype="0" fill="hold" grpId="0" nodeType="afterEffect">
                                  <p:stCondLst>
                                    <p:cond delay="500"/>
                                  </p:stCondLst>
                                  <p:childTnLst>
                                    <p:set>
                                      <p:cBhvr>
                                        <p:cTn id="21" dur="1" fill="hold">
                                          <p:stCondLst>
                                            <p:cond delay="0"/>
                                          </p:stCondLst>
                                        </p:cTn>
                                        <p:tgtEl>
                                          <p:spTgt spid="89092"/>
                                        </p:tgtEl>
                                        <p:attrNameLst>
                                          <p:attrName>style.visibility</p:attrName>
                                        </p:attrNameLst>
                                      </p:cBhvr>
                                      <p:to>
                                        <p:strVal val="visible"/>
                                      </p:to>
                                    </p:set>
                                    <p:animEffect transition="in" filter="fade">
                                      <p:cBhvr>
                                        <p:cTn id="22" dur="2000"/>
                                        <p:tgtEl>
                                          <p:spTgt spid="89092"/>
                                        </p:tgtEl>
                                      </p:cBhvr>
                                    </p:animEffect>
                                    <p:anim calcmode="lin" valueType="num">
                                      <p:cBhvr>
                                        <p:cTn id="23" dur="2000" fill="hold"/>
                                        <p:tgtEl>
                                          <p:spTgt spid="89092"/>
                                        </p:tgtEl>
                                        <p:attrNameLst>
                                          <p:attrName>ppt_x</p:attrName>
                                        </p:attrNameLst>
                                      </p:cBhvr>
                                      <p:tavLst>
                                        <p:tav tm="0">
                                          <p:val>
                                            <p:strVal val="#ppt_x"/>
                                          </p:val>
                                        </p:tav>
                                        <p:tav tm="100000">
                                          <p:val>
                                            <p:strVal val="#ppt_x"/>
                                          </p:val>
                                        </p:tav>
                                      </p:tavLst>
                                    </p:anim>
                                    <p:anim calcmode="lin" valueType="num">
                                      <p:cBhvr>
                                        <p:cTn id="24" dur="2000" fill="hold"/>
                                        <p:tgtEl>
                                          <p:spTgt spid="89092"/>
                                        </p:tgtEl>
                                        <p:attrNameLst>
                                          <p:attrName>ppt_y</p:attrName>
                                        </p:attrNameLst>
                                      </p:cBhvr>
                                      <p:tavLst>
                                        <p:tav tm="0">
                                          <p:val>
                                            <p:strVal val="#ppt_y+.1"/>
                                          </p:val>
                                        </p:tav>
                                        <p:tav tm="100000">
                                          <p:val>
                                            <p:strVal val="#ppt_y"/>
                                          </p:val>
                                        </p:tav>
                                      </p:tavLst>
                                    </p:anim>
                                  </p:childTnLst>
                                </p:cTn>
                              </p:par>
                            </p:childTnLst>
                          </p:cTn>
                        </p:par>
                        <p:par>
                          <p:cTn id="25" fill="hold">
                            <p:stCondLst>
                              <p:cond delay="7000"/>
                            </p:stCondLst>
                            <p:childTnLst>
                              <p:par>
                                <p:cTn id="26" presetID="35" presetClass="entr" presetSubtype="0" fill="hold" grpId="0" nodeType="afterEffect">
                                  <p:stCondLst>
                                    <p:cond delay="500"/>
                                  </p:stCondLst>
                                  <p:childTnLst>
                                    <p:set>
                                      <p:cBhvr>
                                        <p:cTn id="27" dur="1" fill="hold">
                                          <p:stCondLst>
                                            <p:cond delay="0"/>
                                          </p:stCondLst>
                                        </p:cTn>
                                        <p:tgtEl>
                                          <p:spTgt spid="89094"/>
                                        </p:tgtEl>
                                        <p:attrNameLst>
                                          <p:attrName>style.visibility</p:attrName>
                                        </p:attrNameLst>
                                      </p:cBhvr>
                                      <p:to>
                                        <p:strVal val="visible"/>
                                      </p:to>
                                    </p:set>
                                    <p:animEffect transition="in" filter="fade">
                                      <p:cBhvr>
                                        <p:cTn id="28" dur="2000"/>
                                        <p:tgtEl>
                                          <p:spTgt spid="89094"/>
                                        </p:tgtEl>
                                      </p:cBhvr>
                                    </p:animEffect>
                                    <p:anim calcmode="lin" valueType="num">
                                      <p:cBhvr>
                                        <p:cTn id="29" dur="2000" fill="hold"/>
                                        <p:tgtEl>
                                          <p:spTgt spid="89094"/>
                                        </p:tgtEl>
                                        <p:attrNameLst>
                                          <p:attrName>style.rotation</p:attrName>
                                        </p:attrNameLst>
                                      </p:cBhvr>
                                      <p:tavLst>
                                        <p:tav tm="0">
                                          <p:val>
                                            <p:fltVal val="720"/>
                                          </p:val>
                                        </p:tav>
                                        <p:tav tm="100000">
                                          <p:val>
                                            <p:fltVal val="0"/>
                                          </p:val>
                                        </p:tav>
                                      </p:tavLst>
                                    </p:anim>
                                    <p:anim calcmode="lin" valueType="num">
                                      <p:cBhvr>
                                        <p:cTn id="30" dur="2000" fill="hold"/>
                                        <p:tgtEl>
                                          <p:spTgt spid="89094"/>
                                        </p:tgtEl>
                                        <p:attrNameLst>
                                          <p:attrName>ppt_h</p:attrName>
                                        </p:attrNameLst>
                                      </p:cBhvr>
                                      <p:tavLst>
                                        <p:tav tm="0">
                                          <p:val>
                                            <p:fltVal val="0"/>
                                          </p:val>
                                        </p:tav>
                                        <p:tav tm="100000">
                                          <p:val>
                                            <p:strVal val="#ppt_h"/>
                                          </p:val>
                                        </p:tav>
                                      </p:tavLst>
                                    </p:anim>
                                    <p:anim calcmode="lin" valueType="num">
                                      <p:cBhvr>
                                        <p:cTn id="31" dur="2000" fill="hold"/>
                                        <p:tgtEl>
                                          <p:spTgt spid="89094"/>
                                        </p:tgtEl>
                                        <p:attrNameLst>
                                          <p:attrName>ppt_w</p:attrName>
                                        </p:attrNameLst>
                                      </p:cBhvr>
                                      <p:tavLst>
                                        <p:tav tm="0">
                                          <p:val>
                                            <p:fltVal val="0"/>
                                          </p:val>
                                        </p:tav>
                                        <p:tav tm="100000">
                                          <p:val>
                                            <p:strVal val="#ppt_w"/>
                                          </p:val>
                                        </p:tav>
                                      </p:tavLst>
                                    </p:anim>
                                  </p:childTnLst>
                                </p:cTn>
                              </p:par>
                              <p:par>
                                <p:cTn id="32" presetID="23" presetClass="entr" presetSubtype="16" fill="hold" grpId="1" nodeType="withEffect">
                                  <p:stCondLst>
                                    <p:cond delay="500"/>
                                  </p:stCondLst>
                                  <p:childTnLst>
                                    <p:set>
                                      <p:cBhvr>
                                        <p:cTn id="33" dur="1" fill="hold">
                                          <p:stCondLst>
                                            <p:cond delay="0"/>
                                          </p:stCondLst>
                                        </p:cTn>
                                        <p:tgtEl>
                                          <p:spTgt spid="89094"/>
                                        </p:tgtEl>
                                        <p:attrNameLst>
                                          <p:attrName>style.visibility</p:attrName>
                                        </p:attrNameLst>
                                      </p:cBhvr>
                                      <p:to>
                                        <p:strVal val="visible"/>
                                      </p:to>
                                    </p:set>
                                    <p:anim calcmode="lin" valueType="num">
                                      <p:cBhvr>
                                        <p:cTn id="34" dur="3000" fill="hold"/>
                                        <p:tgtEl>
                                          <p:spTgt spid="89094"/>
                                        </p:tgtEl>
                                        <p:attrNameLst>
                                          <p:attrName>ppt_w</p:attrName>
                                        </p:attrNameLst>
                                      </p:cBhvr>
                                      <p:tavLst>
                                        <p:tav tm="0">
                                          <p:val>
                                            <p:fltVal val="0"/>
                                          </p:val>
                                        </p:tav>
                                        <p:tav tm="100000">
                                          <p:val>
                                            <p:strVal val="#ppt_w"/>
                                          </p:val>
                                        </p:tav>
                                      </p:tavLst>
                                    </p:anim>
                                    <p:anim calcmode="lin" valueType="num">
                                      <p:cBhvr>
                                        <p:cTn id="35" dur="3000" fill="hold"/>
                                        <p:tgtEl>
                                          <p:spTgt spid="89094"/>
                                        </p:tgtEl>
                                        <p:attrNameLst>
                                          <p:attrName>ppt_h</p:attrName>
                                        </p:attrNameLst>
                                      </p:cBhvr>
                                      <p:tavLst>
                                        <p:tav tm="0">
                                          <p:val>
                                            <p:fltVal val="0"/>
                                          </p:val>
                                        </p:tav>
                                        <p:tav tm="100000">
                                          <p:val>
                                            <p:strVal val="#ppt_h"/>
                                          </p:val>
                                        </p:tav>
                                      </p:tavLst>
                                    </p:anim>
                                  </p:childTnLst>
                                </p:cTn>
                              </p:par>
                            </p:childTnLst>
                          </p:cTn>
                        </p:par>
                        <p:par>
                          <p:cTn id="36" fill="hold">
                            <p:stCondLst>
                              <p:cond delay="10500"/>
                            </p:stCondLst>
                            <p:childTnLst>
                              <p:par>
                                <p:cTn id="37" presetID="23" presetClass="entr" presetSubtype="16" fill="hold" grpId="0" nodeType="afterEffect">
                                  <p:stCondLst>
                                    <p:cond delay="500"/>
                                  </p:stCondLst>
                                  <p:childTnLst>
                                    <p:set>
                                      <p:cBhvr>
                                        <p:cTn id="38" dur="1" fill="hold">
                                          <p:stCondLst>
                                            <p:cond delay="0"/>
                                          </p:stCondLst>
                                        </p:cTn>
                                        <p:tgtEl>
                                          <p:spTgt spid="89095"/>
                                        </p:tgtEl>
                                        <p:attrNameLst>
                                          <p:attrName>style.visibility</p:attrName>
                                        </p:attrNameLst>
                                      </p:cBhvr>
                                      <p:to>
                                        <p:strVal val="visible"/>
                                      </p:to>
                                    </p:set>
                                    <p:anim calcmode="lin" valueType="num">
                                      <p:cBhvr>
                                        <p:cTn id="39" dur="2000" fill="hold"/>
                                        <p:tgtEl>
                                          <p:spTgt spid="89095"/>
                                        </p:tgtEl>
                                        <p:attrNameLst>
                                          <p:attrName>ppt_w</p:attrName>
                                        </p:attrNameLst>
                                      </p:cBhvr>
                                      <p:tavLst>
                                        <p:tav tm="0">
                                          <p:val>
                                            <p:fltVal val="0"/>
                                          </p:val>
                                        </p:tav>
                                        <p:tav tm="100000">
                                          <p:val>
                                            <p:strVal val="#ppt_w"/>
                                          </p:val>
                                        </p:tav>
                                      </p:tavLst>
                                    </p:anim>
                                    <p:anim calcmode="lin" valueType="num">
                                      <p:cBhvr>
                                        <p:cTn id="40" dur="2000" fill="hold"/>
                                        <p:tgtEl>
                                          <p:spTgt spid="89095"/>
                                        </p:tgtEl>
                                        <p:attrNameLst>
                                          <p:attrName>ppt_h</p:attrName>
                                        </p:attrNameLst>
                                      </p:cBhvr>
                                      <p:tavLst>
                                        <p:tav tm="0">
                                          <p:val>
                                            <p:fltVal val="0"/>
                                          </p:val>
                                        </p:tav>
                                        <p:tav tm="100000">
                                          <p:val>
                                            <p:strVal val="#ppt_h"/>
                                          </p:val>
                                        </p:tav>
                                      </p:tavLst>
                                    </p:anim>
                                  </p:childTnLst>
                                </p:cTn>
                              </p:par>
                            </p:childTnLst>
                          </p:cTn>
                        </p:par>
                        <p:par>
                          <p:cTn id="41" fill="hold">
                            <p:stCondLst>
                              <p:cond delay="13000"/>
                            </p:stCondLst>
                            <p:childTnLst>
                              <p:par>
                                <p:cTn id="42" presetID="17" presetClass="entr" presetSubtype="10" fill="hold" grpId="0" nodeType="afterEffect">
                                  <p:stCondLst>
                                    <p:cond delay="500"/>
                                  </p:stCondLst>
                                  <p:childTnLst>
                                    <p:set>
                                      <p:cBhvr>
                                        <p:cTn id="43" dur="1" fill="hold">
                                          <p:stCondLst>
                                            <p:cond delay="0"/>
                                          </p:stCondLst>
                                        </p:cTn>
                                        <p:tgtEl>
                                          <p:spTgt spid="75787"/>
                                        </p:tgtEl>
                                        <p:attrNameLst>
                                          <p:attrName>style.visibility</p:attrName>
                                        </p:attrNameLst>
                                      </p:cBhvr>
                                      <p:to>
                                        <p:strVal val="visible"/>
                                      </p:to>
                                    </p:set>
                                    <p:anim calcmode="lin" valueType="num">
                                      <p:cBhvr>
                                        <p:cTn id="44" dur="2000" fill="hold"/>
                                        <p:tgtEl>
                                          <p:spTgt spid="75787"/>
                                        </p:tgtEl>
                                        <p:attrNameLst>
                                          <p:attrName>ppt_w</p:attrName>
                                        </p:attrNameLst>
                                      </p:cBhvr>
                                      <p:tavLst>
                                        <p:tav tm="0">
                                          <p:val>
                                            <p:fltVal val="0"/>
                                          </p:val>
                                        </p:tav>
                                        <p:tav tm="100000">
                                          <p:val>
                                            <p:strVal val="#ppt_w"/>
                                          </p:val>
                                        </p:tav>
                                      </p:tavLst>
                                    </p:anim>
                                    <p:anim calcmode="lin" valueType="num">
                                      <p:cBhvr>
                                        <p:cTn id="45" dur="2000" fill="hold"/>
                                        <p:tgtEl>
                                          <p:spTgt spid="7578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animBg="1"/>
      <p:bldP spid="89091" grpId="0" animBg="1"/>
      <p:bldP spid="89091" grpId="1" animBg="1"/>
      <p:bldP spid="89092" grpId="0" animBg="1"/>
      <p:bldP spid="89094" grpId="0" animBg="1"/>
      <p:bldP spid="89094" grpId="1" animBg="1"/>
      <p:bldP spid="89095" grpId="0" animBg="1"/>
      <p:bldP spid="7578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endParaRPr lang="es-ES" altLang="es-ES" smtClean="0">
              <a:solidFill>
                <a:srgbClr val="000000"/>
              </a:solidFill>
            </a:endParaRPr>
          </a:p>
        </p:txBody>
      </p:sp>
      <p:sp>
        <p:nvSpPr>
          <p:cNvPr id="2051" name="Rectangle 5"/>
          <p:cNvSpPr>
            <a:spLocks noChangeArrowheads="1"/>
          </p:cNvSpPr>
          <p:nvPr/>
        </p:nvSpPr>
        <p:spPr bwMode="auto">
          <a:xfrm>
            <a:off x="0" y="1371600"/>
            <a:ext cx="9144000" cy="37719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endParaRPr lang="es-ES" altLang="es-ES" smtClean="0">
              <a:solidFill>
                <a:srgbClr val="000000"/>
              </a:solidFill>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428750"/>
            <a:ext cx="9144000"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 altLang="es-ES" sz="6000" b="1" smtClean="0">
                <a:solidFill>
                  <a:srgbClr val="000000"/>
                </a:solidFill>
                <a:latin typeface="Kristen ITC" pitchFamily="66" charset="0"/>
              </a:rPr>
              <a:t>¿Te ha gustado?</a:t>
            </a:r>
            <a:r>
              <a:rPr lang="es-ES" altLang="es-ES" sz="4800" smtClean="0">
                <a:solidFill>
                  <a:srgbClr val="000000"/>
                </a:solidFill>
                <a:latin typeface="Kristen ITC" pitchFamily="66" charset="0"/>
              </a:rPr>
              <a:t> </a:t>
            </a:r>
            <a:br>
              <a:rPr lang="es-ES" altLang="es-ES" sz="4800" smtClean="0">
                <a:solidFill>
                  <a:srgbClr val="000000"/>
                </a:solidFill>
                <a:latin typeface="Kristen ITC" pitchFamily="66" charset="0"/>
              </a:rPr>
            </a:br>
            <a:r>
              <a:rPr lang="es-ES" altLang="es-ES" sz="4400" smtClean="0">
                <a:solidFill>
                  <a:srgbClr val="000000"/>
                </a:solidFill>
                <a:latin typeface="Kristen ITC" pitchFamily="66" charset="0"/>
              </a:rPr>
              <a:t>Puedes ver más entrando </a:t>
            </a:r>
            <a:br>
              <a:rPr lang="es-ES" altLang="es-ES" sz="4400" smtClean="0">
                <a:solidFill>
                  <a:srgbClr val="000000"/>
                </a:solidFill>
                <a:latin typeface="Kristen ITC" pitchFamily="66" charset="0"/>
              </a:rPr>
            </a:br>
            <a:r>
              <a:rPr lang="es-ES" altLang="es-ES" sz="4400" b="1" smtClean="0">
                <a:solidFill>
                  <a:srgbClr val="40F903"/>
                </a:solidFill>
                <a:latin typeface="Kristen ITC" pitchFamily="66" charset="0"/>
                <a:hlinkClick r:id="rId2"/>
              </a:rPr>
              <a:t>Aquí</a:t>
            </a:r>
            <a:endParaRPr lang="es-ES" altLang="es-ES" sz="4400" b="1" smtClean="0">
              <a:solidFill>
                <a:srgbClr val="40F903"/>
              </a:solidFill>
              <a:latin typeface="Kristen ITC" pitchFamily="66" charset="0"/>
            </a:endParaRPr>
          </a:p>
        </p:txBody>
      </p:sp>
      <p:sp>
        <p:nvSpPr>
          <p:cNvPr id="2054" name="Text Box 11"/>
          <p:cNvSpPr txBox="1">
            <a:spLocks noChangeArrowheads="1"/>
          </p:cNvSpPr>
          <p:nvPr/>
        </p:nvSpPr>
        <p:spPr bwMode="auto">
          <a:xfrm>
            <a:off x="1143000" y="3543300"/>
            <a:ext cx="2667000" cy="1892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50000"/>
              </a:spcBef>
            </a:pPr>
            <a:r>
              <a:rPr lang="es-ES_tradnl" altLang="es-ES" b="1" smtClean="0">
                <a:solidFill>
                  <a:srgbClr val="000000"/>
                </a:solidFill>
                <a:latin typeface="Kristen ITC" pitchFamily="66" charset="0"/>
              </a:rPr>
              <a:t>Además puedes recibir powerpoints en tu correo electrónico suscribiéndote aquí:</a:t>
            </a:r>
            <a:r>
              <a:rPr lang="es-ES_tradnl" altLang="es-ES" b="1" smtClean="0">
                <a:solidFill>
                  <a:srgbClr val="0066FF"/>
                </a:solidFill>
              </a:rPr>
              <a:t> </a:t>
            </a:r>
          </a:p>
          <a:p>
            <a:pPr eaLnBrk="1" hangingPunct="1">
              <a:spcBef>
                <a:spcPct val="50000"/>
              </a:spcBef>
            </a:pPr>
            <a:endParaRPr lang="es-ES" altLang="es-ES" b="1" smtClean="0">
              <a:solidFill>
                <a:srgbClr val="0066FF"/>
              </a:solidFill>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000">
        <p14:ripple/>
      </p:transition>
    </mc:Choice>
    <mc:Fallback>
      <p:transition spd="slow">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8.6"/>
</p:tagLst>
</file>

<file path=ppt/tags/tag2.xml><?xml version="1.0" encoding="utf-8"?>
<p:tagLst xmlns:a="http://schemas.openxmlformats.org/drawingml/2006/main" xmlns:r="http://schemas.openxmlformats.org/officeDocument/2006/relationships" xmlns:p="http://schemas.openxmlformats.org/presentationml/2006/main">
  <p:tag name="TIMING" val="|20.2"/>
</p:tagLst>
</file>

<file path=ppt/tags/tag3.xml><?xml version="1.0" encoding="utf-8"?>
<p:tagLst xmlns:a="http://schemas.openxmlformats.org/drawingml/2006/main" xmlns:r="http://schemas.openxmlformats.org/officeDocument/2006/relationships" xmlns:p="http://schemas.openxmlformats.org/presentationml/2006/main">
  <p:tag name="TIMING" val="|12.3"/>
</p:tagLst>
</file>

<file path=ppt/theme/theme1.xml><?xml version="1.0" encoding="utf-8"?>
<a:theme xmlns:a="http://schemas.openxmlformats.org/drawingml/2006/main" name="Tema de Office">
  <a:themeElements>
    <a:clrScheme name="Office">
      <a:dk1>
        <a:sysClr val="windowText" lastClr="000000"/>
      </a:dk1>
      <a:lt1>
        <a:sysClr val="window" lastClr="E4E4E4"/>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3510</TotalTime>
  <Words>2697</Words>
  <Application>Microsoft Office PowerPoint</Application>
  <PresentationFormat>Presentación en pantalla (16:9)</PresentationFormat>
  <Paragraphs>198</Paragraphs>
  <Slides>67</Slides>
  <Notes>0</Notes>
  <HiddenSlides>0</HiddenSlides>
  <MMClips>0</MMClips>
  <ScaleCrop>false</ScaleCrop>
  <HeadingPairs>
    <vt:vector size="4" baseType="variant">
      <vt:variant>
        <vt:lpstr>Tema</vt:lpstr>
      </vt:variant>
      <vt:variant>
        <vt:i4>2</vt:i4>
      </vt:variant>
      <vt:variant>
        <vt:lpstr>Títulos de diapositiva</vt:lpstr>
      </vt:variant>
      <vt:variant>
        <vt:i4>67</vt:i4>
      </vt:variant>
    </vt:vector>
  </HeadingPairs>
  <TitlesOfParts>
    <vt:vector size="69" baseType="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Papa</cp:lastModifiedBy>
  <cp:revision>300</cp:revision>
  <dcterms:created xsi:type="dcterms:W3CDTF">2016-07-18T21:13:46Z</dcterms:created>
  <dcterms:modified xsi:type="dcterms:W3CDTF">2021-05-01T09:25:00Z</dcterms:modified>
</cp:coreProperties>
</file>