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0" r:id="rId5"/>
    <p:sldId id="311" r:id="rId6"/>
    <p:sldId id="312" r:id="rId7"/>
    <p:sldId id="294" r:id="rId8"/>
    <p:sldId id="261" r:id="rId9"/>
    <p:sldId id="322" r:id="rId10"/>
    <p:sldId id="263" r:id="rId11"/>
    <p:sldId id="306" r:id="rId12"/>
    <p:sldId id="264" r:id="rId13"/>
    <p:sldId id="266" r:id="rId14"/>
    <p:sldId id="307" r:id="rId15"/>
    <p:sldId id="308" r:id="rId16"/>
    <p:sldId id="314" r:id="rId17"/>
    <p:sldId id="332" r:id="rId18"/>
    <p:sldId id="310" r:id="rId19"/>
    <p:sldId id="330" r:id="rId20"/>
    <p:sldId id="331" r:id="rId21"/>
    <p:sldId id="289" r:id="rId22"/>
    <p:sldId id="319" r:id="rId23"/>
    <p:sldId id="267" r:id="rId24"/>
    <p:sldId id="268" r:id="rId25"/>
    <p:sldId id="339" r:id="rId26"/>
    <p:sldId id="270" r:id="rId27"/>
    <p:sldId id="271" r:id="rId28"/>
    <p:sldId id="272" r:id="rId29"/>
    <p:sldId id="315" r:id="rId30"/>
    <p:sldId id="318" r:id="rId31"/>
    <p:sldId id="273" r:id="rId32"/>
    <p:sldId id="275" r:id="rId33"/>
    <p:sldId id="317" r:id="rId34"/>
    <p:sldId id="316" r:id="rId35"/>
    <p:sldId id="276" r:id="rId36"/>
    <p:sldId id="323" r:id="rId37"/>
    <p:sldId id="324" r:id="rId38"/>
    <p:sldId id="283" r:id="rId39"/>
    <p:sldId id="325" r:id="rId40"/>
    <p:sldId id="284" r:id="rId41"/>
    <p:sldId id="285" r:id="rId42"/>
    <p:sldId id="286" r:id="rId43"/>
    <p:sldId id="287" r:id="rId44"/>
    <p:sldId id="288" r:id="rId45"/>
    <p:sldId id="296" r:id="rId46"/>
    <p:sldId id="298" r:id="rId47"/>
    <p:sldId id="301" r:id="rId48"/>
    <p:sldId id="302" r:id="rId49"/>
    <p:sldId id="304" r:id="rId50"/>
    <p:sldId id="334" r:id="rId51"/>
    <p:sldId id="333" r:id="rId52"/>
    <p:sldId id="337" r:id="rId53"/>
    <p:sldId id="338" r:id="rId54"/>
    <p:sldId id="335" r:id="rId55"/>
    <p:sldId id="320" r:id="rId56"/>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RE56NJePx2MBU4EwdVSA==" hashData="54fbUaiCwD9wv56x2Oup9qVBy6Q="/>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46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45CE685-951E-4260-B65B-817F2843FF08}" type="datetimeFigureOut">
              <a:rPr lang="es-ES_tradnl" smtClean="0"/>
              <a:pPr/>
              <a:t>15/02/2014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56ED7C8F-D3A9-4569-9E0C-5CDBD0485164}"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16A22D0-484B-4647-96D7-BBA54AA8306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5CE685-951E-4260-B65B-817F2843FF08}" type="datetimeFigureOut">
              <a:rPr lang="es-ES_tradnl" smtClean="0"/>
              <a:pPr/>
              <a:t>15/02/2014</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ED7C8F-D3A9-4569-9E0C-5CDBD0485164}"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EE39FB0-6DD0-458B-AE33-C3ACE326937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gi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a:p>
        </p:txBody>
      </p:sp>
      <p:sp>
        <p:nvSpPr>
          <p:cNvPr id="3" name="2 Subtítulo"/>
          <p:cNvSpPr>
            <a:spLocks noGrp="1"/>
          </p:cNvSpPr>
          <p:nvPr>
            <p:ph type="subTitle" idx="1"/>
          </p:nvPr>
        </p:nvSpPr>
        <p:spPr/>
        <p:txBody>
          <a:bodyPr/>
          <a:lstStyle/>
          <a:p>
            <a:endParaRPr lang="es-ES_tradnl"/>
          </a:p>
        </p:txBody>
      </p:sp>
      <p:pic>
        <p:nvPicPr>
          <p:cNvPr id="1026" name="Picture 2" descr="C:\Users\abuelitos\Desktop\mar 2.jpg"/>
          <p:cNvPicPr>
            <a:picLocks noChangeAspect="1" noChangeArrowheads="1"/>
          </p:cNvPicPr>
          <p:nvPr/>
        </p:nvPicPr>
        <p:blipFill>
          <a:blip r:embed="rId3" cstate="print"/>
          <a:srcRect/>
          <a:stretch>
            <a:fillRect/>
          </a:stretch>
        </p:blipFill>
        <p:spPr bwMode="auto">
          <a:xfrm>
            <a:off x="-6872" y="-2"/>
            <a:ext cx="9150872" cy="6858002"/>
          </a:xfrm>
          <a:prstGeom prst="rect">
            <a:avLst/>
          </a:prstGeom>
          <a:noFill/>
        </p:spPr>
      </p:pic>
      <p:pic>
        <p:nvPicPr>
          <p:cNvPr id="30722" name="Picture 2" descr="C:\Users\abuelitos\Desktop\LAS CANTERAS\5.jpg"/>
          <p:cNvPicPr>
            <a:picLocks noChangeAspect="1" noChangeArrowheads="1"/>
          </p:cNvPicPr>
          <p:nvPr/>
        </p:nvPicPr>
        <p:blipFill>
          <a:blip r:embed="rId4" cstate="print"/>
          <a:srcRect l="9497" r="21314"/>
          <a:stretch>
            <a:fillRect/>
          </a:stretch>
        </p:blipFill>
        <p:spPr bwMode="auto">
          <a:xfrm>
            <a:off x="285720" y="285728"/>
            <a:ext cx="3055095" cy="3312000"/>
          </a:xfrm>
          <a:prstGeom prst="rect">
            <a:avLst/>
          </a:prstGeom>
          <a:noFill/>
          <a:effectLst>
            <a:softEdge rad="635000"/>
          </a:effectLst>
        </p:spPr>
      </p:pic>
      <p:sp>
        <p:nvSpPr>
          <p:cNvPr id="6" name="5 Rectángulo"/>
          <p:cNvSpPr/>
          <p:nvPr/>
        </p:nvSpPr>
        <p:spPr>
          <a:xfrm>
            <a:off x="4518591" y="5572140"/>
            <a:ext cx="184731" cy="830997"/>
          </a:xfrm>
          <a:prstGeom prst="rect">
            <a:avLst/>
          </a:prstGeom>
          <a:noFill/>
        </p:spPr>
        <p:txBody>
          <a:bodyPr wrap="none" lIns="91440" tIns="45720" rIns="91440" bIns="45720">
            <a:spAutoFit/>
          </a:bodyPr>
          <a:lstStyle/>
          <a:p>
            <a:pPr algn="ctr"/>
            <a:endParaRPr lang="es-ES" sz="48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dobe Garamond Pro Bold" pitchFamily="18" charset="0"/>
            </a:endParaRPr>
          </a:p>
        </p:txBody>
      </p:sp>
      <p:sp>
        <p:nvSpPr>
          <p:cNvPr id="7" name="6 Rectángulo"/>
          <p:cNvSpPr/>
          <p:nvPr/>
        </p:nvSpPr>
        <p:spPr>
          <a:xfrm>
            <a:off x="4513767" y="4929198"/>
            <a:ext cx="184731" cy="769441"/>
          </a:xfrm>
          <a:prstGeom prst="rect">
            <a:avLst/>
          </a:prstGeom>
          <a:noFill/>
        </p:spPr>
        <p:txBody>
          <a:bodyPr wrap="none" lIns="91440" tIns="45720" rIns="91440" bIns="45720">
            <a:spAutoFit/>
          </a:bodyPr>
          <a:lstStyle/>
          <a:p>
            <a:pPr algn="ctr"/>
            <a:endParaRPr lang="es-ES" sz="4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dobe Garamond Pro Bold" pitchFamily="18" charset="0"/>
            </a:endParaRPr>
          </a:p>
        </p:txBody>
      </p:sp>
      <p:sp>
        <p:nvSpPr>
          <p:cNvPr id="8" name="7 Rectángulo"/>
          <p:cNvSpPr/>
          <p:nvPr/>
        </p:nvSpPr>
        <p:spPr>
          <a:xfrm>
            <a:off x="4545131" y="4357694"/>
            <a:ext cx="184731" cy="707886"/>
          </a:xfrm>
          <a:prstGeom prst="rect">
            <a:avLst/>
          </a:prstGeom>
          <a:noFill/>
        </p:spPr>
        <p:txBody>
          <a:bodyPr wrap="none" lIns="91440" tIns="45720" rIns="91440" bIns="45720">
            <a:spAutoFit/>
          </a:bodyPr>
          <a:lstStyle/>
          <a:p>
            <a:pPr algn="ctr"/>
            <a:endParaRPr lang="es-ES" sz="40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dobe Garamond Pro Bold" pitchFamily="18" charset="0"/>
            </a:endParaRPr>
          </a:p>
        </p:txBody>
      </p:sp>
      <p:sp>
        <p:nvSpPr>
          <p:cNvPr id="9" name="8 Rectángulo"/>
          <p:cNvSpPr/>
          <p:nvPr/>
        </p:nvSpPr>
        <p:spPr>
          <a:xfrm>
            <a:off x="4486349" y="3357562"/>
            <a:ext cx="184731" cy="461665"/>
          </a:xfrm>
          <a:prstGeom prst="rect">
            <a:avLst/>
          </a:prstGeom>
          <a:noFill/>
        </p:spPr>
        <p:txBody>
          <a:bodyPr wrap="none" lIns="91440" tIns="45720" rIns="91440" bIns="45720">
            <a:spAutoFit/>
          </a:bodyPr>
          <a:lstStyle/>
          <a:p>
            <a:pPr algn="ctr"/>
            <a:endParaRPr lang="es-ES" sz="2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dobe Garamond Pro Bold" pitchFamily="18" charset="0"/>
            </a:endParaRPr>
          </a:p>
        </p:txBody>
      </p:sp>
      <p:sp>
        <p:nvSpPr>
          <p:cNvPr id="10" name="9 Rectángulo"/>
          <p:cNvSpPr/>
          <p:nvPr/>
        </p:nvSpPr>
        <p:spPr>
          <a:xfrm>
            <a:off x="4543816" y="3786190"/>
            <a:ext cx="184730" cy="584775"/>
          </a:xfrm>
          <a:prstGeom prst="rect">
            <a:avLst/>
          </a:prstGeom>
          <a:noFill/>
        </p:spPr>
        <p:txBody>
          <a:bodyPr wrap="none" lIns="91440" tIns="45720" rIns="91440" bIns="45720">
            <a:spAutoFit/>
          </a:bodyPr>
          <a:lstStyle/>
          <a:p>
            <a:pPr algn="ctr"/>
            <a:endParaRPr lang="es-ES" sz="32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dobe Garamond Pro Bold" pitchFamily="18" charset="0"/>
            </a:endParaRPr>
          </a:p>
        </p:txBody>
      </p:sp>
      <p:sp>
        <p:nvSpPr>
          <p:cNvPr id="11" name="10 Rectángulo"/>
          <p:cNvSpPr/>
          <p:nvPr/>
        </p:nvSpPr>
        <p:spPr>
          <a:xfrm>
            <a:off x="4518025" y="3000372"/>
            <a:ext cx="184730" cy="307777"/>
          </a:xfrm>
          <a:prstGeom prst="rect">
            <a:avLst/>
          </a:prstGeom>
          <a:noFill/>
        </p:spPr>
        <p:txBody>
          <a:bodyPr wrap="none" lIns="91440" tIns="45720" rIns="91440" bIns="45720">
            <a:spAutoFit/>
          </a:bodyPr>
          <a:lstStyle/>
          <a:p>
            <a:pPr algn="ctr"/>
            <a:endParaRPr lang="es-ES" sz="1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dobe Garamond Pro Bold" pitchFamily="18" charset="0"/>
            </a:endParaRPr>
          </a:p>
        </p:txBody>
      </p:sp>
      <p:sp>
        <p:nvSpPr>
          <p:cNvPr id="12" name="11 Rectángulo"/>
          <p:cNvSpPr/>
          <p:nvPr/>
        </p:nvSpPr>
        <p:spPr>
          <a:xfrm>
            <a:off x="3786182" y="2857496"/>
            <a:ext cx="1505540" cy="307777"/>
          </a:xfrm>
          <a:prstGeom prst="rect">
            <a:avLst/>
          </a:prstGeom>
          <a:noFill/>
        </p:spPr>
        <p:txBody>
          <a:bodyPr wrap="none" lIns="91440" tIns="45720" rIns="91440" bIns="45720">
            <a:spAutoFit/>
          </a:bodyPr>
          <a:lstStyle/>
          <a:p>
            <a:pPr algn="ctr"/>
            <a:r>
              <a:rPr lang="es-ES" sz="1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dobe Garamond Pro Bold" pitchFamily="18" charset="0"/>
              </a:rPr>
              <a:t>GRAN CANARIA</a:t>
            </a:r>
            <a:endParaRPr lang="es-ES_tradnl" sz="1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3" name="12 Rectángulo"/>
          <p:cNvSpPr/>
          <p:nvPr/>
        </p:nvSpPr>
        <p:spPr>
          <a:xfrm>
            <a:off x="3714744" y="3143248"/>
            <a:ext cx="1752403" cy="461665"/>
          </a:xfrm>
          <a:prstGeom prst="rect">
            <a:avLst/>
          </a:prstGeom>
          <a:noFill/>
        </p:spPr>
        <p:txBody>
          <a:bodyPr wrap="none" lIns="91440" tIns="45720" rIns="91440" bIns="45720">
            <a:spAutoFit/>
          </a:bodyPr>
          <a:lstStyle/>
          <a:p>
            <a:pPr algn="ctr"/>
            <a:r>
              <a:rPr lang="es-E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dobe Garamond Pro Bold" pitchFamily="18" charset="0"/>
              </a:rPr>
              <a:t>CANTERAS</a:t>
            </a:r>
            <a:endParaRPr lang="es-ES_tradnl"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4" name="13 Rectángulo"/>
          <p:cNvSpPr/>
          <p:nvPr/>
        </p:nvSpPr>
        <p:spPr>
          <a:xfrm>
            <a:off x="3857620" y="3500438"/>
            <a:ext cx="1659557" cy="584775"/>
          </a:xfrm>
          <a:prstGeom prst="rect">
            <a:avLst/>
          </a:prstGeom>
          <a:noFill/>
        </p:spPr>
        <p:txBody>
          <a:bodyPr wrap="none" lIns="91440" tIns="45720" rIns="91440" bIns="45720">
            <a:spAutoFit/>
          </a:bodyPr>
          <a:lstStyle/>
          <a:p>
            <a:pPr algn="ctr"/>
            <a:r>
              <a:rPr lang="es-ES"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dobe Garamond Pro Bold" pitchFamily="18" charset="0"/>
              </a:rPr>
              <a:t>DE LAS </a:t>
            </a:r>
            <a:endParaRPr lang="es-ES_tradnl"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5" name="14 Rectángulo"/>
          <p:cNvSpPr/>
          <p:nvPr/>
        </p:nvSpPr>
        <p:spPr>
          <a:xfrm>
            <a:off x="3786182" y="3929066"/>
            <a:ext cx="1693476" cy="707886"/>
          </a:xfrm>
          <a:prstGeom prst="rect">
            <a:avLst/>
          </a:prstGeom>
          <a:noFill/>
        </p:spPr>
        <p:txBody>
          <a:bodyPr wrap="none" lIns="91440" tIns="45720" rIns="91440" bIns="45720">
            <a:spAutoFit/>
          </a:bodyPr>
          <a:lstStyle/>
          <a:p>
            <a:pPr algn="ctr"/>
            <a:r>
              <a:rPr lang="es-ES"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dobe Garamond Pro Bold" pitchFamily="18" charset="0"/>
              </a:rPr>
              <a:t>PLAYA</a:t>
            </a:r>
            <a:endParaRPr lang="es-ES_tradnl"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6" name="15 Rectángulo"/>
          <p:cNvSpPr/>
          <p:nvPr/>
        </p:nvSpPr>
        <p:spPr>
          <a:xfrm>
            <a:off x="3571868" y="4429132"/>
            <a:ext cx="2302618" cy="769441"/>
          </a:xfrm>
          <a:prstGeom prst="rect">
            <a:avLst/>
          </a:prstGeom>
          <a:noFill/>
        </p:spPr>
        <p:txBody>
          <a:bodyPr wrap="none" lIns="91440" tIns="45720" rIns="91440" bIns="45720">
            <a:spAutoFit/>
          </a:bodyPr>
          <a:lstStyle/>
          <a:p>
            <a:pPr algn="ct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dobe Garamond Pro Bold" pitchFamily="18" charset="0"/>
              </a:rPr>
              <a:t>POR LA </a:t>
            </a:r>
            <a:endParaRPr lang="es-ES_tradnl"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7" name="16 Rectángulo"/>
          <p:cNvSpPr/>
          <p:nvPr/>
        </p:nvSpPr>
        <p:spPr>
          <a:xfrm>
            <a:off x="2801207" y="5786454"/>
            <a:ext cx="3776035" cy="923330"/>
          </a:xfrm>
          <a:prstGeom prst="rect">
            <a:avLst/>
          </a:prstGeom>
          <a:noFill/>
        </p:spPr>
        <p:txBody>
          <a:bodyPr wrap="none" lIns="91440" tIns="45720" rIns="91440" bIns="45720">
            <a:spAutoFit/>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dobe Garamond Pro Bold" pitchFamily="18" charset="0"/>
              </a:rPr>
              <a:t>PASEANDO</a:t>
            </a:r>
            <a:endParaRPr lang="es-ES_tradnl"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8" name="17 Rectángulo"/>
          <p:cNvSpPr/>
          <p:nvPr/>
        </p:nvSpPr>
        <p:spPr>
          <a:xfrm>
            <a:off x="4214810" y="2643182"/>
            <a:ext cx="740844" cy="276999"/>
          </a:xfrm>
          <a:prstGeom prst="rect">
            <a:avLst/>
          </a:prstGeom>
          <a:noFill/>
        </p:spPr>
        <p:txBody>
          <a:bodyPr wrap="none" lIns="91440" tIns="45720" rIns="91440" bIns="45720">
            <a:spAutoFit/>
          </a:bodyPr>
          <a:lstStyle/>
          <a:p>
            <a:pPr algn="ctr"/>
            <a:r>
              <a:rPr lang="es-ES" sz="1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dobe Garamond Pro Bold" pitchFamily="18" charset="0"/>
              </a:rPr>
              <a:t>ESPAÑA</a:t>
            </a:r>
            <a:endParaRPr lang="es-ES" sz="1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dobe Garamond Pro Bold" pitchFamily="18" charset="0"/>
            </a:endParaRPr>
          </a:p>
        </p:txBody>
      </p:sp>
      <p:sp>
        <p:nvSpPr>
          <p:cNvPr id="19" name="18 Rectángulo"/>
          <p:cNvSpPr/>
          <p:nvPr/>
        </p:nvSpPr>
        <p:spPr>
          <a:xfrm>
            <a:off x="2989952" y="5000636"/>
            <a:ext cx="3439275" cy="830997"/>
          </a:xfrm>
          <a:prstGeom prst="rect">
            <a:avLst/>
          </a:prstGeom>
          <a:noFill/>
        </p:spPr>
        <p:txBody>
          <a:bodyPr wrap="none" lIns="91440" tIns="45720" rIns="91440" bIns="45720">
            <a:spAutoFit/>
          </a:bodyPr>
          <a:lstStyle/>
          <a:p>
            <a:pPr algn="ctr"/>
            <a:r>
              <a:rPr lang="es-E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EN NAVIDAD</a:t>
            </a:r>
            <a:endParaRPr lang="es-ES" sz="48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20" name="19 Rectángulo"/>
          <p:cNvSpPr/>
          <p:nvPr/>
        </p:nvSpPr>
        <p:spPr>
          <a:xfrm>
            <a:off x="571472" y="6000768"/>
            <a:ext cx="1168460" cy="338554"/>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600" b="1" dirty="0" err="1" smtClean="0">
                <a:ln w="50800"/>
                <a:solidFill>
                  <a:schemeClr val="bg1"/>
                </a:solidFill>
                <a:latin typeface="Brush Script MT" pitchFamily="66" charset="0"/>
              </a:rPr>
              <a:t>pps</a:t>
            </a:r>
            <a:r>
              <a:rPr lang="es-ES" sz="1600" b="1" dirty="0" smtClean="0">
                <a:ln w="50800"/>
                <a:solidFill>
                  <a:schemeClr val="bg1"/>
                </a:solidFill>
                <a:latin typeface="Brush Script MT" pitchFamily="66" charset="0"/>
              </a:rPr>
              <a:t> Mari Tere</a:t>
            </a:r>
            <a:endParaRPr lang="es-ES" sz="1600" b="1" cap="none" spc="0" dirty="0">
              <a:ln w="50800"/>
              <a:solidFill>
                <a:schemeClr val="bg1"/>
              </a:solidFill>
              <a:effectLst/>
              <a:latin typeface="Brush Script MT" pitchFamily="66" charset="0"/>
            </a:endParaRPr>
          </a:p>
        </p:txBody>
      </p:sp>
    </p:spTree>
  </p:cSld>
  <p:clrMapOvr>
    <a:masterClrMapping/>
  </p:clrMapOvr>
  <p:transition spd="slow" advTm="28000">
    <p:fade/>
    <p:sndAc>
      <p:stSnd>
        <p:snd r:embed="rId2" name="Canarias unid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p:cTn id="7" dur="30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17">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17">
                                            <p:txEl>
                                              <p:pRg st="0" end="0"/>
                                            </p:txEl>
                                          </p:spTgt>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19">
                                            <p:txEl>
                                              <p:pRg st="0" end="0"/>
                                            </p:txEl>
                                          </p:spTgt>
                                        </p:tgtEl>
                                        <p:attrNameLst>
                                          <p:attrName>style.visibility</p:attrName>
                                        </p:attrNameLst>
                                      </p:cBhvr>
                                      <p:to>
                                        <p:strVal val="visible"/>
                                      </p:to>
                                    </p:set>
                                    <p:anim calcmode="lin" valueType="num">
                                      <p:cBhvr>
                                        <p:cTn id="13" dur="3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4" dur="3000" fill="hold"/>
                                        <p:tgtEl>
                                          <p:spTgt spid="19">
                                            <p:txEl>
                                              <p:pRg st="0" end="0"/>
                                            </p:txEl>
                                          </p:spTgt>
                                        </p:tgtEl>
                                        <p:attrNameLst>
                                          <p:attrName>ppt_h</p:attrName>
                                        </p:attrNameLst>
                                      </p:cBhvr>
                                      <p:tavLst>
                                        <p:tav tm="0">
                                          <p:val>
                                            <p:fltVal val="0"/>
                                          </p:val>
                                        </p:tav>
                                        <p:tav tm="100000">
                                          <p:val>
                                            <p:strVal val="#ppt_h"/>
                                          </p:val>
                                        </p:tav>
                                      </p:tavLst>
                                    </p:anim>
                                    <p:animEffect transition="in" filter="fade">
                                      <p:cBhvr>
                                        <p:cTn id="15" dur="3000"/>
                                        <p:tgtEl>
                                          <p:spTgt spid="19">
                                            <p:txEl>
                                              <p:pRg st="0" end="0"/>
                                            </p:txEl>
                                          </p:spTgt>
                                        </p:tgtEl>
                                      </p:cBhvr>
                                    </p:animEffect>
                                  </p:childTnLst>
                                </p:cTn>
                              </p:par>
                            </p:childTnLst>
                          </p:cTn>
                        </p:par>
                        <p:par>
                          <p:cTn id="16" fill="hold">
                            <p:stCondLst>
                              <p:cond delay="6000"/>
                            </p:stCondLst>
                            <p:childTnLst>
                              <p:par>
                                <p:cTn id="17" presetID="53" presetClass="entr" presetSubtype="0" fill="hold" nodeType="afterEffect">
                                  <p:stCondLst>
                                    <p:cond delay="0"/>
                                  </p:stCondLst>
                                  <p:childTnLst>
                                    <p:set>
                                      <p:cBhvr>
                                        <p:cTn id="18" dur="1" fill="hold">
                                          <p:stCondLst>
                                            <p:cond delay="0"/>
                                          </p:stCondLst>
                                        </p:cTn>
                                        <p:tgtEl>
                                          <p:spTgt spid="16">
                                            <p:txEl>
                                              <p:pRg st="0" end="0"/>
                                            </p:txEl>
                                          </p:spTgt>
                                        </p:tgtEl>
                                        <p:attrNameLst>
                                          <p:attrName>style.visibility</p:attrName>
                                        </p:attrNameLst>
                                      </p:cBhvr>
                                      <p:to>
                                        <p:strVal val="visible"/>
                                      </p:to>
                                    </p:set>
                                    <p:anim calcmode="lin" valueType="num">
                                      <p:cBhvr>
                                        <p:cTn id="19"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20" dur="30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21" dur="3000"/>
                                        <p:tgtEl>
                                          <p:spTgt spid="16">
                                            <p:txEl>
                                              <p:pRg st="0" end="0"/>
                                            </p:txEl>
                                          </p:spTgt>
                                        </p:tgtEl>
                                      </p:cBhvr>
                                    </p:animEffect>
                                  </p:childTnLst>
                                </p:cTn>
                              </p:par>
                            </p:childTnLst>
                          </p:cTn>
                        </p:par>
                        <p:par>
                          <p:cTn id="22" fill="hold">
                            <p:stCondLst>
                              <p:cond delay="9000"/>
                            </p:stCondLst>
                            <p:childTnLst>
                              <p:par>
                                <p:cTn id="23" presetID="53" presetClass="entr" presetSubtype="0" fill="hold" nodeType="afterEffect">
                                  <p:stCondLst>
                                    <p:cond delay="0"/>
                                  </p:stCondLst>
                                  <p:childTnLst>
                                    <p:set>
                                      <p:cBhvr>
                                        <p:cTn id="24" dur="1" fill="hold">
                                          <p:stCondLst>
                                            <p:cond delay="0"/>
                                          </p:stCondLst>
                                        </p:cTn>
                                        <p:tgtEl>
                                          <p:spTgt spid="15">
                                            <p:txEl>
                                              <p:pRg st="0" end="0"/>
                                            </p:txEl>
                                          </p:spTgt>
                                        </p:tgtEl>
                                        <p:attrNameLst>
                                          <p:attrName>style.visibility</p:attrName>
                                        </p:attrNameLst>
                                      </p:cBhvr>
                                      <p:to>
                                        <p:strVal val="visible"/>
                                      </p:to>
                                    </p:set>
                                    <p:anim calcmode="lin" valueType="num">
                                      <p:cBhvr>
                                        <p:cTn id="25" dur="30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26" dur="30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27" dur="3000"/>
                                        <p:tgtEl>
                                          <p:spTgt spid="15">
                                            <p:txEl>
                                              <p:pRg st="0" end="0"/>
                                            </p:txEl>
                                          </p:spTgt>
                                        </p:tgtEl>
                                      </p:cBhvr>
                                    </p:animEffect>
                                  </p:childTnLst>
                                </p:cTn>
                              </p:par>
                            </p:childTnLst>
                          </p:cTn>
                        </p:par>
                        <p:par>
                          <p:cTn id="28" fill="hold">
                            <p:stCondLst>
                              <p:cond delay="12000"/>
                            </p:stCondLst>
                            <p:childTnLst>
                              <p:par>
                                <p:cTn id="29" presetID="53" presetClass="entr" presetSubtype="0" fill="hold" nodeType="after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p:cTn id="31" dur="30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32" dur="30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33" dur="3000"/>
                                        <p:tgtEl>
                                          <p:spTgt spid="14">
                                            <p:txEl>
                                              <p:pRg st="0" end="0"/>
                                            </p:txEl>
                                          </p:spTgt>
                                        </p:tgtEl>
                                      </p:cBhvr>
                                    </p:animEffect>
                                  </p:childTnLst>
                                </p:cTn>
                              </p:par>
                            </p:childTnLst>
                          </p:cTn>
                        </p:par>
                        <p:par>
                          <p:cTn id="34" fill="hold">
                            <p:stCondLst>
                              <p:cond delay="15000"/>
                            </p:stCondLst>
                            <p:childTnLst>
                              <p:par>
                                <p:cTn id="35" presetID="53" presetClass="entr" presetSubtype="0" fill="hold" nodeType="after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 calcmode="lin" valueType="num">
                                      <p:cBhvr>
                                        <p:cTn id="37" dur="3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8" dur="3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9" dur="3000"/>
                                        <p:tgtEl>
                                          <p:spTgt spid="13">
                                            <p:txEl>
                                              <p:pRg st="0" end="0"/>
                                            </p:txEl>
                                          </p:spTgt>
                                        </p:tgtEl>
                                      </p:cBhvr>
                                    </p:animEffect>
                                  </p:childTnLst>
                                </p:cTn>
                              </p:par>
                            </p:childTnLst>
                          </p:cTn>
                        </p:par>
                        <p:par>
                          <p:cTn id="40" fill="hold">
                            <p:stCondLst>
                              <p:cond delay="18000"/>
                            </p:stCondLst>
                            <p:childTnLst>
                              <p:par>
                                <p:cTn id="41" presetID="53" presetClass="entr" presetSubtype="0" fill="hold" nodeType="afterEffect">
                                  <p:stCondLst>
                                    <p:cond delay="0"/>
                                  </p:stCondLst>
                                  <p:childTnLst>
                                    <p:set>
                                      <p:cBhvr>
                                        <p:cTn id="42" dur="1" fill="hold">
                                          <p:stCondLst>
                                            <p:cond delay="0"/>
                                          </p:stCondLst>
                                        </p:cTn>
                                        <p:tgtEl>
                                          <p:spTgt spid="12">
                                            <p:txEl>
                                              <p:pRg st="0" end="0"/>
                                            </p:txEl>
                                          </p:spTgt>
                                        </p:tgtEl>
                                        <p:attrNameLst>
                                          <p:attrName>style.visibility</p:attrName>
                                        </p:attrNameLst>
                                      </p:cBhvr>
                                      <p:to>
                                        <p:strVal val="visible"/>
                                      </p:to>
                                    </p:set>
                                    <p:anim calcmode="lin" valueType="num">
                                      <p:cBhvr>
                                        <p:cTn id="43" dur="3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44" dur="30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45" dur="3000"/>
                                        <p:tgtEl>
                                          <p:spTgt spid="12">
                                            <p:txEl>
                                              <p:pRg st="0" end="0"/>
                                            </p:txEl>
                                          </p:spTgt>
                                        </p:tgtEl>
                                      </p:cBhvr>
                                    </p:animEffect>
                                  </p:childTnLst>
                                </p:cTn>
                              </p:par>
                            </p:childTnLst>
                          </p:cTn>
                        </p:par>
                        <p:par>
                          <p:cTn id="46" fill="hold">
                            <p:stCondLst>
                              <p:cond delay="21000"/>
                            </p:stCondLst>
                            <p:childTnLst>
                              <p:par>
                                <p:cTn id="47" presetID="53" presetClass="entr" presetSubtype="0" fill="hold" nodeType="afterEffect">
                                  <p:stCondLst>
                                    <p:cond delay="0"/>
                                  </p:stCondLst>
                                  <p:childTnLst>
                                    <p:set>
                                      <p:cBhvr>
                                        <p:cTn id="48" dur="1" fill="hold">
                                          <p:stCondLst>
                                            <p:cond delay="0"/>
                                          </p:stCondLst>
                                        </p:cTn>
                                        <p:tgtEl>
                                          <p:spTgt spid="18">
                                            <p:txEl>
                                              <p:pRg st="0" end="0"/>
                                            </p:txEl>
                                          </p:spTgt>
                                        </p:tgtEl>
                                        <p:attrNameLst>
                                          <p:attrName>style.visibility</p:attrName>
                                        </p:attrNameLst>
                                      </p:cBhvr>
                                      <p:to>
                                        <p:strVal val="visible"/>
                                      </p:to>
                                    </p:set>
                                    <p:anim calcmode="lin" valueType="num">
                                      <p:cBhvr>
                                        <p:cTn id="49" dur="30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50" dur="30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51" dur="30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LAS CANTERAS\4.jpg"/>
          <p:cNvPicPr>
            <a:picLocks noChangeAspect="1" noChangeArrowheads="1"/>
          </p:cNvPicPr>
          <p:nvPr/>
        </p:nvPicPr>
        <p:blipFill>
          <a:blip r:embed="rId2" cstate="print"/>
          <a:srcRect/>
          <a:stretch>
            <a:fillRect/>
          </a:stretch>
        </p:blipFill>
        <p:spPr bwMode="auto">
          <a:xfrm>
            <a:off x="-42" y="0"/>
            <a:ext cx="9263054" cy="6948000"/>
          </a:xfrm>
          <a:prstGeom prst="rect">
            <a:avLst/>
          </a:prstGeom>
          <a:noFill/>
        </p:spPr>
      </p:pic>
      <p:pic>
        <p:nvPicPr>
          <p:cNvPr id="5" name="Picture 2" descr="C:\Users\abuelitos\Desktop\LAS CANTERAS\2.jpg"/>
          <p:cNvPicPr>
            <a:picLocks noChangeAspect="1" noChangeArrowheads="1"/>
          </p:cNvPicPr>
          <p:nvPr/>
        </p:nvPicPr>
        <p:blipFill>
          <a:blip r:embed="rId3" cstate="print"/>
          <a:srcRect/>
          <a:stretch>
            <a:fillRect/>
          </a:stretch>
        </p:blipFill>
        <p:spPr bwMode="auto">
          <a:xfrm>
            <a:off x="0" y="0"/>
            <a:ext cx="9263054" cy="6948000"/>
          </a:xfrm>
          <a:prstGeom prst="rect">
            <a:avLst/>
          </a:prstGeom>
          <a:noFill/>
        </p:spPr>
      </p:pic>
      <p:pic>
        <p:nvPicPr>
          <p:cNvPr id="6" name="Picture 2" descr="C:\Users\abuelitos\Desktop\LAS CANTERAS\1.jpg"/>
          <p:cNvPicPr>
            <a:picLocks noChangeAspect="1" noChangeArrowheads="1"/>
          </p:cNvPicPr>
          <p:nvPr/>
        </p:nvPicPr>
        <p:blipFill>
          <a:blip r:embed="rId4" cstate="print"/>
          <a:srcRect/>
          <a:stretch>
            <a:fillRect/>
          </a:stretch>
        </p:blipFill>
        <p:spPr bwMode="auto">
          <a:xfrm>
            <a:off x="0" y="0"/>
            <a:ext cx="9215059" cy="6912000"/>
          </a:xfrm>
          <a:prstGeom prst="rect">
            <a:avLst/>
          </a:prstGeom>
          <a:noFill/>
        </p:spPr>
      </p:pic>
      <p:sp>
        <p:nvSpPr>
          <p:cNvPr id="7" name="6 Rectángulo"/>
          <p:cNvSpPr/>
          <p:nvPr/>
        </p:nvSpPr>
        <p:spPr>
          <a:xfrm>
            <a:off x="279510" y="6072206"/>
            <a:ext cx="1454565"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par>
                          <p:cTn id="8" fill="hold">
                            <p:stCondLst>
                              <p:cond delay="5000"/>
                            </p:stCondLst>
                            <p:childTnLst>
                              <p:par>
                                <p:cTn id="9" presetID="10" presetClass="exit" presetSubtype="0" fill="hold" nodeType="afterEffect">
                                  <p:stCondLst>
                                    <p:cond delay="0"/>
                                  </p:stCondLst>
                                  <p:childTnLst>
                                    <p:animEffect transition="out" filter="fad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LAS CANTERAS\7.jpg"/>
          <p:cNvPicPr>
            <a:picLocks noChangeAspect="1" noChangeArrowheads="1"/>
          </p:cNvPicPr>
          <p:nvPr/>
        </p:nvPicPr>
        <p:blipFill>
          <a:blip r:embed="rId2" cstate="print"/>
          <a:srcRect/>
          <a:stretch>
            <a:fillRect/>
          </a:stretch>
        </p:blipFill>
        <p:spPr bwMode="auto">
          <a:xfrm>
            <a:off x="-1" y="0"/>
            <a:ext cx="9291006" cy="6948000"/>
          </a:xfrm>
          <a:prstGeom prst="rect">
            <a:avLst/>
          </a:prstGeom>
          <a:noFill/>
        </p:spPr>
      </p:pic>
      <p:sp>
        <p:nvSpPr>
          <p:cNvPr id="5" name="4 Rectángulo"/>
          <p:cNvSpPr/>
          <p:nvPr/>
        </p:nvSpPr>
        <p:spPr>
          <a:xfrm>
            <a:off x="7490741" y="6143644"/>
            <a:ext cx="1454565"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esktop\LAS CANTERAS\8.jpg"/>
          <p:cNvPicPr>
            <a:picLocks noChangeAspect="1" noChangeArrowheads="1"/>
          </p:cNvPicPr>
          <p:nvPr/>
        </p:nvPicPr>
        <p:blipFill>
          <a:blip r:embed="rId2" cstate="print"/>
          <a:srcRect/>
          <a:stretch>
            <a:fillRect/>
          </a:stretch>
        </p:blipFill>
        <p:spPr bwMode="auto">
          <a:xfrm>
            <a:off x="-1" y="0"/>
            <a:ext cx="9194726" cy="6876000"/>
          </a:xfrm>
          <a:prstGeom prst="rect">
            <a:avLst/>
          </a:prstGeom>
          <a:noFill/>
        </p:spPr>
      </p:pic>
      <p:sp>
        <p:nvSpPr>
          <p:cNvPr id="5" name="4 Rectángulo"/>
          <p:cNvSpPr/>
          <p:nvPr/>
        </p:nvSpPr>
        <p:spPr>
          <a:xfrm>
            <a:off x="6143636" y="3429000"/>
            <a:ext cx="1504259"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LAS CANTERAS\43.jpg"/>
          <p:cNvPicPr>
            <a:picLocks noChangeAspect="1" noChangeArrowheads="1"/>
          </p:cNvPicPr>
          <p:nvPr/>
        </p:nvPicPr>
        <p:blipFill>
          <a:blip r:embed="rId2" cstate="print"/>
          <a:srcRect/>
          <a:stretch>
            <a:fillRect/>
          </a:stretch>
        </p:blipFill>
        <p:spPr bwMode="auto">
          <a:xfrm>
            <a:off x="0" y="0"/>
            <a:ext cx="9215059" cy="6912000"/>
          </a:xfrm>
          <a:prstGeom prst="rect">
            <a:avLst/>
          </a:prstGeom>
          <a:noFill/>
        </p:spPr>
      </p:pic>
      <p:pic>
        <p:nvPicPr>
          <p:cNvPr id="6" name="Picture 2" descr="C:\Users\abuelitos\Desktop\LAS CANTERAS\44.jpg"/>
          <p:cNvPicPr>
            <a:picLocks noChangeAspect="1" noChangeArrowheads="1"/>
          </p:cNvPicPr>
          <p:nvPr/>
        </p:nvPicPr>
        <p:blipFill>
          <a:blip r:embed="rId3" cstate="print"/>
          <a:srcRect/>
          <a:stretch>
            <a:fillRect/>
          </a:stretch>
        </p:blipFill>
        <p:spPr bwMode="auto">
          <a:xfrm>
            <a:off x="0" y="0"/>
            <a:ext cx="9263054" cy="6948000"/>
          </a:xfrm>
          <a:prstGeom prst="rect">
            <a:avLst/>
          </a:prstGeom>
          <a:noFill/>
        </p:spPr>
      </p:pic>
      <p:pic>
        <p:nvPicPr>
          <p:cNvPr id="8" name="Picture 2" descr="C:\Users\abuelitos\Desktop\LAS CANTERAS\45.jpg"/>
          <p:cNvPicPr>
            <a:picLocks noChangeAspect="1" noChangeArrowheads="1"/>
          </p:cNvPicPr>
          <p:nvPr/>
        </p:nvPicPr>
        <p:blipFill>
          <a:blip r:embed="rId4" cstate="print"/>
          <a:srcRect/>
          <a:stretch>
            <a:fillRect/>
          </a:stretch>
        </p:blipFill>
        <p:spPr bwMode="auto">
          <a:xfrm>
            <a:off x="0" y="0"/>
            <a:ext cx="9252272" cy="6912000"/>
          </a:xfrm>
          <a:prstGeom prst="rect">
            <a:avLst/>
          </a:prstGeom>
          <a:noFill/>
        </p:spPr>
      </p:pic>
      <p:pic>
        <p:nvPicPr>
          <p:cNvPr id="9" name="Picture 2" descr="C:\Users\abuelitos\Desktop\LAS CANTERAS\46.jpg"/>
          <p:cNvPicPr>
            <a:picLocks noChangeAspect="1" noChangeArrowheads="1"/>
          </p:cNvPicPr>
          <p:nvPr/>
        </p:nvPicPr>
        <p:blipFill>
          <a:blip r:embed="rId5" cstate="print"/>
          <a:srcRect/>
          <a:stretch>
            <a:fillRect/>
          </a:stretch>
        </p:blipFill>
        <p:spPr bwMode="auto">
          <a:xfrm>
            <a:off x="0" y="0"/>
            <a:ext cx="9215059" cy="6912000"/>
          </a:xfrm>
          <a:prstGeom prst="rect">
            <a:avLst/>
          </a:prstGeom>
          <a:noFill/>
        </p:spPr>
      </p:pic>
      <p:sp>
        <p:nvSpPr>
          <p:cNvPr id="10" name="9 Rectángulo"/>
          <p:cNvSpPr/>
          <p:nvPr/>
        </p:nvSpPr>
        <p:spPr>
          <a:xfrm>
            <a:off x="346941" y="6143644"/>
            <a:ext cx="1454565"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5000"/>
                                        <p:tgtEl>
                                          <p:spTgt spid="9"/>
                                        </p:tgtEl>
                                        <p:attrNameLst>
                                          <p:attrName>ppt_w</p:attrName>
                                        </p:attrNameLst>
                                      </p:cBhvr>
                                      <p:tavLst>
                                        <p:tav tm="0">
                                          <p:val>
                                            <p:strVal val="ppt_w"/>
                                          </p:val>
                                        </p:tav>
                                        <p:tav tm="100000">
                                          <p:val>
                                            <p:strVal val="ppt_w+.3"/>
                                          </p:val>
                                        </p:tav>
                                      </p:tavLst>
                                    </p:anim>
                                    <p:anim calcmode="lin" valueType="num">
                                      <p:cBhvr>
                                        <p:cTn id="7" dur="5000"/>
                                        <p:tgtEl>
                                          <p:spTgt spid="9"/>
                                        </p:tgtEl>
                                        <p:attrNameLst>
                                          <p:attrName>ppt_h</p:attrName>
                                        </p:attrNameLst>
                                      </p:cBhvr>
                                      <p:tavLst>
                                        <p:tav tm="0">
                                          <p:val>
                                            <p:strVal val="ppt_h"/>
                                          </p:val>
                                        </p:tav>
                                        <p:tav tm="100000">
                                          <p:val>
                                            <p:strVal val="ppt_h"/>
                                          </p:val>
                                        </p:tav>
                                      </p:tavLst>
                                    </p:anim>
                                    <p:animEffect transition="out" filter="fade">
                                      <p:cBhvr>
                                        <p:cTn id="8" dur="5000"/>
                                        <p:tgtEl>
                                          <p:spTgt spid="9"/>
                                        </p:tgtEl>
                                      </p:cBhvr>
                                    </p:animEffect>
                                    <p:set>
                                      <p:cBhvr>
                                        <p:cTn id="9" dur="1" fill="hold">
                                          <p:stCondLst>
                                            <p:cond delay="4999"/>
                                          </p:stCondLst>
                                        </p:cTn>
                                        <p:tgtEl>
                                          <p:spTgt spid="9"/>
                                        </p:tgtEl>
                                        <p:attrNameLst>
                                          <p:attrName>style.visibility</p:attrName>
                                        </p:attrNameLst>
                                      </p:cBhvr>
                                      <p:to>
                                        <p:strVal val="hidden"/>
                                      </p:to>
                                    </p:set>
                                  </p:childTnLst>
                                </p:cTn>
                              </p:par>
                            </p:childTnLst>
                          </p:cTn>
                        </p:par>
                        <p:par>
                          <p:cTn id="10" fill="hold">
                            <p:stCondLst>
                              <p:cond delay="5000"/>
                            </p:stCondLst>
                            <p:childTnLst>
                              <p:par>
                                <p:cTn id="11" presetID="50" presetClass="exit" presetSubtype="0" accel="100000" fill="hold" nodeType="afterEffect">
                                  <p:stCondLst>
                                    <p:cond delay="0"/>
                                  </p:stCondLst>
                                  <p:childTnLst>
                                    <p:anim calcmode="lin" valueType="num">
                                      <p:cBhvr>
                                        <p:cTn id="12" dur="5000"/>
                                        <p:tgtEl>
                                          <p:spTgt spid="8"/>
                                        </p:tgtEl>
                                        <p:attrNameLst>
                                          <p:attrName>ppt_w</p:attrName>
                                        </p:attrNameLst>
                                      </p:cBhvr>
                                      <p:tavLst>
                                        <p:tav tm="0">
                                          <p:val>
                                            <p:strVal val="ppt_w"/>
                                          </p:val>
                                        </p:tav>
                                        <p:tav tm="100000">
                                          <p:val>
                                            <p:strVal val="ppt_w+.3"/>
                                          </p:val>
                                        </p:tav>
                                      </p:tavLst>
                                    </p:anim>
                                    <p:anim calcmode="lin" valueType="num">
                                      <p:cBhvr>
                                        <p:cTn id="13" dur="5000"/>
                                        <p:tgtEl>
                                          <p:spTgt spid="8"/>
                                        </p:tgtEl>
                                        <p:attrNameLst>
                                          <p:attrName>ppt_h</p:attrName>
                                        </p:attrNameLst>
                                      </p:cBhvr>
                                      <p:tavLst>
                                        <p:tav tm="0">
                                          <p:val>
                                            <p:strVal val="ppt_h"/>
                                          </p:val>
                                        </p:tav>
                                        <p:tav tm="100000">
                                          <p:val>
                                            <p:strVal val="ppt_h"/>
                                          </p:val>
                                        </p:tav>
                                      </p:tavLst>
                                    </p:anim>
                                    <p:animEffect transition="out" filter="fade">
                                      <p:cBhvr>
                                        <p:cTn id="14" dur="5000"/>
                                        <p:tgtEl>
                                          <p:spTgt spid="8"/>
                                        </p:tgtEl>
                                      </p:cBhvr>
                                    </p:animEffect>
                                    <p:set>
                                      <p:cBhvr>
                                        <p:cTn id="15" dur="1" fill="hold">
                                          <p:stCondLst>
                                            <p:cond delay="4999"/>
                                          </p:stCondLst>
                                        </p:cTn>
                                        <p:tgtEl>
                                          <p:spTgt spid="8"/>
                                        </p:tgtEl>
                                        <p:attrNameLst>
                                          <p:attrName>style.visibility</p:attrName>
                                        </p:attrNameLst>
                                      </p:cBhvr>
                                      <p:to>
                                        <p:strVal val="hidden"/>
                                      </p:to>
                                    </p:set>
                                  </p:childTnLst>
                                </p:cTn>
                              </p:par>
                            </p:childTnLst>
                          </p:cTn>
                        </p:par>
                        <p:par>
                          <p:cTn id="16" fill="hold">
                            <p:stCondLst>
                              <p:cond delay="10000"/>
                            </p:stCondLst>
                            <p:childTnLst>
                              <p:par>
                                <p:cTn id="17" presetID="50" presetClass="exit" presetSubtype="0" accel="100000" fill="hold" nodeType="afterEffect">
                                  <p:stCondLst>
                                    <p:cond delay="0"/>
                                  </p:stCondLst>
                                  <p:childTnLst>
                                    <p:anim calcmode="lin" valueType="num">
                                      <p:cBhvr>
                                        <p:cTn id="18" dur="5000"/>
                                        <p:tgtEl>
                                          <p:spTgt spid="6"/>
                                        </p:tgtEl>
                                        <p:attrNameLst>
                                          <p:attrName>ppt_w</p:attrName>
                                        </p:attrNameLst>
                                      </p:cBhvr>
                                      <p:tavLst>
                                        <p:tav tm="0">
                                          <p:val>
                                            <p:strVal val="ppt_w"/>
                                          </p:val>
                                        </p:tav>
                                        <p:tav tm="100000">
                                          <p:val>
                                            <p:strVal val="ppt_w+.3"/>
                                          </p:val>
                                        </p:tav>
                                      </p:tavLst>
                                    </p:anim>
                                    <p:anim calcmode="lin" valueType="num">
                                      <p:cBhvr>
                                        <p:cTn id="19" dur="5000"/>
                                        <p:tgtEl>
                                          <p:spTgt spid="6"/>
                                        </p:tgtEl>
                                        <p:attrNameLst>
                                          <p:attrName>ppt_h</p:attrName>
                                        </p:attrNameLst>
                                      </p:cBhvr>
                                      <p:tavLst>
                                        <p:tav tm="0">
                                          <p:val>
                                            <p:strVal val="ppt_h"/>
                                          </p:val>
                                        </p:tav>
                                        <p:tav tm="100000">
                                          <p:val>
                                            <p:strVal val="ppt_h"/>
                                          </p:val>
                                        </p:tav>
                                      </p:tavLst>
                                    </p:anim>
                                    <p:animEffect transition="out" filter="fade">
                                      <p:cBhvr>
                                        <p:cTn id="20" dur="5000"/>
                                        <p:tgtEl>
                                          <p:spTgt spid="6"/>
                                        </p:tgtEl>
                                      </p:cBhvr>
                                    </p:animEffect>
                                    <p:set>
                                      <p:cBhvr>
                                        <p:cTn id="21" dur="1" fill="hold">
                                          <p:stCondLst>
                                            <p:cond delay="4999"/>
                                          </p:stCondLst>
                                        </p:cTn>
                                        <p:tgtEl>
                                          <p:spTgt spid="6"/>
                                        </p:tgtEl>
                                        <p:attrNameLst>
                                          <p:attrName>style.visibility</p:attrName>
                                        </p:attrNameLst>
                                      </p:cBhvr>
                                      <p:to>
                                        <p:strVal val="hidden"/>
                                      </p:to>
                                    </p:set>
                                  </p:childTnLst>
                                </p:cTn>
                              </p:par>
                            </p:childTnLst>
                          </p:cTn>
                        </p:par>
                        <p:par>
                          <p:cTn id="22" fill="hold">
                            <p:stCondLst>
                              <p:cond delay="15000"/>
                            </p:stCondLst>
                            <p:childTnLst>
                              <p:par>
                                <p:cTn id="23" presetID="6" presetClass="emph" presetSubtype="0" fill="hold" nodeType="afterEffect">
                                  <p:stCondLst>
                                    <p:cond delay="0"/>
                                  </p:stCondLst>
                                  <p:childTnLst>
                                    <p:animScale>
                                      <p:cBhvr>
                                        <p:cTn id="24" dur="3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esktop\LAS CANTERAS\47.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7490741" y="6286520"/>
            <a:ext cx="1454565"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esktop\LAS CANTERAS\3.jpg"/>
          <p:cNvPicPr>
            <a:picLocks noChangeAspect="1" noChangeArrowheads="1"/>
          </p:cNvPicPr>
          <p:nvPr/>
        </p:nvPicPr>
        <p:blipFill>
          <a:blip r:embed="rId2" cstate="print"/>
          <a:srcRect/>
          <a:stretch>
            <a:fillRect/>
          </a:stretch>
        </p:blipFill>
        <p:spPr bwMode="auto">
          <a:xfrm>
            <a:off x="-42" y="0"/>
            <a:ext cx="9263054" cy="6948000"/>
          </a:xfrm>
          <a:prstGeom prst="rect">
            <a:avLst/>
          </a:prstGeom>
          <a:noFill/>
        </p:spPr>
      </p:pic>
      <p:sp>
        <p:nvSpPr>
          <p:cNvPr id="5" name="4 Rectángulo"/>
          <p:cNvSpPr/>
          <p:nvPr/>
        </p:nvSpPr>
        <p:spPr>
          <a:xfrm rot="20289556">
            <a:off x="7582296" y="285728"/>
            <a:ext cx="1454565"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CANTERAS\1.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rot="353033">
            <a:off x="7537332" y="5031413"/>
            <a:ext cx="1504259"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esktop\LAS CANTERAS\6.jpg"/>
          <p:cNvPicPr>
            <a:picLocks noChangeAspect="1" noChangeArrowheads="1"/>
          </p:cNvPicPr>
          <p:nvPr/>
        </p:nvPicPr>
        <p:blipFill>
          <a:blip r:embed="rId2" cstate="print"/>
          <a:srcRect/>
          <a:stretch>
            <a:fillRect/>
          </a:stretch>
        </p:blipFill>
        <p:spPr bwMode="auto">
          <a:xfrm>
            <a:off x="-41" y="-1"/>
            <a:ext cx="9145199" cy="6912000"/>
          </a:xfrm>
          <a:prstGeom prst="rect">
            <a:avLst/>
          </a:prstGeom>
          <a:noFill/>
        </p:spPr>
      </p:pic>
      <p:sp>
        <p:nvSpPr>
          <p:cNvPr id="5" name="4 Rectángulo"/>
          <p:cNvSpPr/>
          <p:nvPr/>
        </p:nvSpPr>
        <p:spPr>
          <a:xfrm>
            <a:off x="7439421" y="4071942"/>
            <a:ext cx="1454565"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5602" name="Picture 2" descr="C:\Users\abuelitos\Desktop\LAS CANTERAS\7.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2393796" y="6286520"/>
            <a:ext cx="1504259"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esktop\LAS CANTERAS\5.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7251580" y="6000768"/>
            <a:ext cx="1504259"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C:\Users\abuelitos\Desktop\LAS CANTERAS\25.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4479634" y="2967335"/>
            <a:ext cx="184731"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endParaRPr lang="es-ES" sz="5400" b="1" cap="none" spc="0" dirty="0">
              <a:ln w="50800"/>
              <a:solidFill>
                <a:schemeClr val="bg1">
                  <a:shade val="50000"/>
                </a:schemeClr>
              </a:solidFill>
              <a:effectLst/>
            </a:endParaRPr>
          </a:p>
        </p:txBody>
      </p:sp>
      <p:sp>
        <p:nvSpPr>
          <p:cNvPr id="6" name="5 Rectángulo"/>
          <p:cNvSpPr/>
          <p:nvPr/>
        </p:nvSpPr>
        <p:spPr>
          <a:xfrm rot="21349512">
            <a:off x="2066540" y="4181037"/>
            <a:ext cx="1504259"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C:\Users\abuelitos\Desktop\LAS CANTERAS\1.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rot="1119563">
            <a:off x="722366" y="5687557"/>
            <a:ext cx="1454565"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C:\Users\abuelitos\Desktop\LAS CANTERAS\2.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pic>
        <p:nvPicPr>
          <p:cNvPr id="5" name="Picture 2" descr="C:\Users\abuelitos\Desktop\LAS CANTERAS\2.jpg"/>
          <p:cNvPicPr>
            <a:picLocks noChangeAspect="1" noChangeArrowheads="1"/>
          </p:cNvPicPr>
          <p:nvPr/>
        </p:nvPicPr>
        <p:blipFill>
          <a:blip r:embed="rId2" cstate="print"/>
          <a:srcRect/>
          <a:stretch>
            <a:fillRect/>
          </a:stretch>
        </p:blipFill>
        <p:spPr bwMode="auto">
          <a:xfrm>
            <a:off x="-71059" y="-54000"/>
            <a:ext cx="9215059" cy="6912000"/>
          </a:xfrm>
          <a:prstGeom prst="rect">
            <a:avLst/>
          </a:prstGeom>
          <a:noFill/>
        </p:spPr>
      </p:pic>
      <p:sp>
        <p:nvSpPr>
          <p:cNvPr id="6" name="5 Rectángulo"/>
          <p:cNvSpPr/>
          <p:nvPr/>
        </p:nvSpPr>
        <p:spPr>
          <a:xfrm rot="20617321">
            <a:off x="7626868" y="2206076"/>
            <a:ext cx="1504259"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3000"/>
                                        <p:tgtEl>
                                          <p:spTgt spid="5"/>
                                        </p:tgtEl>
                                        <p:attrNameLst>
                                          <p:attrName>ppt_w</p:attrName>
                                        </p:attrNameLst>
                                      </p:cBhvr>
                                      <p:tavLst>
                                        <p:tav tm="0">
                                          <p:val>
                                            <p:strVal val="ppt_w"/>
                                          </p:val>
                                        </p:tav>
                                        <p:tav tm="100000">
                                          <p:val>
                                            <p:strVal val="ppt_w*0.70"/>
                                          </p:val>
                                        </p:tav>
                                      </p:tavLst>
                                    </p:anim>
                                    <p:anim calcmode="lin" valueType="num">
                                      <p:cBhvr>
                                        <p:cTn id="7" dur="3000"/>
                                        <p:tgtEl>
                                          <p:spTgt spid="5"/>
                                        </p:tgtEl>
                                        <p:attrNameLst>
                                          <p:attrName>ppt_h</p:attrName>
                                        </p:attrNameLst>
                                      </p:cBhvr>
                                      <p:tavLst>
                                        <p:tav tm="0">
                                          <p:val>
                                            <p:strVal val="ppt_h"/>
                                          </p:val>
                                        </p:tav>
                                        <p:tav tm="100000">
                                          <p:val>
                                            <p:strVal val="ppt_h"/>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1026" name="Picture 2" descr="C:\Users\abuelitos\Desktop\_belen-de-arena.png"/>
          <p:cNvPicPr>
            <a:picLocks noChangeAspect="1" noChangeArrowheads="1"/>
          </p:cNvPicPr>
          <p:nvPr/>
        </p:nvPicPr>
        <p:blipFill>
          <a:blip r:embed="rId2" cstate="print"/>
          <a:srcRect/>
          <a:stretch>
            <a:fillRect/>
          </a:stretch>
        </p:blipFill>
        <p:spPr bwMode="auto">
          <a:xfrm>
            <a:off x="285720" y="428604"/>
            <a:ext cx="8599426" cy="5724000"/>
          </a:xfrm>
          <a:prstGeom prst="rect">
            <a:avLst/>
          </a:prstGeom>
          <a:noFill/>
          <a:effectLst>
            <a:softEdge rad="635000"/>
          </a:effectLst>
        </p:spPr>
      </p:pic>
      <p:sp>
        <p:nvSpPr>
          <p:cNvPr id="5" name="4 Rectángulo"/>
          <p:cNvSpPr/>
          <p:nvPr/>
        </p:nvSpPr>
        <p:spPr>
          <a:xfrm>
            <a:off x="622792" y="6143644"/>
            <a:ext cx="1045735" cy="307777"/>
          </a:xfrm>
          <a:prstGeom prst="rect">
            <a:avLst/>
          </a:prstGeom>
        </p:spPr>
        <p:txBody>
          <a:bodyPr wrap="none">
            <a:spAutoFit/>
          </a:bodyPr>
          <a:lstStyle/>
          <a:p>
            <a:pPr algn="ctr"/>
            <a:r>
              <a:rPr lang="es-ES" sz="1400" dirty="0" err="1" smtClean="0">
                <a:ln w="50800"/>
                <a:solidFill>
                  <a:schemeClr val="bg1"/>
                </a:solidFill>
                <a:latin typeface="Brush Script MT" pitchFamily="66" charset="0"/>
              </a:rPr>
              <a:t>pps</a:t>
            </a:r>
            <a:r>
              <a:rPr lang="es-ES" sz="1400" dirty="0" smtClean="0">
                <a:ln w="50800"/>
                <a:solidFill>
                  <a:schemeClr val="bg1"/>
                </a:solidFill>
                <a:latin typeface="Brush Script MT" pitchFamily="66" charset="0"/>
              </a:rPr>
              <a:t> Mari Tere</a:t>
            </a:r>
            <a:endParaRPr lang="es-ES" sz="1400" dirty="0">
              <a:ln w="50800"/>
              <a:solidFill>
                <a:schemeClr val="bg1"/>
              </a:solidFill>
              <a:latin typeface="Brush Script MT" pitchFamily="66" charset="0"/>
            </a:endParaRPr>
          </a:p>
        </p:txBody>
      </p:sp>
    </p:spTree>
  </p:cSld>
  <p:clrMapOvr>
    <a:masterClrMapping/>
  </p:clrMapOvr>
  <p:transition spd="slow" advTm="5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2.bp.blogspot.com/-wq2Uu6hoMuI/TYZbEOL5N3I/AAAAAAAAAKM/Ch_2YfUEc7s/s1600/arena.jpg"/>
          <p:cNvPicPr>
            <a:picLocks noChangeAspect="1" noChangeArrowheads="1"/>
          </p:cNvPicPr>
          <p:nvPr/>
        </p:nvPicPr>
        <p:blipFill>
          <a:blip r:embed="rId2" cstate="print"/>
          <a:srcRect/>
          <a:stretch>
            <a:fillRect/>
          </a:stretch>
        </p:blipFill>
        <p:spPr bwMode="auto">
          <a:xfrm>
            <a:off x="0" y="0"/>
            <a:ext cx="9240552" cy="6876000"/>
          </a:xfrm>
          <a:prstGeom prst="rect">
            <a:avLst/>
          </a:prstGeom>
          <a:noFill/>
        </p:spPr>
      </p:pic>
      <p:pic>
        <p:nvPicPr>
          <p:cNvPr id="5" name="Picture 2" descr="C:\Users\abuelitos\Desktop\LAS CANTERAS\3.jpg"/>
          <p:cNvPicPr>
            <a:picLocks noChangeAspect="1" noChangeArrowheads="1"/>
          </p:cNvPicPr>
          <p:nvPr/>
        </p:nvPicPr>
        <p:blipFill>
          <a:blip r:embed="rId3" cstate="print"/>
          <a:srcRect/>
          <a:stretch>
            <a:fillRect/>
          </a:stretch>
        </p:blipFill>
        <p:spPr bwMode="auto">
          <a:xfrm>
            <a:off x="-41" y="0"/>
            <a:ext cx="9215059" cy="6912000"/>
          </a:xfrm>
          <a:prstGeom prst="rect">
            <a:avLst/>
          </a:prstGeom>
          <a:noFill/>
        </p:spPr>
      </p:pic>
      <p:sp>
        <p:nvSpPr>
          <p:cNvPr id="6" name="5 Rectángulo"/>
          <p:cNvSpPr/>
          <p:nvPr/>
        </p:nvSpPr>
        <p:spPr>
          <a:xfrm>
            <a:off x="285720" y="6286520"/>
            <a:ext cx="1879938" cy="369332"/>
          </a:xfrm>
          <a:prstGeom prst="rect">
            <a:avLst/>
          </a:prstGeom>
        </p:spPr>
        <p:txBody>
          <a:bodyPr wrap="none">
            <a:spAutoFit/>
          </a:bodyPr>
          <a:lstStyle/>
          <a:p>
            <a:pPr algn="ctr"/>
            <a:r>
              <a:rPr lang="es-ES" dirty="0" smtClean="0">
                <a:ln w="50800"/>
                <a:solidFill>
                  <a:schemeClr val="bg1"/>
                </a:solidFill>
                <a:latin typeface="Brush Script MT" pitchFamily="66" charset="0"/>
              </a:rPr>
              <a:t>Fotografía  Mari Tere</a:t>
            </a:r>
            <a:endParaRPr lang="es-ES" dirty="0">
              <a:ln w="50800"/>
              <a:solidFill>
                <a:schemeClr val="bg1"/>
              </a:solidFill>
              <a:latin typeface="Brush Script MT" pitchFamily="66" charset="0"/>
            </a:endParaRPr>
          </a:p>
        </p:txBody>
      </p:sp>
    </p:spTree>
  </p:cSld>
  <p:clrMapOvr>
    <a:masterClrMapping/>
  </p:clrMapOvr>
  <p:transition spd="slow" advTm="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9698" name="Picture 2" descr="C:\Users\abuelitos\Desktop\LAS CANTERAS\4.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473560"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96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4754" name="Picture 2" descr="http://i230.photobucket.com/albums/ee211/ester00000000/DSC00319.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571472" y="302359"/>
            <a:ext cx="7572428" cy="6186309"/>
          </a:xfrm>
          <a:prstGeom prst="rect">
            <a:avLst/>
          </a:prstGeom>
        </p:spPr>
        <p:txBody>
          <a:bodyPr wrap="square">
            <a:spAutoFit/>
          </a:bodyPr>
          <a:lstStyle/>
          <a:p>
            <a:r>
              <a:rPr lang="es-ES_tradnl" sz="3600" dirty="0" smtClean="0">
                <a:solidFill>
                  <a:schemeClr val="bg2">
                    <a:lumMod val="10000"/>
                  </a:schemeClr>
                </a:solidFill>
                <a:latin typeface="Adobe Garamond Pro Bold" pitchFamily="18" charset="0"/>
              </a:rPr>
              <a:t>El Belén de Arena de la playa de Las Canteras, impulsado por el Ayuntamiento de Las Palmas de Gran Canaria en la zona de La Puntilla, con una propuesta que incluye seis escenas navideñas, realizadas por 6 escultores internacionales que han utilizado unas 2.000 toneladas de arena en una superficie de 1.500 metros cuadrados. El nacimiento navideño, cumplió su octava edición</a:t>
            </a:r>
            <a:endParaRPr lang="es-ES_tradnl" sz="3600" dirty="0">
              <a:solidFill>
                <a:schemeClr val="bg2">
                  <a:lumMod val="10000"/>
                </a:schemeClr>
              </a:solidFill>
              <a:latin typeface="Adobe Garamond Pro Bold" pitchFamily="18" charset="0"/>
            </a:endParaRPr>
          </a:p>
        </p:txBody>
      </p:sp>
      <p:sp>
        <p:nvSpPr>
          <p:cNvPr id="6" name="5 Rectángulo"/>
          <p:cNvSpPr/>
          <p:nvPr/>
        </p:nvSpPr>
        <p:spPr>
          <a:xfrm>
            <a:off x="7077714" y="6072206"/>
            <a:ext cx="1297663" cy="369332"/>
          </a:xfrm>
          <a:prstGeom prst="rect">
            <a:avLst/>
          </a:prstGeom>
        </p:spPr>
        <p:txBody>
          <a:bodyPr wrap="none">
            <a:spAutoFit/>
          </a:bodyPr>
          <a:lstStyle/>
          <a:p>
            <a:pPr algn="ctr"/>
            <a:r>
              <a:rPr lang="es-ES" sz="1400" dirty="0" err="1" smtClean="0">
                <a:ln w="50800"/>
                <a:solidFill>
                  <a:schemeClr val="bg1"/>
                </a:solidFill>
                <a:latin typeface="Brush Script MT" pitchFamily="66" charset="0"/>
              </a:rPr>
              <a:t>pps</a:t>
            </a:r>
            <a:r>
              <a:rPr lang="es-ES" dirty="0" smtClean="0">
                <a:ln w="50800"/>
                <a:solidFill>
                  <a:schemeClr val="bg1"/>
                </a:solidFill>
                <a:latin typeface="Brush Script MT" pitchFamily="66" charset="0"/>
              </a:rPr>
              <a:t>  Mari Tere</a:t>
            </a:r>
            <a:endParaRPr lang="es-ES" dirty="0">
              <a:ln w="50800"/>
              <a:solidFill>
                <a:schemeClr val="bg1"/>
              </a:solidFill>
              <a:latin typeface="Brush Script MT" pitchFamily="66" charset="0"/>
            </a:endParaRPr>
          </a:p>
        </p:txBody>
      </p:sp>
    </p:spTree>
  </p:cSld>
  <p:clrMapOvr>
    <a:masterClrMapping/>
  </p:clrMapOvr>
  <p:transition spd="slow" advTm="22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4754" name="Picture 2" descr="http://i230.photobucket.com/albums/ee211/ester00000000/DSC00319.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428596" y="285728"/>
            <a:ext cx="8501122" cy="6001643"/>
          </a:xfrm>
          <a:prstGeom prst="rect">
            <a:avLst/>
          </a:prstGeom>
        </p:spPr>
        <p:txBody>
          <a:bodyPr wrap="square">
            <a:spAutoFit/>
          </a:bodyPr>
          <a:lstStyle/>
          <a:p>
            <a:r>
              <a:rPr lang="es-ES_tradnl" sz="3200" dirty="0" smtClean="0">
                <a:latin typeface="Adobe Garamond Pro Bold" pitchFamily="18" charset="0"/>
              </a:rPr>
              <a:t>Las escenas tradicionales del Belén, el Nacimiento, los Reyes Magos y las recreaciones de las aldeas y personajes tradicionales, se entremezclan con guiños a paisajes de Gran Canaria, como el Roque Nublo y la Caldera de Tejeda además de plantas endémicas de las islas que los escultores y sus ayudantes han querido dejar en su obra. Los escultores han sido el danés Peter Busch-Jensen;  los rusos </a:t>
            </a:r>
            <a:r>
              <a:rPr lang="es-ES_tradnl" sz="3200" dirty="0" err="1" smtClean="0">
                <a:latin typeface="Adobe Garamond Pro Bold" pitchFamily="18" charset="0"/>
              </a:rPr>
              <a:t>Aleksei</a:t>
            </a:r>
            <a:r>
              <a:rPr lang="es-ES_tradnl" sz="3200" dirty="0" smtClean="0">
                <a:latin typeface="Adobe Garamond Pro Bold" pitchFamily="18" charset="0"/>
              </a:rPr>
              <a:t> </a:t>
            </a:r>
            <a:r>
              <a:rPr lang="es-ES_tradnl" sz="3200" dirty="0" err="1" smtClean="0">
                <a:latin typeface="Adobe Garamond Pro Bold" pitchFamily="18" charset="0"/>
              </a:rPr>
              <a:t>Dyakov</a:t>
            </a:r>
            <a:r>
              <a:rPr lang="es-ES_tradnl" sz="3200" dirty="0" smtClean="0">
                <a:latin typeface="Adobe Garamond Pro Bold" pitchFamily="18" charset="0"/>
              </a:rPr>
              <a:t>, </a:t>
            </a:r>
            <a:r>
              <a:rPr lang="es-ES_tradnl" sz="3200" dirty="0" err="1" smtClean="0">
                <a:latin typeface="Adobe Garamond Pro Bold" pitchFamily="18" charset="0"/>
              </a:rPr>
              <a:t>Vadim</a:t>
            </a:r>
            <a:r>
              <a:rPr lang="es-ES_tradnl" sz="3200" dirty="0" smtClean="0">
                <a:latin typeface="Adobe Garamond Pro Bold" pitchFamily="18" charset="0"/>
              </a:rPr>
              <a:t> </a:t>
            </a:r>
            <a:r>
              <a:rPr lang="es-ES_tradnl" sz="3200" dirty="0" err="1" smtClean="0">
                <a:latin typeface="Adobe Garamond Pro Bold" pitchFamily="18" charset="0"/>
              </a:rPr>
              <a:t>Gryadov</a:t>
            </a:r>
            <a:r>
              <a:rPr lang="es-ES_tradnl" sz="3200" dirty="0" smtClean="0">
                <a:latin typeface="Adobe Garamond Pro Bold" pitchFamily="18" charset="0"/>
              </a:rPr>
              <a:t> y </a:t>
            </a:r>
            <a:r>
              <a:rPr lang="es-ES_tradnl" sz="3200" dirty="0" err="1" smtClean="0">
                <a:latin typeface="Adobe Garamond Pro Bold" pitchFamily="18" charset="0"/>
              </a:rPr>
              <a:t>Mikhail</a:t>
            </a:r>
            <a:r>
              <a:rPr lang="es-ES_tradnl" sz="3200" dirty="0" smtClean="0">
                <a:latin typeface="Adobe Garamond Pro Bold" pitchFamily="18" charset="0"/>
              </a:rPr>
              <a:t> </a:t>
            </a:r>
            <a:r>
              <a:rPr lang="es-ES_tradnl" sz="3200" dirty="0" err="1" smtClean="0">
                <a:latin typeface="Adobe Garamond Pro Bold" pitchFamily="18" charset="0"/>
              </a:rPr>
              <a:t>Fedotov</a:t>
            </a:r>
            <a:r>
              <a:rPr lang="es-ES_tradnl" sz="3200" dirty="0" smtClean="0">
                <a:latin typeface="Adobe Garamond Pro Bold" pitchFamily="18" charset="0"/>
              </a:rPr>
              <a:t> </a:t>
            </a:r>
            <a:r>
              <a:rPr lang="it-IT" sz="3200" dirty="0" smtClean="0">
                <a:latin typeface="Adobe Garamond Pro Bold" pitchFamily="18" charset="0"/>
              </a:rPr>
              <a:t>. La italiana Michela Ciappini </a:t>
            </a:r>
            <a:r>
              <a:rPr lang="es-ES_tradnl" sz="3200" dirty="0" smtClean="0">
                <a:latin typeface="Adobe Garamond Pro Bold" pitchFamily="18" charset="0"/>
              </a:rPr>
              <a:t> y el canario </a:t>
            </a:r>
            <a:r>
              <a:rPr lang="es-ES_tradnl" sz="3200" dirty="0" err="1" smtClean="0">
                <a:latin typeface="Adobe Garamond Pro Bold" pitchFamily="18" charset="0"/>
              </a:rPr>
              <a:t>Jonay</a:t>
            </a:r>
            <a:r>
              <a:rPr lang="es-ES_tradnl" sz="3200" dirty="0" smtClean="0">
                <a:latin typeface="Adobe Garamond Pro Bold" pitchFamily="18" charset="0"/>
              </a:rPr>
              <a:t> Ruiz, sus autores lo han modelado en tan sólo 7 días.</a:t>
            </a:r>
            <a:endParaRPr lang="es-ES_tradnl" sz="3200" dirty="0">
              <a:latin typeface="Adobe Garamond Pro Bold" pitchFamily="18" charset="0"/>
            </a:endParaRPr>
          </a:p>
        </p:txBody>
      </p:sp>
      <p:sp>
        <p:nvSpPr>
          <p:cNvPr id="6" name="5 Rectángulo"/>
          <p:cNvSpPr/>
          <p:nvPr/>
        </p:nvSpPr>
        <p:spPr>
          <a:xfrm>
            <a:off x="693202" y="6215082"/>
            <a:ext cx="1064972" cy="307777"/>
          </a:xfrm>
          <a:prstGeom prst="rect">
            <a:avLst/>
          </a:prstGeom>
        </p:spPr>
        <p:txBody>
          <a:bodyPr wrap="none">
            <a:spAutoFit/>
          </a:bodyPr>
          <a:lstStyle/>
          <a:p>
            <a:pPr algn="ctr"/>
            <a:r>
              <a:rPr lang="es-ES" sz="1400" dirty="0" err="1" smtClean="0">
                <a:ln w="50800"/>
                <a:solidFill>
                  <a:schemeClr val="bg1"/>
                </a:solidFill>
                <a:latin typeface="Brush Script MT" pitchFamily="66" charset="0"/>
              </a:rPr>
              <a:t>ppd</a:t>
            </a:r>
            <a:r>
              <a:rPr lang="es-ES" sz="1400" dirty="0" smtClean="0">
                <a:ln w="50800"/>
                <a:solidFill>
                  <a:schemeClr val="bg1"/>
                </a:solidFill>
                <a:latin typeface="Brush Script MT" pitchFamily="66" charset="0"/>
              </a:rPr>
              <a:t> Mari Tere</a:t>
            </a:r>
            <a:endParaRPr lang="es-ES" sz="1400" dirty="0">
              <a:ln w="50800"/>
              <a:solidFill>
                <a:schemeClr val="bg1"/>
              </a:solidFill>
              <a:latin typeface="Brush Script MT" pitchFamily="66" charset="0"/>
            </a:endParaRPr>
          </a:p>
        </p:txBody>
      </p:sp>
    </p:spTree>
  </p:cSld>
  <p:clrMapOvr>
    <a:masterClrMapping/>
  </p:clrMapOvr>
  <p:transition spd="slow" advTm="30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LAS CANTERAS\26.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616436" y="628652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3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LAS CANTERAS\24.jpg"/>
          <p:cNvPicPr>
            <a:picLocks noChangeAspect="1" noChangeArrowheads="1"/>
          </p:cNvPicPr>
          <p:nvPr/>
        </p:nvPicPr>
        <p:blipFill>
          <a:blip r:embed="rId2" cstate="print"/>
          <a:srcRect/>
          <a:stretch>
            <a:fillRect/>
          </a:stretch>
        </p:blipFill>
        <p:spPr bwMode="auto">
          <a:xfrm>
            <a:off x="0" y="0"/>
            <a:ext cx="9167064" cy="6876000"/>
          </a:xfrm>
          <a:prstGeom prst="rect">
            <a:avLst/>
          </a:prstGeom>
          <a:noFill/>
        </p:spPr>
      </p:pic>
      <p:sp>
        <p:nvSpPr>
          <p:cNvPr id="5" name="4 Rectángulo"/>
          <p:cNvSpPr/>
          <p:nvPr/>
        </p:nvSpPr>
        <p:spPr>
          <a:xfrm>
            <a:off x="357158" y="6357958"/>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LAS CANTERAS\9.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rot="21418478">
            <a:off x="7117294"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LAS CANTERAS\10.jpg"/>
          <p:cNvPicPr>
            <a:picLocks noChangeAspect="1" noChangeArrowheads="1"/>
          </p:cNvPicPr>
          <p:nvPr/>
        </p:nvPicPr>
        <p:blipFill>
          <a:blip r:embed="rId2" cstate="print"/>
          <a:srcRect/>
          <a:stretch>
            <a:fillRect/>
          </a:stretch>
        </p:blipFill>
        <p:spPr bwMode="auto">
          <a:xfrm>
            <a:off x="-42" y="0"/>
            <a:ext cx="9263054" cy="6948000"/>
          </a:xfrm>
          <a:prstGeom prst="rect">
            <a:avLst/>
          </a:prstGeom>
          <a:noFill/>
        </p:spPr>
      </p:pic>
      <p:sp>
        <p:nvSpPr>
          <p:cNvPr id="5" name="4 Rectángulo"/>
          <p:cNvSpPr/>
          <p:nvPr/>
        </p:nvSpPr>
        <p:spPr>
          <a:xfrm rot="21291787">
            <a:off x="6974418" y="4572008"/>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338" name="Picture 2" descr="C:\Users\abuelitos\Desktop\LAS CANTERAS\22.jpg"/>
          <p:cNvPicPr>
            <a:picLocks noChangeAspect="1" noChangeArrowheads="1"/>
          </p:cNvPicPr>
          <p:nvPr/>
        </p:nvPicPr>
        <p:blipFill>
          <a:blip r:embed="rId2" cstate="print"/>
          <a:srcRect/>
          <a:stretch>
            <a:fillRect/>
          </a:stretch>
        </p:blipFill>
        <p:spPr bwMode="auto">
          <a:xfrm>
            <a:off x="-41" y="0"/>
            <a:ext cx="9190075" cy="6912000"/>
          </a:xfrm>
          <a:prstGeom prst="rect">
            <a:avLst/>
          </a:prstGeom>
          <a:noFill/>
        </p:spPr>
      </p:pic>
      <p:pic>
        <p:nvPicPr>
          <p:cNvPr id="5" name="Picture 2" descr="C:\Users\abuelitos\Desktop\LAS CANTERAS\11.jpg"/>
          <p:cNvPicPr>
            <a:picLocks noChangeAspect="1" noChangeArrowheads="1"/>
          </p:cNvPicPr>
          <p:nvPr/>
        </p:nvPicPr>
        <p:blipFill>
          <a:blip r:embed="rId3" cstate="print"/>
          <a:srcRect/>
          <a:stretch>
            <a:fillRect/>
          </a:stretch>
        </p:blipFill>
        <p:spPr bwMode="auto">
          <a:xfrm>
            <a:off x="0" y="0"/>
            <a:ext cx="9215059" cy="6912000"/>
          </a:xfrm>
          <a:prstGeom prst="rect">
            <a:avLst/>
          </a:prstGeom>
          <a:noFill/>
        </p:spPr>
      </p:pic>
      <p:sp>
        <p:nvSpPr>
          <p:cNvPr id="6" name="5 Rectángulo"/>
          <p:cNvSpPr/>
          <p:nvPr/>
        </p:nvSpPr>
        <p:spPr>
          <a:xfrm>
            <a:off x="473560" y="21429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par>
                          <p:cTn id="8" fill="hold">
                            <p:stCondLst>
                              <p:cond delay="5000"/>
                            </p:stCondLst>
                            <p:childTnLst>
                              <p:par>
                                <p:cTn id="9" presetID="6" presetClass="emph" presetSubtype="0" fill="hold" nodeType="afterEffect">
                                  <p:stCondLst>
                                    <p:cond delay="0"/>
                                  </p:stCondLst>
                                  <p:childTnLst>
                                    <p:animScale>
                                      <p:cBhvr>
                                        <p:cTn id="10" dur="5000" fill="hold"/>
                                        <p:tgtEl>
                                          <p:spTgt spid="1433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LAS CANTERAS\12.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402122"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LAS CANTERAS\13.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473560" y="21429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LAS CANTERAS\14.jpg"/>
          <p:cNvPicPr>
            <a:picLocks noChangeAspect="1" noChangeArrowheads="1"/>
          </p:cNvPicPr>
          <p:nvPr/>
        </p:nvPicPr>
        <p:blipFill>
          <a:blip r:embed="rId2" cstate="print"/>
          <a:srcRect/>
          <a:stretch>
            <a:fillRect/>
          </a:stretch>
        </p:blipFill>
        <p:spPr bwMode="auto">
          <a:xfrm>
            <a:off x="-41" y="-1"/>
            <a:ext cx="9225983" cy="6948000"/>
          </a:xfrm>
          <a:prstGeom prst="rect">
            <a:avLst/>
          </a:prstGeom>
          <a:noFill/>
        </p:spPr>
      </p:pic>
      <p:sp>
        <p:nvSpPr>
          <p:cNvPr id="5" name="4 Rectángulo"/>
          <p:cNvSpPr/>
          <p:nvPr/>
        </p:nvSpPr>
        <p:spPr>
          <a:xfrm>
            <a:off x="7260170"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esktop\LAS CANTERAS\16.jpg"/>
          <p:cNvPicPr>
            <a:picLocks noChangeAspect="1" noChangeArrowheads="1"/>
          </p:cNvPicPr>
          <p:nvPr/>
        </p:nvPicPr>
        <p:blipFill>
          <a:blip r:embed="rId2" cstate="print"/>
          <a:srcRect/>
          <a:stretch>
            <a:fillRect/>
          </a:stretch>
        </p:blipFill>
        <p:spPr bwMode="auto">
          <a:xfrm>
            <a:off x="-42" y="0"/>
            <a:ext cx="9263054" cy="6948000"/>
          </a:xfrm>
          <a:prstGeom prst="rect">
            <a:avLst/>
          </a:prstGeom>
          <a:noFill/>
        </p:spPr>
      </p:pic>
      <p:sp>
        <p:nvSpPr>
          <p:cNvPr id="5" name="4 Rectángulo"/>
          <p:cNvSpPr/>
          <p:nvPr/>
        </p:nvSpPr>
        <p:spPr>
          <a:xfrm rot="736602">
            <a:off x="1473692" y="5388603"/>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C:\Users\abuelitos\Desktop\LAS CANTERAS\21.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6831542" y="628652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esktop\LAS CANTERAS\15.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pic>
        <p:nvPicPr>
          <p:cNvPr id="5" name="Picture 2" descr="C:\Users\abuelitos\Desktop\LAS CANTERAS\23.jpg"/>
          <p:cNvPicPr>
            <a:picLocks noChangeAspect="1" noChangeArrowheads="1"/>
          </p:cNvPicPr>
          <p:nvPr/>
        </p:nvPicPr>
        <p:blipFill>
          <a:blip r:embed="rId3" cstate="print"/>
          <a:srcRect/>
          <a:stretch>
            <a:fillRect/>
          </a:stretch>
        </p:blipFill>
        <p:spPr bwMode="auto">
          <a:xfrm>
            <a:off x="0" y="0"/>
            <a:ext cx="9263054" cy="6948000"/>
          </a:xfrm>
          <a:prstGeom prst="rect">
            <a:avLst/>
          </a:prstGeom>
          <a:noFill/>
        </p:spPr>
      </p:pic>
      <p:sp>
        <p:nvSpPr>
          <p:cNvPr id="6" name="5 Rectángulo"/>
          <p:cNvSpPr/>
          <p:nvPr/>
        </p:nvSpPr>
        <p:spPr>
          <a:xfrm>
            <a:off x="714348" y="6357958"/>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par>
                          <p:cTn id="8" fill="hold">
                            <p:stCondLst>
                              <p:cond delay="5000"/>
                            </p:stCondLst>
                            <p:childTnLst>
                              <p:par>
                                <p:cTn id="9" presetID="6" presetClass="emph" presetSubtype="0" fill="hold" nodeType="afterEffect">
                                  <p:stCondLst>
                                    <p:cond delay="0"/>
                                  </p:stCondLst>
                                  <p:childTnLst>
                                    <p:animScale>
                                      <p:cBhvr>
                                        <p:cTn id="10" dur="5000" fill="hold"/>
                                        <p:tgtEl>
                                          <p:spTgt spid="717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esktop\LAS CANTERAS\17.jpg"/>
          <p:cNvPicPr>
            <a:picLocks noChangeAspect="1" noChangeArrowheads="1"/>
          </p:cNvPicPr>
          <p:nvPr/>
        </p:nvPicPr>
        <p:blipFill>
          <a:blip r:embed="rId2" cstate="print"/>
          <a:srcRect/>
          <a:stretch>
            <a:fillRect/>
          </a:stretch>
        </p:blipFill>
        <p:spPr bwMode="auto">
          <a:xfrm>
            <a:off x="0" y="0"/>
            <a:ext cx="9215059" cy="6912000"/>
          </a:xfrm>
          <a:prstGeom prst="rect">
            <a:avLst/>
          </a:prstGeom>
          <a:noFill/>
        </p:spPr>
      </p:pic>
      <p:sp>
        <p:nvSpPr>
          <p:cNvPr id="5" name="4 Rectángulo"/>
          <p:cNvSpPr/>
          <p:nvPr/>
        </p:nvSpPr>
        <p:spPr>
          <a:xfrm>
            <a:off x="500034" y="628652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290" name="Picture 2" descr="C:\Users\abuelitos\Desktop\LAS CANTERAS\20.jpg"/>
          <p:cNvPicPr>
            <a:picLocks noChangeAspect="1" noChangeArrowheads="1"/>
          </p:cNvPicPr>
          <p:nvPr/>
        </p:nvPicPr>
        <p:blipFill>
          <a:blip r:embed="rId2" cstate="print"/>
          <a:srcRect/>
          <a:stretch>
            <a:fillRect/>
          </a:stretch>
        </p:blipFill>
        <p:spPr bwMode="auto">
          <a:xfrm>
            <a:off x="-1" y="0"/>
            <a:ext cx="9194726" cy="6876000"/>
          </a:xfrm>
          <a:prstGeom prst="rect">
            <a:avLst/>
          </a:prstGeom>
          <a:noFill/>
        </p:spPr>
      </p:pic>
      <p:sp>
        <p:nvSpPr>
          <p:cNvPr id="5" name="4 Rectángulo"/>
          <p:cNvSpPr/>
          <p:nvPr/>
        </p:nvSpPr>
        <p:spPr>
          <a:xfrm>
            <a:off x="500034" y="628652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C:\Users\abuelitos\Desktop\LAS CANTERAS\19.jpg"/>
          <p:cNvPicPr>
            <a:picLocks noChangeAspect="1" noChangeArrowheads="1"/>
          </p:cNvPicPr>
          <p:nvPr/>
        </p:nvPicPr>
        <p:blipFill>
          <a:blip r:embed="rId2" cstate="print"/>
          <a:srcRect/>
          <a:stretch>
            <a:fillRect/>
          </a:stretch>
        </p:blipFill>
        <p:spPr bwMode="auto">
          <a:xfrm>
            <a:off x="-42" y="0"/>
            <a:ext cx="9237940" cy="6948000"/>
          </a:xfrm>
          <a:prstGeom prst="rect">
            <a:avLst/>
          </a:prstGeom>
          <a:noFill/>
        </p:spPr>
      </p:pic>
      <p:sp>
        <p:nvSpPr>
          <p:cNvPr id="5" name="4 Rectángulo"/>
          <p:cNvSpPr/>
          <p:nvPr/>
        </p:nvSpPr>
        <p:spPr>
          <a:xfrm>
            <a:off x="6974418"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esktop\LAS CANTERAS\18.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616436" y="21429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CANTERAS\3.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pic>
        <p:nvPicPr>
          <p:cNvPr id="5" name="Picture 2" descr="C:\Users\abuelitos\Desktop\CANTERAS\3.jpg"/>
          <p:cNvPicPr>
            <a:picLocks noChangeAspect="1" noChangeArrowheads="1"/>
          </p:cNvPicPr>
          <p:nvPr/>
        </p:nvPicPr>
        <p:blipFill>
          <a:blip r:embed="rId2" cstate="print"/>
          <a:srcRect/>
          <a:stretch>
            <a:fillRect/>
          </a:stretch>
        </p:blipFill>
        <p:spPr bwMode="auto">
          <a:xfrm>
            <a:off x="0" y="0"/>
            <a:ext cx="9215059" cy="6912000"/>
          </a:xfrm>
          <a:prstGeom prst="hexagon">
            <a:avLst/>
          </a:prstGeom>
          <a:noFill/>
        </p:spPr>
      </p:pic>
      <p:pic>
        <p:nvPicPr>
          <p:cNvPr id="6" name="Picture 2" descr="C:\Users\abuelitos\Desktop\CANTERAS\3.jpg"/>
          <p:cNvPicPr>
            <a:picLocks noChangeAspect="1" noChangeArrowheads="1"/>
          </p:cNvPicPr>
          <p:nvPr/>
        </p:nvPicPr>
        <p:blipFill>
          <a:blip r:embed="rId2" cstate="print"/>
          <a:srcRect/>
          <a:stretch>
            <a:fillRect/>
          </a:stretch>
        </p:blipFill>
        <p:spPr bwMode="auto">
          <a:xfrm>
            <a:off x="-71059" y="0"/>
            <a:ext cx="9215059" cy="6912000"/>
          </a:xfrm>
          <a:prstGeom prst="hexagon">
            <a:avLst/>
          </a:prstGeom>
          <a:noFill/>
        </p:spPr>
      </p:pic>
      <p:pic>
        <p:nvPicPr>
          <p:cNvPr id="7" name="Picture 2" descr="C:\Users\abuelitos\Desktop\CANTERAS\3.jpg"/>
          <p:cNvPicPr>
            <a:picLocks noChangeAspect="1" noChangeArrowheads="1"/>
          </p:cNvPicPr>
          <p:nvPr/>
        </p:nvPicPr>
        <p:blipFill>
          <a:blip r:embed="rId2" cstate="print"/>
          <a:srcRect/>
          <a:stretch>
            <a:fillRect/>
          </a:stretch>
        </p:blipFill>
        <p:spPr bwMode="auto">
          <a:xfrm>
            <a:off x="0" y="0"/>
            <a:ext cx="9215059" cy="6912000"/>
          </a:xfrm>
          <a:prstGeom prst="hexagon">
            <a:avLst/>
          </a:prstGeom>
          <a:noFill/>
        </p:spPr>
      </p:pic>
      <p:pic>
        <p:nvPicPr>
          <p:cNvPr id="8" name="Picture 2" descr="C:\Users\abuelitos\Desktop\CANTERAS\3.jpg"/>
          <p:cNvPicPr>
            <a:picLocks noChangeAspect="1" noChangeArrowheads="1"/>
          </p:cNvPicPr>
          <p:nvPr/>
        </p:nvPicPr>
        <p:blipFill>
          <a:blip r:embed="rId2" cstate="print"/>
          <a:srcRect/>
          <a:stretch>
            <a:fillRect/>
          </a:stretch>
        </p:blipFill>
        <p:spPr bwMode="auto">
          <a:xfrm>
            <a:off x="-71059" y="0"/>
            <a:ext cx="9215059" cy="6912000"/>
          </a:xfrm>
          <a:prstGeom prst="hexagon">
            <a:avLst/>
          </a:prstGeom>
          <a:noFill/>
        </p:spPr>
      </p:pic>
      <p:sp>
        <p:nvSpPr>
          <p:cNvPr id="9" name="8 Rectángulo"/>
          <p:cNvSpPr/>
          <p:nvPr/>
        </p:nvSpPr>
        <p:spPr>
          <a:xfrm>
            <a:off x="7188732" y="628652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3" fill="hold" nodeType="click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1+ppt_w/2"/>
                                          </p:val>
                                        </p:tav>
                                      </p:tavLst>
                                    </p:anim>
                                    <p:anim calcmode="lin" valueType="num">
                                      <p:cBhvr additive="base">
                                        <p:cTn id="7" dur="5000"/>
                                        <p:tgtEl>
                                          <p:spTgt spid="8"/>
                                        </p:tgtEl>
                                        <p:attrNameLst>
                                          <p:attrName>ppt_y</p:attrName>
                                        </p:attrNameLst>
                                      </p:cBhvr>
                                      <p:tavLst>
                                        <p:tav tm="0">
                                          <p:val>
                                            <p:strVal val="ppt_y"/>
                                          </p:val>
                                        </p:tav>
                                        <p:tav tm="100000">
                                          <p:val>
                                            <p:strVal val="0-ppt_h/2"/>
                                          </p:val>
                                        </p:tav>
                                      </p:tavLst>
                                    </p:anim>
                                    <p:set>
                                      <p:cBhvr>
                                        <p:cTn id="8" dur="1" fill="hold">
                                          <p:stCondLst>
                                            <p:cond delay="4999"/>
                                          </p:stCondLst>
                                        </p:cTn>
                                        <p:tgtEl>
                                          <p:spTgt spid="8"/>
                                        </p:tgtEl>
                                        <p:attrNameLst>
                                          <p:attrName>style.visibility</p:attrName>
                                        </p:attrNameLst>
                                      </p:cBhvr>
                                      <p:to>
                                        <p:strVal val="hidden"/>
                                      </p:to>
                                    </p:set>
                                  </p:childTnLst>
                                </p:cTn>
                              </p:par>
                              <p:par>
                                <p:cTn id="9" presetID="2" presetClass="exit" presetSubtype="9"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0-ppt_w/2"/>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6"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1+ppt_h/2"/>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12"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0-ppt_w/2"/>
                                          </p:val>
                                        </p:tav>
                                      </p:tavLst>
                                    </p:anim>
                                    <p:anim calcmode="lin" valueType="num">
                                      <p:cBhvr additive="base">
                                        <p:cTn id="19" dur="5000"/>
                                        <p:tgtEl>
                                          <p:spTgt spid="5"/>
                                        </p:tgtEl>
                                        <p:attrNameLst>
                                          <p:attrName>ppt_y</p:attrName>
                                        </p:attrNameLst>
                                      </p:cBhvr>
                                      <p:tavLst>
                                        <p:tav tm="0">
                                          <p:val>
                                            <p:strVal val="ppt_y"/>
                                          </p:val>
                                        </p:tav>
                                        <p:tav tm="100000">
                                          <p:val>
                                            <p:strVal val="1+ppt_h/2"/>
                                          </p:val>
                                        </p:tav>
                                      </p:tavLst>
                                    </p:anim>
                                    <p:set>
                                      <p:cBhvr>
                                        <p:cTn id="2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CANTERAS\4.jpg"/>
          <p:cNvPicPr>
            <a:picLocks noChangeAspect="1" noChangeArrowheads="1"/>
          </p:cNvPicPr>
          <p:nvPr/>
        </p:nvPicPr>
        <p:blipFill>
          <a:blip r:embed="rId2" cstate="print"/>
          <a:srcRect/>
          <a:stretch>
            <a:fillRect/>
          </a:stretch>
        </p:blipFill>
        <p:spPr bwMode="auto">
          <a:xfrm>
            <a:off x="-1" y="0"/>
            <a:ext cx="9194726" cy="6876000"/>
          </a:xfrm>
          <a:prstGeom prst="rect">
            <a:avLst/>
          </a:prstGeom>
          <a:noFill/>
        </p:spPr>
      </p:pic>
      <p:sp>
        <p:nvSpPr>
          <p:cNvPr id="5" name="4 Rectángulo"/>
          <p:cNvSpPr/>
          <p:nvPr/>
        </p:nvSpPr>
        <p:spPr>
          <a:xfrm>
            <a:off x="616436"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esktop\LAS CANTERAS\38.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616436"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3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C:\Users\abuelitos\Desktop\LAS CANTERAS\33.jpg"/>
          <p:cNvPicPr>
            <a:picLocks noChangeAspect="1" noChangeArrowheads="1"/>
          </p:cNvPicPr>
          <p:nvPr/>
        </p:nvPicPr>
        <p:blipFill>
          <a:blip r:embed="rId2" cstate="print"/>
          <a:srcRect/>
          <a:stretch>
            <a:fillRect/>
          </a:stretch>
        </p:blipFill>
        <p:spPr bwMode="auto">
          <a:xfrm>
            <a:off x="-119054" y="-90000"/>
            <a:ext cx="9263054" cy="6948000"/>
          </a:xfrm>
          <a:prstGeom prst="rect">
            <a:avLst/>
          </a:prstGeom>
          <a:noFill/>
        </p:spPr>
      </p:pic>
      <p:sp>
        <p:nvSpPr>
          <p:cNvPr id="5" name="4 Rectángulo"/>
          <p:cNvSpPr/>
          <p:nvPr/>
        </p:nvSpPr>
        <p:spPr>
          <a:xfrm>
            <a:off x="616436" y="585789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esktop\LAS CANTERAS\35.jpg"/>
          <p:cNvPicPr>
            <a:picLocks noChangeAspect="1" noChangeArrowheads="1"/>
          </p:cNvPicPr>
          <p:nvPr/>
        </p:nvPicPr>
        <p:blipFill>
          <a:blip r:embed="rId2" cstate="print"/>
          <a:srcRect/>
          <a:stretch>
            <a:fillRect/>
          </a:stretch>
        </p:blipFill>
        <p:spPr bwMode="auto">
          <a:xfrm>
            <a:off x="-42" y="0"/>
            <a:ext cx="9263054" cy="6948000"/>
          </a:xfrm>
          <a:prstGeom prst="rect">
            <a:avLst/>
          </a:prstGeom>
          <a:noFill/>
        </p:spPr>
      </p:pic>
      <p:sp>
        <p:nvSpPr>
          <p:cNvPr id="5" name="4 Rectángulo"/>
          <p:cNvSpPr/>
          <p:nvPr/>
        </p:nvSpPr>
        <p:spPr>
          <a:xfrm>
            <a:off x="7045856"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C:\Users\abuelitos\Desktop\LAS CANTERAS\36.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687874"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290" name="Picture 2" descr="C:\Users\abuelitos\Desktop\LAS CANTERAS\37.jpg"/>
          <p:cNvPicPr>
            <a:picLocks noChangeAspect="1" noChangeArrowheads="1"/>
          </p:cNvPicPr>
          <p:nvPr/>
        </p:nvPicPr>
        <p:blipFill>
          <a:blip r:embed="rId2" cstate="print"/>
          <a:srcRect/>
          <a:stretch>
            <a:fillRect/>
          </a:stretch>
        </p:blipFill>
        <p:spPr bwMode="auto">
          <a:xfrm>
            <a:off x="-41" y="-1"/>
            <a:ext cx="9225983" cy="6948000"/>
          </a:xfrm>
          <a:prstGeom prst="rect">
            <a:avLst/>
          </a:prstGeom>
          <a:noFill/>
        </p:spPr>
      </p:pic>
      <p:sp>
        <p:nvSpPr>
          <p:cNvPr id="5" name="4 Rectángulo"/>
          <p:cNvSpPr/>
          <p:nvPr/>
        </p:nvSpPr>
        <p:spPr>
          <a:xfrm>
            <a:off x="7117294"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C:\Users\abuelitos\Desktop\LAS CANTERAS\39.jpg"/>
          <p:cNvPicPr>
            <a:picLocks noChangeAspect="1" noChangeArrowheads="1"/>
          </p:cNvPicPr>
          <p:nvPr/>
        </p:nvPicPr>
        <p:blipFill>
          <a:blip r:embed="rId2" cstate="print"/>
          <a:srcRect/>
          <a:stretch>
            <a:fillRect/>
          </a:stretch>
        </p:blipFill>
        <p:spPr bwMode="auto">
          <a:xfrm>
            <a:off x="-42" y="0"/>
            <a:ext cx="9263054" cy="6948000"/>
          </a:xfrm>
          <a:prstGeom prst="rect">
            <a:avLst/>
          </a:prstGeom>
          <a:noFill/>
        </p:spPr>
      </p:pic>
      <p:sp>
        <p:nvSpPr>
          <p:cNvPr id="5" name="4 Rectángulo"/>
          <p:cNvSpPr/>
          <p:nvPr/>
        </p:nvSpPr>
        <p:spPr>
          <a:xfrm>
            <a:off x="6974418"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338" name="Picture 2" descr="C:\Users\abuelitos\Desktop\LAS CANTERAS\40.jpg"/>
          <p:cNvPicPr>
            <a:picLocks noChangeAspect="1" noChangeArrowheads="1"/>
          </p:cNvPicPr>
          <p:nvPr/>
        </p:nvPicPr>
        <p:blipFill>
          <a:blip r:embed="rId2" cstate="print"/>
          <a:srcRect/>
          <a:stretch>
            <a:fillRect/>
          </a:stretch>
        </p:blipFill>
        <p:spPr bwMode="auto">
          <a:xfrm>
            <a:off x="-41" y="0"/>
            <a:ext cx="9190075" cy="6912000"/>
          </a:xfrm>
          <a:prstGeom prst="rect">
            <a:avLst/>
          </a:prstGeom>
          <a:noFill/>
        </p:spPr>
      </p:pic>
      <p:sp>
        <p:nvSpPr>
          <p:cNvPr id="5" name="4 Rectángulo"/>
          <p:cNvSpPr/>
          <p:nvPr/>
        </p:nvSpPr>
        <p:spPr>
          <a:xfrm>
            <a:off x="7045856" y="6215082"/>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C:\Users\abuelitos\Desktop\LAS CANTERAS\42.jpg"/>
          <p:cNvPicPr>
            <a:picLocks noChangeAspect="1" noChangeArrowheads="1"/>
          </p:cNvPicPr>
          <p:nvPr/>
        </p:nvPicPr>
        <p:blipFill>
          <a:blip r:embed="rId2" cstate="print"/>
          <a:srcRect/>
          <a:stretch>
            <a:fillRect/>
          </a:stretch>
        </p:blipFill>
        <p:spPr bwMode="auto">
          <a:xfrm>
            <a:off x="-42" y="0"/>
            <a:ext cx="9263054" cy="6948000"/>
          </a:xfrm>
          <a:prstGeom prst="rect">
            <a:avLst/>
          </a:prstGeom>
          <a:noFill/>
        </p:spPr>
      </p:pic>
      <p:sp>
        <p:nvSpPr>
          <p:cNvPr id="5" name="4 Rectángulo"/>
          <p:cNvSpPr/>
          <p:nvPr/>
        </p:nvSpPr>
        <p:spPr>
          <a:xfrm>
            <a:off x="544998" y="21429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C:\Users\abuelitos\Desktop\LAS CANTERAS\28.jpg"/>
          <p:cNvPicPr>
            <a:picLocks noChangeAspect="1" noChangeArrowheads="1"/>
          </p:cNvPicPr>
          <p:nvPr/>
        </p:nvPicPr>
        <p:blipFill>
          <a:blip r:embed="rId2" cstate="print"/>
          <a:srcRect/>
          <a:stretch>
            <a:fillRect/>
          </a:stretch>
        </p:blipFill>
        <p:spPr bwMode="auto">
          <a:xfrm>
            <a:off x="-42" y="0"/>
            <a:ext cx="9263054" cy="6948000"/>
          </a:xfrm>
          <a:prstGeom prst="rect">
            <a:avLst/>
          </a:prstGeom>
          <a:noFill/>
        </p:spPr>
      </p:pic>
      <p:sp>
        <p:nvSpPr>
          <p:cNvPr id="5" name="4 Rectángulo"/>
          <p:cNvSpPr/>
          <p:nvPr/>
        </p:nvSpPr>
        <p:spPr>
          <a:xfrm>
            <a:off x="616436" y="21429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6" name="Picture 2" descr="C:\Users\abuelitos\Desktop\LAS CANTERAS\31.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6831542" y="6286520"/>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C:\Users\abuelitos\Desktop\LAS CANTERAS\32.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6974418" y="6143644"/>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8" name="Picture 2" descr="C:\Users\abuelitos\Desktop\LAS CANTERAS\34.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7188732" y="285728"/>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C:\Users\abuelitos\Desktop\LAS CANTERAS\41.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7117294" y="357166"/>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C:\Users\abuelitos\Desktop\LAS CANTERAS\27.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sp>
        <p:nvSpPr>
          <p:cNvPr id="5" name="4 Rectángulo"/>
          <p:cNvSpPr/>
          <p:nvPr/>
        </p:nvSpPr>
        <p:spPr>
          <a:xfrm>
            <a:off x="7188732" y="357166"/>
            <a:ext cx="1504258" cy="307777"/>
          </a:xfrm>
          <a:prstGeom prst="rect">
            <a:avLst/>
          </a:prstGeom>
        </p:spPr>
        <p:txBody>
          <a:bodyPr wrap="none">
            <a:spAutoFit/>
          </a:bodyPr>
          <a:lstStyle/>
          <a:p>
            <a:pPr algn="ctr"/>
            <a:r>
              <a:rPr lang="es-ES" sz="1400" dirty="0" smtClean="0">
                <a:ln w="50800"/>
                <a:solidFill>
                  <a:schemeClr val="bg1"/>
                </a:solidFill>
                <a:latin typeface="Brush Script MT" pitchFamily="66" charset="0"/>
              </a:rPr>
              <a:t>Fotografía  Mari Tere</a:t>
            </a:r>
            <a:endParaRPr lang="es-ES" sz="1400" dirty="0">
              <a:ln w="50800"/>
              <a:solidFill>
                <a:schemeClr val="bg1"/>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1026" name="Picture 2" descr="http://www.grancanaria.com/patronato_turismo/fileadmin/nuevo_diseno/imagenes/mapa_municipios_nuevo1.gif"/>
          <p:cNvPicPr>
            <a:picLocks noChangeAspect="1" noChangeArrowheads="1"/>
          </p:cNvPicPr>
          <p:nvPr/>
        </p:nvPicPr>
        <p:blipFill>
          <a:blip r:embed="rId2" cstate="print"/>
          <a:srcRect/>
          <a:stretch>
            <a:fillRect/>
          </a:stretch>
        </p:blipFill>
        <p:spPr bwMode="auto">
          <a:xfrm>
            <a:off x="1214414" y="1071546"/>
            <a:ext cx="3619500" cy="3867150"/>
          </a:xfrm>
          <a:prstGeom prst="rect">
            <a:avLst/>
          </a:prstGeom>
          <a:noFill/>
        </p:spPr>
      </p:pic>
      <p:pic>
        <p:nvPicPr>
          <p:cNvPr id="71684" name="Picture 4" descr="http://sobrecanarias.com/wp-content/uploads/traje-mago-tenerife.jpg"/>
          <p:cNvPicPr>
            <a:picLocks noChangeAspect="1" noChangeArrowheads="1"/>
          </p:cNvPicPr>
          <p:nvPr/>
        </p:nvPicPr>
        <p:blipFill>
          <a:blip r:embed="rId3" cstate="print"/>
          <a:srcRect/>
          <a:stretch>
            <a:fillRect/>
          </a:stretch>
        </p:blipFill>
        <p:spPr bwMode="auto">
          <a:xfrm>
            <a:off x="5643570" y="2428868"/>
            <a:ext cx="2845990" cy="3960000"/>
          </a:xfrm>
          <a:prstGeom prst="rect">
            <a:avLst/>
          </a:prstGeom>
          <a:noFill/>
          <a:effectLst>
            <a:softEdge rad="635000"/>
          </a:effectLst>
        </p:spPr>
      </p:pic>
      <p:sp>
        <p:nvSpPr>
          <p:cNvPr id="6" name="5 Rectángulo"/>
          <p:cNvSpPr/>
          <p:nvPr/>
        </p:nvSpPr>
        <p:spPr>
          <a:xfrm>
            <a:off x="774258" y="6143644"/>
            <a:ext cx="1045735" cy="307777"/>
          </a:xfrm>
          <a:prstGeom prst="rect">
            <a:avLst/>
          </a:prstGeom>
        </p:spPr>
        <p:txBody>
          <a:bodyPr wrap="none">
            <a:spAutoFit/>
          </a:bodyPr>
          <a:lstStyle/>
          <a:p>
            <a:pPr algn="ctr"/>
            <a:r>
              <a:rPr lang="es-ES" sz="1400" dirty="0" err="1" smtClean="0">
                <a:ln w="50800"/>
                <a:solidFill>
                  <a:schemeClr val="bg1"/>
                </a:solidFill>
                <a:latin typeface="Brush Script MT" pitchFamily="66" charset="0"/>
              </a:rPr>
              <a:t>pps</a:t>
            </a:r>
            <a:r>
              <a:rPr lang="es-ES" sz="1400" dirty="0" smtClean="0">
                <a:ln w="50800"/>
                <a:solidFill>
                  <a:schemeClr val="bg1"/>
                </a:solidFill>
                <a:latin typeface="Brush Script MT" pitchFamily="66" charset="0"/>
              </a:rPr>
              <a:t> Mari Tere</a:t>
            </a:r>
            <a:endParaRPr lang="es-ES" sz="1400" dirty="0">
              <a:ln w="50800"/>
              <a:solidFill>
                <a:schemeClr val="bg1"/>
              </a:solidFill>
              <a:latin typeface="Brush Script MT" pitchFamily="66"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71684"/>
                                        </p:tgtEl>
                                        <p:attrNameLst>
                                          <p:attrName>style.visibility</p:attrName>
                                        </p:attrNameLst>
                                      </p:cBhvr>
                                      <p:to>
                                        <p:strVal val="visible"/>
                                      </p:to>
                                    </p:set>
                                    <p:anim calcmode="lin" valueType="num">
                                      <p:cBhvr>
                                        <p:cTn id="7" dur="5000" fill="hold"/>
                                        <p:tgtEl>
                                          <p:spTgt spid="71684"/>
                                        </p:tgtEl>
                                        <p:attrNameLst>
                                          <p:attrName>ppt_w</p:attrName>
                                        </p:attrNameLst>
                                      </p:cBhvr>
                                      <p:tavLst>
                                        <p:tav tm="0">
                                          <p:val>
                                            <p:fltVal val="0"/>
                                          </p:val>
                                        </p:tav>
                                        <p:tav tm="100000">
                                          <p:val>
                                            <p:strVal val="#ppt_w"/>
                                          </p:val>
                                        </p:tav>
                                      </p:tavLst>
                                    </p:anim>
                                    <p:anim calcmode="lin" valueType="num">
                                      <p:cBhvr>
                                        <p:cTn id="8" dur="5000" fill="hold"/>
                                        <p:tgtEl>
                                          <p:spTgt spid="71684"/>
                                        </p:tgtEl>
                                        <p:attrNameLst>
                                          <p:attrName>ppt_h</p:attrName>
                                        </p:attrNameLst>
                                      </p:cBhvr>
                                      <p:tavLst>
                                        <p:tav tm="0">
                                          <p:val>
                                            <p:fltVal val="0"/>
                                          </p:val>
                                        </p:tav>
                                        <p:tav tm="100000">
                                          <p:val>
                                            <p:strVal val="#ppt_h"/>
                                          </p:val>
                                        </p:tav>
                                      </p:tavLst>
                                    </p:anim>
                                    <p:animEffect transition="in" filter="fade">
                                      <p:cBhvr>
                                        <p:cTn id="9" dur="5000"/>
                                        <p:tgtEl>
                                          <p:spTgt spid="71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pPr>
              <a:buNone/>
            </a:pPr>
            <a:endParaRPr lang="es-ES_tradnl" dirty="0"/>
          </a:p>
        </p:txBody>
      </p:sp>
      <p:pic>
        <p:nvPicPr>
          <p:cNvPr id="71682" name="Picture 2" descr="http://upload.wikimedia.org/wikipedia/commons/thumb/6/6b/Escudo_de_Gran_Canaria.svg/550px-Escudo_de_Gran_Canaria.svg.png"/>
          <p:cNvPicPr>
            <a:picLocks noChangeAspect="1" noChangeArrowheads="1"/>
          </p:cNvPicPr>
          <p:nvPr/>
        </p:nvPicPr>
        <p:blipFill>
          <a:blip r:embed="rId2" cstate="print"/>
          <a:srcRect/>
          <a:stretch>
            <a:fillRect/>
          </a:stretch>
        </p:blipFill>
        <p:spPr bwMode="auto">
          <a:xfrm>
            <a:off x="857224" y="642918"/>
            <a:ext cx="1888598" cy="3348000"/>
          </a:xfrm>
          <a:prstGeom prst="rect">
            <a:avLst/>
          </a:prstGeom>
          <a:noFill/>
        </p:spPr>
      </p:pic>
      <p:pic>
        <p:nvPicPr>
          <p:cNvPr id="72708" name="Picture 4" descr="http://images.ozongo.com/xpress/carlos_schonfeldt_machado/resources/image/W.jpg"/>
          <p:cNvPicPr>
            <a:picLocks noChangeAspect="1" noChangeArrowheads="1"/>
          </p:cNvPicPr>
          <p:nvPr/>
        </p:nvPicPr>
        <p:blipFill>
          <a:blip r:embed="rId3" cstate="print"/>
          <a:srcRect l="18750" t="4883" r="15624" b="6250"/>
          <a:stretch>
            <a:fillRect/>
          </a:stretch>
        </p:blipFill>
        <p:spPr bwMode="auto">
          <a:xfrm>
            <a:off x="4357686" y="428604"/>
            <a:ext cx="3588929" cy="3888000"/>
          </a:xfrm>
          <a:prstGeom prst="rect">
            <a:avLst/>
          </a:prstGeom>
          <a:noFill/>
          <a:effectLst>
            <a:softEdge rad="635000"/>
          </a:effectLst>
        </p:spPr>
      </p:pic>
      <p:sp>
        <p:nvSpPr>
          <p:cNvPr id="9" name="8 Rectángulo"/>
          <p:cNvSpPr/>
          <p:nvPr/>
        </p:nvSpPr>
        <p:spPr>
          <a:xfrm>
            <a:off x="2214546" y="4214818"/>
            <a:ext cx="6715172" cy="2246769"/>
          </a:xfrm>
          <a:prstGeom prst="rect">
            <a:avLst/>
          </a:prstGeom>
        </p:spPr>
        <p:txBody>
          <a:bodyPr wrap="square">
            <a:spAutoFit/>
          </a:bodyPr>
          <a:lstStyle/>
          <a:p>
            <a:r>
              <a:rPr lang="es-ES_tradnl" sz="2800" dirty="0" smtClean="0">
                <a:latin typeface="Adobe Garamond Pro Bold" pitchFamily="18" charset="0"/>
              </a:rPr>
              <a:t>El </a:t>
            </a:r>
            <a:r>
              <a:rPr lang="es-ES_tradnl" sz="2800" b="1" dirty="0" smtClean="0">
                <a:latin typeface="Adobe Garamond Pro Bold" pitchFamily="18" charset="0"/>
              </a:rPr>
              <a:t>ídolo de Tara</a:t>
            </a:r>
            <a:r>
              <a:rPr lang="es-ES_tradnl" sz="2800" dirty="0" smtClean="0">
                <a:latin typeface="Adobe Garamond Pro Bold" pitchFamily="18" charset="0"/>
              </a:rPr>
              <a:t>, una pequeña figura de terracota identificada con el culto a la fertilidad de los antiguos pobladores de la isla de Gran Canaria se ha confirmado como un icono de identidad de todos los canarios</a:t>
            </a:r>
            <a:endParaRPr lang="es-ES_tradnl" sz="2800" dirty="0">
              <a:latin typeface="Adobe Garamond Pro Bold" pitchFamily="18" charset="0"/>
            </a:endParaRPr>
          </a:p>
        </p:txBody>
      </p:sp>
      <p:sp>
        <p:nvSpPr>
          <p:cNvPr id="10" name="9 Rectángulo"/>
          <p:cNvSpPr/>
          <p:nvPr/>
        </p:nvSpPr>
        <p:spPr>
          <a:xfrm>
            <a:off x="702819" y="6286520"/>
            <a:ext cx="1045735" cy="307777"/>
          </a:xfrm>
          <a:prstGeom prst="rect">
            <a:avLst/>
          </a:prstGeom>
        </p:spPr>
        <p:txBody>
          <a:bodyPr wrap="none">
            <a:spAutoFit/>
          </a:bodyPr>
          <a:lstStyle/>
          <a:p>
            <a:pPr algn="ctr"/>
            <a:r>
              <a:rPr lang="es-ES" sz="1400" dirty="0" err="1" smtClean="0">
                <a:ln w="50800"/>
                <a:solidFill>
                  <a:schemeClr val="bg1"/>
                </a:solidFill>
                <a:latin typeface="Brush Script MT" pitchFamily="66" charset="0"/>
              </a:rPr>
              <a:t>pps</a:t>
            </a:r>
            <a:r>
              <a:rPr lang="es-ES" sz="1400" dirty="0" smtClean="0">
                <a:ln w="50800"/>
                <a:solidFill>
                  <a:schemeClr val="bg1"/>
                </a:solidFill>
                <a:latin typeface="Brush Script MT" pitchFamily="66" charset="0"/>
              </a:rPr>
              <a:t> Mari Tere</a:t>
            </a:r>
            <a:endParaRPr lang="es-ES" sz="1400" dirty="0">
              <a:ln w="50800"/>
              <a:solidFill>
                <a:schemeClr val="bg1"/>
              </a:solidFill>
              <a:latin typeface="Brush Script MT" pitchFamily="66" charset="0"/>
            </a:endParaRPr>
          </a:p>
        </p:txBody>
      </p:sp>
    </p:spTree>
  </p:cSld>
  <p:clrMapOvr>
    <a:masterClrMapping/>
  </p:clrMapOvr>
  <p:transition spd="slow" advTm="12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682" name="Picture 2" descr="http://www.descargarfondos.com/i/Una-estrella-de-mar-en-la-arena.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14348" y="2214554"/>
            <a:ext cx="4572000" cy="1323439"/>
          </a:xfrm>
          <a:prstGeom prst="rect">
            <a:avLst/>
          </a:prstGeom>
        </p:spPr>
        <p:txBody>
          <a:bodyPr>
            <a:spAutoFit/>
          </a:bodyPr>
          <a:lstStyle/>
          <a:p>
            <a:pPr algn="ctr"/>
            <a:r>
              <a:rPr lang="es-ES" sz="2000" b="1" dirty="0" smtClean="0">
                <a:ln w="10541" cmpd="sng">
                  <a:solidFill>
                    <a:schemeClr val="accent1">
                      <a:shade val="88000"/>
                      <a:satMod val="110000"/>
                    </a:schemeClr>
                  </a:solidFill>
                  <a:prstDash val="solid"/>
                </a:ln>
                <a:solidFill>
                  <a:schemeClr val="tx1">
                    <a:lumMod val="95000"/>
                    <a:lumOff val="5000"/>
                  </a:schemeClr>
                </a:solidFill>
                <a:latin typeface="Adobe Garamond Pro Bold" pitchFamily="18" charset="0"/>
              </a:rPr>
              <a:t>Fotografías </a:t>
            </a:r>
          </a:p>
          <a:p>
            <a:pPr algn="ctr"/>
            <a:r>
              <a:rPr lang="es-ES" sz="2000" b="1" dirty="0" smtClean="0">
                <a:ln w="10541" cmpd="sng">
                  <a:solidFill>
                    <a:schemeClr val="accent1">
                      <a:shade val="88000"/>
                      <a:satMod val="110000"/>
                    </a:schemeClr>
                  </a:solidFill>
                  <a:prstDash val="solid"/>
                </a:ln>
                <a:solidFill>
                  <a:schemeClr val="tx1">
                    <a:lumMod val="95000"/>
                    <a:lumOff val="5000"/>
                  </a:schemeClr>
                </a:solidFill>
                <a:latin typeface="Adobe Garamond Pro Bold" pitchFamily="18" charset="0"/>
              </a:rPr>
              <a:t>y diseño  </a:t>
            </a:r>
          </a:p>
          <a:p>
            <a:pPr algn="ctr"/>
            <a:r>
              <a:rPr lang="es-ES" sz="2000" b="1" dirty="0" smtClean="0">
                <a:ln w="10541" cmpd="sng">
                  <a:solidFill>
                    <a:schemeClr val="accent1">
                      <a:shade val="88000"/>
                      <a:satMod val="110000"/>
                    </a:schemeClr>
                  </a:solidFill>
                  <a:prstDash val="solid"/>
                </a:ln>
                <a:solidFill>
                  <a:schemeClr val="tx1">
                    <a:lumMod val="95000"/>
                    <a:lumOff val="5000"/>
                  </a:schemeClr>
                </a:solidFill>
                <a:latin typeface="Adobe Garamond Pro Bold" pitchFamily="18" charset="0"/>
              </a:rPr>
              <a:t>María Teresa Espín </a:t>
            </a:r>
          </a:p>
          <a:p>
            <a:pPr algn="ctr"/>
            <a:r>
              <a:rPr lang="es-ES" sz="2000" b="1" dirty="0" smtClean="0">
                <a:ln w="10541" cmpd="sng">
                  <a:solidFill>
                    <a:schemeClr val="accent1">
                      <a:shade val="88000"/>
                      <a:satMod val="110000"/>
                    </a:schemeClr>
                  </a:solidFill>
                  <a:prstDash val="solid"/>
                </a:ln>
                <a:solidFill>
                  <a:schemeClr val="tx1">
                    <a:lumMod val="95000"/>
                    <a:lumOff val="5000"/>
                  </a:schemeClr>
                </a:solidFill>
                <a:latin typeface="Adobe Garamond Pro Bold" pitchFamily="18" charset="0"/>
              </a:rPr>
              <a:t>2014</a:t>
            </a:r>
            <a:endParaRPr lang="es-ES" sz="2000" b="1" dirty="0">
              <a:ln w="10541" cmpd="sng">
                <a:solidFill>
                  <a:schemeClr val="accent1">
                    <a:shade val="88000"/>
                    <a:satMod val="110000"/>
                  </a:schemeClr>
                </a:solidFill>
                <a:prstDash val="solid"/>
              </a:ln>
              <a:solidFill>
                <a:schemeClr val="tx1">
                  <a:lumMod val="95000"/>
                  <a:lumOff val="5000"/>
                </a:schemeClr>
              </a:solidFill>
              <a:latin typeface="Adobe Garamond Pro Bold" pitchFamily="18" charset="0"/>
            </a:endParaRPr>
          </a:p>
        </p:txBody>
      </p:sp>
    </p:spTree>
  </p:cSld>
  <p:clrMapOvr>
    <a:masterClrMapping/>
  </p:clrMapOvr>
  <p:transition spd="slow" advTm="5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703</TotalTime>
  <Words>372</Words>
  <Application>Microsoft Office PowerPoint</Application>
  <PresentationFormat>Presentación en pantalla (4:3)</PresentationFormat>
  <Paragraphs>95</Paragraphs>
  <Slides>54</Slides>
  <Notes>0</Notes>
  <HiddenSlides>0</HiddenSlides>
  <MMClips>0</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249</cp:revision>
  <dcterms:created xsi:type="dcterms:W3CDTF">2014-02-10T18:35:28Z</dcterms:created>
  <dcterms:modified xsi:type="dcterms:W3CDTF">2014-02-15T21:12:29Z</dcterms:modified>
</cp:coreProperties>
</file>